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modernComment_102_A5397A41.xml" ContentType="application/vnd.ms-powerpoint.comments+xml"/>
  <Override PartName="/ppt/comments/modernComment_104_44B74F6D.xml" ContentType="application/vnd.ms-powerpoint.comments+xml"/>
  <Override PartName="/ppt/comments/modernComment_14C_40FBA10C.xml" ContentType="application/vnd.ms-powerpoint.comments+xml"/>
  <Override PartName="/ppt/comments/modernComment_109_C73020E4.xml" ContentType="application/vnd.ms-powerpoint.comments+xml"/>
  <Override PartName="/ppt/comments/modernComment_113_9466CF7.xml" ContentType="application/vnd.ms-powerpoint.comments+xml"/>
  <Override PartName="/ppt/comments/modernComment_11D_31DE547A.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1.xml" ContentType="application/vnd.openxmlformats-officedocument.presentationml.notesSlide+xml"/>
  <Override PartName="/ppt/comments/modernComment_12D_3570FE2.xml" ContentType="application/vnd.ms-powerpoint.comments+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comments/modernComment_122_2808EABE.xml" ContentType="application/vnd.ms-powerpoint.comments+xml"/>
  <Override PartName="/ppt/comments/modernComment_106_C6D882ED.xml" ContentType="application/vnd.ms-powerpoint.comments+xml"/>
  <Override PartName="/ppt/comments/modernComment_112_2BF70191.xml" ContentType="application/vnd.ms-powerpoint.comments+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comments/modernComment_10D_2CE6076D.xml" ContentType="application/vnd.ms-powerpoint.comments+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comments/modernComment_12C_C462A402.xml" ContentType="application/vnd.ms-powerpoint.comments+xml"/>
  <Override PartName="/ppt/comments/modernComment_10F_B7B0FB9B.xml" ContentType="application/vnd.ms-powerpoint.comments+xml"/>
  <Override PartName="/ppt/comments/modernComment_139_F1DCE49E.xml" ContentType="application/vnd.ms-powerpoint.comments+xml"/>
  <Override PartName="/ppt/comments/modernComment_118_57BDCD7F.xml" ContentType="application/vnd.ms-powerpoint.comments+xml"/>
  <Override PartName="/ppt/comments/modernComment_14A_41DA442F.xml" ContentType="application/vnd.ms-powerpoint.comments+xml"/>
  <Override PartName="/ppt/comments/modernComment_149_69D272B5.xml" ContentType="application/vnd.ms-powerpoint.comments+xml"/>
  <Override PartName="/ppt/comments/modernComment_105_ACBFDA6A.xml" ContentType="application/vnd.ms-powerpoint.comments+xml"/>
  <Override PartName="/ppt/comments/modernComment_14B_A22DE3D8.xml" ContentType="application/vnd.ms-powerpoint.comments+xml"/>
  <Override PartName="/ppt/comments/modernComment_13D_9D3BBCC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51"/>
  </p:notesMasterIdLst>
  <p:sldIdLst>
    <p:sldId id="256" r:id="rId2"/>
    <p:sldId id="257" r:id="rId3"/>
    <p:sldId id="289" r:id="rId4"/>
    <p:sldId id="258" r:id="rId5"/>
    <p:sldId id="259" r:id="rId6"/>
    <p:sldId id="260" r:id="rId7"/>
    <p:sldId id="264" r:id="rId8"/>
    <p:sldId id="332" r:id="rId9"/>
    <p:sldId id="319" r:id="rId10"/>
    <p:sldId id="265" r:id="rId11"/>
    <p:sldId id="297" r:id="rId12"/>
    <p:sldId id="275" r:id="rId13"/>
    <p:sldId id="285" r:id="rId14"/>
    <p:sldId id="301" r:id="rId15"/>
    <p:sldId id="303" r:id="rId16"/>
    <p:sldId id="266" r:id="rId17"/>
    <p:sldId id="304" r:id="rId18"/>
    <p:sldId id="281" r:id="rId19"/>
    <p:sldId id="290" r:id="rId20"/>
    <p:sldId id="262" r:id="rId21"/>
    <p:sldId id="320" r:id="rId22"/>
    <p:sldId id="274" r:id="rId23"/>
    <p:sldId id="267" r:id="rId24"/>
    <p:sldId id="269" r:id="rId25"/>
    <p:sldId id="321" r:id="rId26"/>
    <p:sldId id="325" r:id="rId27"/>
    <p:sldId id="326" r:id="rId28"/>
    <p:sldId id="327" r:id="rId29"/>
    <p:sldId id="298" r:id="rId30"/>
    <p:sldId id="328" r:id="rId31"/>
    <p:sldId id="314" r:id="rId32"/>
    <p:sldId id="318" r:id="rId33"/>
    <p:sldId id="300" r:id="rId34"/>
    <p:sldId id="310" r:id="rId35"/>
    <p:sldId id="271" r:id="rId36"/>
    <p:sldId id="312" r:id="rId37"/>
    <p:sldId id="292" r:id="rId38"/>
    <p:sldId id="313" r:id="rId39"/>
    <p:sldId id="311" r:id="rId40"/>
    <p:sldId id="280" r:id="rId41"/>
    <p:sldId id="330" r:id="rId42"/>
    <p:sldId id="329" r:id="rId43"/>
    <p:sldId id="284" r:id="rId44"/>
    <p:sldId id="296" r:id="rId45"/>
    <p:sldId id="261" r:id="rId46"/>
    <p:sldId id="331" r:id="rId47"/>
    <p:sldId id="316" r:id="rId48"/>
    <p:sldId id="317" r:id="rId49"/>
    <p:sldId id="31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A452F9-8E36-D82F-84BB-DDBBCD7DA7ED}" name="Jade Tan" initials="JT" userId="16b1a3b18b71b79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D0A3D9-E995-3746-909B-15D5484075E0}" v="352" dt="2023-03-26T01:40:53.781"/>
    <p1510:client id="{D34E6DCB-6B4E-1145-88C6-5A82BEDE3818}" v="1" dt="2023-04-01T20:50:48.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de Tan" userId="16b1a3b18b71b79e" providerId="Windows Live" clId="Web-{74DA8C5C-0CE0-4FCE-A099-34D985A994F7}"/>
    <pc:docChg chg="modSld">
      <pc:chgData name="Jade Tan" userId="16b1a3b18b71b79e" providerId="Windows Live" clId="Web-{74DA8C5C-0CE0-4FCE-A099-34D985A994F7}" dt="2023-03-12T23:28:16.898" v="1" actId="20577"/>
      <pc:docMkLst>
        <pc:docMk/>
      </pc:docMkLst>
      <pc:sldChg chg="modSp">
        <pc:chgData name="Jade Tan" userId="16b1a3b18b71b79e" providerId="Windows Live" clId="Web-{74DA8C5C-0CE0-4FCE-A099-34D985A994F7}" dt="2023-03-12T23:28:16.898" v="1" actId="20577"/>
        <pc:sldMkLst>
          <pc:docMk/>
          <pc:sldMk cId="1171582873" sldId="257"/>
        </pc:sldMkLst>
        <pc:spChg chg="mod">
          <ac:chgData name="Jade Tan" userId="16b1a3b18b71b79e" providerId="Windows Live" clId="Web-{74DA8C5C-0CE0-4FCE-A099-34D985A994F7}" dt="2023-03-12T23:28:16.898" v="1" actId="20577"/>
          <ac:spMkLst>
            <pc:docMk/>
            <pc:sldMk cId="1171582873" sldId="257"/>
            <ac:spMk id="3" creationId="{DE063693-2E2E-CB1E-DE66-DDDB7D296015}"/>
          </ac:spMkLst>
        </pc:spChg>
      </pc:sldChg>
    </pc:docChg>
  </pc:docChgLst>
  <pc:docChgLst>
    <pc:chgData name="Jade Tan" userId="16b1a3b18b71b79e" providerId="Windows Live" clId="Web-{2D362C50-6B58-4C01-9761-6AEC905CFEE0}"/>
    <pc:docChg chg="addSld delSld modSld">
      <pc:chgData name="Jade Tan" userId="16b1a3b18b71b79e" providerId="Windows Live" clId="Web-{2D362C50-6B58-4C01-9761-6AEC905CFEE0}" dt="2023-02-20T23:45:46.409" v="59" actId="20577"/>
      <pc:docMkLst>
        <pc:docMk/>
      </pc:docMkLst>
      <pc:sldChg chg="modSp add">
        <pc:chgData name="Jade Tan" userId="16b1a3b18b71b79e" providerId="Windows Live" clId="Web-{2D362C50-6B58-4C01-9761-6AEC905CFEE0}" dt="2023-02-20T23:45:46.409" v="59" actId="20577"/>
        <pc:sldMkLst>
          <pc:docMk/>
          <pc:sldMk cId="2037852148" sldId="309"/>
        </pc:sldMkLst>
        <pc:spChg chg="mod">
          <ac:chgData name="Jade Tan" userId="16b1a3b18b71b79e" providerId="Windows Live" clId="Web-{2D362C50-6B58-4C01-9761-6AEC905CFEE0}" dt="2023-02-20T23:45:17.315" v="4" actId="20577"/>
          <ac:spMkLst>
            <pc:docMk/>
            <pc:sldMk cId="2037852148" sldId="309"/>
            <ac:spMk id="2" creationId="{0BE57BCE-C9A2-51DF-9F7F-32F5EE787AF2}"/>
          </ac:spMkLst>
        </pc:spChg>
        <pc:spChg chg="mod">
          <ac:chgData name="Jade Tan" userId="16b1a3b18b71b79e" providerId="Windows Live" clId="Web-{2D362C50-6B58-4C01-9761-6AEC905CFEE0}" dt="2023-02-20T23:45:46.409" v="59" actId="20577"/>
          <ac:spMkLst>
            <pc:docMk/>
            <pc:sldMk cId="2037852148" sldId="309"/>
            <ac:spMk id="3" creationId="{9E04D4A6-DB16-29B2-86D8-41E0091ABC80}"/>
          </ac:spMkLst>
        </pc:spChg>
      </pc:sldChg>
      <pc:sldChg chg="add del replId">
        <pc:chgData name="Jade Tan" userId="16b1a3b18b71b79e" providerId="Windows Live" clId="Web-{2D362C50-6B58-4C01-9761-6AEC905CFEE0}" dt="2023-02-20T23:45:02.034" v="1"/>
        <pc:sldMkLst>
          <pc:docMk/>
          <pc:sldMk cId="4162877692" sldId="309"/>
        </pc:sldMkLst>
      </pc:sldChg>
    </pc:docChg>
  </pc:docChgLst>
  <pc:docChgLst>
    <pc:chgData name="Jade Tan" userId="16b1a3b18b71b79e" providerId="LiveId" clId="{CC439497-F5D5-874C-9940-C183D36575AE}"/>
    <pc:docChg chg="undo redo custSel addSld delSld modSld sldOrd">
      <pc:chgData name="Jade Tan" userId="16b1a3b18b71b79e" providerId="LiveId" clId="{CC439497-F5D5-874C-9940-C183D36575AE}" dt="2023-03-19T03:50:16.105" v="4013"/>
      <pc:docMkLst>
        <pc:docMk/>
      </pc:docMkLst>
      <pc:sldChg chg="addSp delSp modSp">
        <pc:chgData name="Jade Tan" userId="16b1a3b18b71b79e" providerId="LiveId" clId="{CC439497-F5D5-874C-9940-C183D36575AE}" dt="2023-01-01T18:44:55.193" v="1708" actId="21"/>
        <pc:sldMkLst>
          <pc:docMk/>
          <pc:sldMk cId="753272685" sldId="269"/>
        </pc:sldMkLst>
        <pc:picChg chg="mod">
          <ac:chgData name="Jade Tan" userId="16b1a3b18b71b79e" providerId="LiveId" clId="{CC439497-F5D5-874C-9940-C183D36575AE}" dt="2023-01-01T18:43:00.103" v="1596" actId="14100"/>
          <ac:picMkLst>
            <pc:docMk/>
            <pc:sldMk cId="753272685" sldId="269"/>
            <ac:picMk id="1028" creationId="{CF8B3E3B-2826-2962-3FF8-BC68D0F6C2A7}"/>
          </ac:picMkLst>
        </pc:picChg>
        <pc:inkChg chg="add del">
          <ac:chgData name="Jade Tan" userId="16b1a3b18b71b79e" providerId="LiveId" clId="{CC439497-F5D5-874C-9940-C183D36575AE}" dt="2023-01-01T18:43:13.445" v="1599"/>
          <ac:inkMkLst>
            <pc:docMk/>
            <pc:sldMk cId="753272685" sldId="269"/>
            <ac:inkMk id="3" creationId="{316E61A5-5B93-53DB-5C0D-D3C39335DF37}"/>
          </ac:inkMkLst>
        </pc:inkChg>
        <pc:inkChg chg="add del">
          <ac:chgData name="Jade Tan" userId="16b1a3b18b71b79e" providerId="LiveId" clId="{CC439497-F5D5-874C-9940-C183D36575AE}" dt="2023-01-01T18:43:13.445" v="1599"/>
          <ac:inkMkLst>
            <pc:docMk/>
            <pc:sldMk cId="753272685" sldId="269"/>
            <ac:inkMk id="4" creationId="{5D33BD3D-A6F9-B526-BFE0-A7E8611CABBB}"/>
          </ac:inkMkLst>
        </pc:inkChg>
        <pc:inkChg chg="add del reco">
          <ac:chgData name="Jade Tan" userId="16b1a3b18b71b79e" providerId="LiveId" clId="{CC439497-F5D5-874C-9940-C183D36575AE}" dt="2023-01-01T18:44:55.193" v="1708" actId="21"/>
          <ac:inkMkLst>
            <pc:docMk/>
            <pc:sldMk cId="753272685" sldId="269"/>
            <ac:inkMk id="5" creationId="{E3F708BD-C08D-BFAB-1C8C-41B7ED3B0D8A}"/>
          </ac:inkMkLst>
        </pc:inkChg>
        <pc:inkChg chg="add del">
          <ac:chgData name="Jade Tan" userId="16b1a3b18b71b79e" providerId="LiveId" clId="{CC439497-F5D5-874C-9940-C183D36575AE}" dt="2023-01-01T18:43:16.470" v="1601"/>
          <ac:inkMkLst>
            <pc:docMk/>
            <pc:sldMk cId="753272685" sldId="269"/>
            <ac:inkMk id="6" creationId="{4BE46F51-3C1B-FE54-EB77-F7930789E32B}"/>
          </ac:inkMkLst>
        </pc:inkChg>
        <pc:inkChg chg="add del">
          <ac:chgData name="Jade Tan" userId="16b1a3b18b71b79e" providerId="LiveId" clId="{CC439497-F5D5-874C-9940-C183D36575AE}" dt="2023-01-01T18:44:03.827" v="1652"/>
          <ac:inkMkLst>
            <pc:docMk/>
            <pc:sldMk cId="753272685" sldId="269"/>
            <ac:inkMk id="7" creationId="{54A6C953-8E00-81E9-03DE-BAA59DD2AF8E}"/>
          </ac:inkMkLst>
        </pc:inkChg>
        <pc:inkChg chg="add del">
          <ac:chgData name="Jade Tan" userId="16b1a3b18b71b79e" providerId="LiveId" clId="{CC439497-F5D5-874C-9940-C183D36575AE}" dt="2023-01-01T18:44:03.827" v="1652"/>
          <ac:inkMkLst>
            <pc:docMk/>
            <pc:sldMk cId="753272685" sldId="269"/>
            <ac:inkMk id="8" creationId="{B1AF9FD0-F0DF-FB69-7DAB-5834129D1973}"/>
          </ac:inkMkLst>
        </pc:inkChg>
        <pc:inkChg chg="add del">
          <ac:chgData name="Jade Tan" userId="16b1a3b18b71b79e" providerId="LiveId" clId="{CC439497-F5D5-874C-9940-C183D36575AE}" dt="2023-01-01T18:44:03.827" v="1652"/>
          <ac:inkMkLst>
            <pc:docMk/>
            <pc:sldMk cId="753272685" sldId="269"/>
            <ac:inkMk id="9" creationId="{F62347AE-1222-E962-DD94-7732A06FE7E6}"/>
          </ac:inkMkLst>
        </pc:inkChg>
        <pc:inkChg chg="add del">
          <ac:chgData name="Jade Tan" userId="16b1a3b18b71b79e" providerId="LiveId" clId="{CC439497-F5D5-874C-9940-C183D36575AE}" dt="2023-01-01T18:44:03.827" v="1652"/>
          <ac:inkMkLst>
            <pc:docMk/>
            <pc:sldMk cId="753272685" sldId="269"/>
            <ac:inkMk id="10" creationId="{E7C9FF82-B4EB-097B-904D-18837D4FDD20}"/>
          </ac:inkMkLst>
        </pc:inkChg>
        <pc:inkChg chg="add del">
          <ac:chgData name="Jade Tan" userId="16b1a3b18b71b79e" providerId="LiveId" clId="{CC439497-F5D5-874C-9940-C183D36575AE}" dt="2023-01-01T18:44:03.827" v="1652"/>
          <ac:inkMkLst>
            <pc:docMk/>
            <pc:sldMk cId="753272685" sldId="269"/>
            <ac:inkMk id="11" creationId="{32CA830F-7A0F-77AA-AD24-4BA02F9A05E7}"/>
          </ac:inkMkLst>
        </pc:inkChg>
        <pc:inkChg chg="add del">
          <ac:chgData name="Jade Tan" userId="16b1a3b18b71b79e" providerId="LiveId" clId="{CC439497-F5D5-874C-9940-C183D36575AE}" dt="2023-01-01T18:44:03.827" v="1652"/>
          <ac:inkMkLst>
            <pc:docMk/>
            <pc:sldMk cId="753272685" sldId="269"/>
            <ac:inkMk id="12" creationId="{244DED2E-9EE6-F00B-433D-E724007D43F2}"/>
          </ac:inkMkLst>
        </pc:inkChg>
        <pc:inkChg chg="add del">
          <ac:chgData name="Jade Tan" userId="16b1a3b18b71b79e" providerId="LiveId" clId="{CC439497-F5D5-874C-9940-C183D36575AE}" dt="2023-01-01T18:44:03.827" v="1652"/>
          <ac:inkMkLst>
            <pc:docMk/>
            <pc:sldMk cId="753272685" sldId="269"/>
            <ac:inkMk id="13" creationId="{85417599-1B43-EAE6-5323-7D374DEE35A8}"/>
          </ac:inkMkLst>
        </pc:inkChg>
        <pc:inkChg chg="add del">
          <ac:chgData name="Jade Tan" userId="16b1a3b18b71b79e" providerId="LiveId" clId="{CC439497-F5D5-874C-9940-C183D36575AE}" dt="2023-01-01T18:44:03.827" v="1652"/>
          <ac:inkMkLst>
            <pc:docMk/>
            <pc:sldMk cId="753272685" sldId="269"/>
            <ac:inkMk id="14" creationId="{E45F4B6E-5883-0AF3-D5C1-6A9F854D1522}"/>
          </ac:inkMkLst>
        </pc:inkChg>
        <pc:inkChg chg="add del reco">
          <ac:chgData name="Jade Tan" userId="16b1a3b18b71b79e" providerId="LiveId" clId="{CC439497-F5D5-874C-9940-C183D36575AE}" dt="2023-01-01T18:44:03.827" v="1652"/>
          <ac:inkMkLst>
            <pc:docMk/>
            <pc:sldMk cId="753272685" sldId="269"/>
            <ac:inkMk id="15" creationId="{ECFEA24D-100C-72EF-CAAA-214660C219B8}"/>
          </ac:inkMkLst>
        </pc:inkChg>
        <pc:inkChg chg="add del">
          <ac:chgData name="Jade Tan" userId="16b1a3b18b71b79e" providerId="LiveId" clId="{CC439497-F5D5-874C-9940-C183D36575AE}" dt="2023-01-01T18:44:02.167" v="1650"/>
          <ac:inkMkLst>
            <pc:docMk/>
            <pc:sldMk cId="753272685" sldId="269"/>
            <ac:inkMk id="16" creationId="{7741E8E4-D70B-791B-397F-E7EE9DFD8C9D}"/>
          </ac:inkMkLst>
        </pc:inkChg>
        <pc:inkChg chg="add del">
          <ac:chgData name="Jade Tan" userId="16b1a3b18b71b79e" providerId="LiveId" clId="{CC439497-F5D5-874C-9940-C183D36575AE}" dt="2023-01-01T18:44:01.968" v="1649"/>
          <ac:inkMkLst>
            <pc:docMk/>
            <pc:sldMk cId="753272685" sldId="269"/>
            <ac:inkMk id="17" creationId="{494E9366-DED0-9A77-1938-0DC5A30A779C}"/>
          </ac:inkMkLst>
        </pc:inkChg>
        <pc:inkChg chg="add del">
          <ac:chgData name="Jade Tan" userId="16b1a3b18b71b79e" providerId="LiveId" clId="{CC439497-F5D5-874C-9940-C183D36575AE}" dt="2023-01-01T18:44:01.768" v="1648"/>
          <ac:inkMkLst>
            <pc:docMk/>
            <pc:sldMk cId="753272685" sldId="269"/>
            <ac:inkMk id="18" creationId="{B3775D51-C1B4-1D1B-2C30-66A2C11490C8}"/>
          </ac:inkMkLst>
        </pc:inkChg>
        <pc:inkChg chg="add del">
          <ac:chgData name="Jade Tan" userId="16b1a3b18b71b79e" providerId="LiveId" clId="{CC439497-F5D5-874C-9940-C183D36575AE}" dt="2023-01-01T18:44:01.567" v="1647"/>
          <ac:inkMkLst>
            <pc:docMk/>
            <pc:sldMk cId="753272685" sldId="269"/>
            <ac:inkMk id="19" creationId="{92F0B4E6-65A1-B958-4622-613BD28327D4}"/>
          </ac:inkMkLst>
        </pc:inkChg>
        <pc:inkChg chg="add del">
          <ac:chgData name="Jade Tan" userId="16b1a3b18b71b79e" providerId="LiveId" clId="{CC439497-F5D5-874C-9940-C183D36575AE}" dt="2023-01-01T18:44:01.388" v="1646"/>
          <ac:inkMkLst>
            <pc:docMk/>
            <pc:sldMk cId="753272685" sldId="269"/>
            <ac:inkMk id="20" creationId="{FB7FED60-7D9A-208B-E829-7D2A06ADA063}"/>
          </ac:inkMkLst>
        </pc:inkChg>
        <pc:inkChg chg="add del reco">
          <ac:chgData name="Jade Tan" userId="16b1a3b18b71b79e" providerId="LiveId" clId="{CC439497-F5D5-874C-9940-C183D36575AE}" dt="2023-01-01T18:44:01.388" v="1646"/>
          <ac:inkMkLst>
            <pc:docMk/>
            <pc:sldMk cId="753272685" sldId="269"/>
            <ac:inkMk id="21" creationId="{AC7017B3-AF37-F82C-820F-9394C51344E0}"/>
          </ac:inkMkLst>
        </pc:inkChg>
        <pc:inkChg chg="add del">
          <ac:chgData name="Jade Tan" userId="16b1a3b18b71b79e" providerId="LiveId" clId="{CC439497-F5D5-874C-9940-C183D36575AE}" dt="2023-01-01T18:44:01.168" v="1645"/>
          <ac:inkMkLst>
            <pc:docMk/>
            <pc:sldMk cId="753272685" sldId="269"/>
            <ac:inkMk id="22" creationId="{858853F5-E2ED-828E-67AA-D63C668B1806}"/>
          </ac:inkMkLst>
        </pc:inkChg>
        <pc:inkChg chg="add del">
          <ac:chgData name="Jade Tan" userId="16b1a3b18b71b79e" providerId="LiveId" clId="{CC439497-F5D5-874C-9940-C183D36575AE}" dt="2023-01-01T18:44:00.968" v="1644"/>
          <ac:inkMkLst>
            <pc:docMk/>
            <pc:sldMk cId="753272685" sldId="269"/>
            <ac:inkMk id="23" creationId="{6A8A1CB0-74F0-4115-5E04-ACF5AA4C8C4A}"/>
          </ac:inkMkLst>
        </pc:inkChg>
        <pc:inkChg chg="add del">
          <ac:chgData name="Jade Tan" userId="16b1a3b18b71b79e" providerId="LiveId" clId="{CC439497-F5D5-874C-9940-C183D36575AE}" dt="2023-01-01T18:44:00.787" v="1643"/>
          <ac:inkMkLst>
            <pc:docMk/>
            <pc:sldMk cId="753272685" sldId="269"/>
            <ac:inkMk id="24" creationId="{F330EAA4-3F39-DCA0-4E1C-5AD0DC1D32EF}"/>
          </ac:inkMkLst>
        </pc:inkChg>
        <pc:inkChg chg="add del">
          <ac:chgData name="Jade Tan" userId="16b1a3b18b71b79e" providerId="LiveId" clId="{CC439497-F5D5-874C-9940-C183D36575AE}" dt="2023-01-01T18:44:00.594" v="1642"/>
          <ac:inkMkLst>
            <pc:docMk/>
            <pc:sldMk cId="753272685" sldId="269"/>
            <ac:inkMk id="25" creationId="{F56B46CC-F57C-7F7A-5FA7-166F06FFF97E}"/>
          </ac:inkMkLst>
        </pc:inkChg>
        <pc:inkChg chg="add del">
          <ac:chgData name="Jade Tan" userId="16b1a3b18b71b79e" providerId="LiveId" clId="{CC439497-F5D5-874C-9940-C183D36575AE}" dt="2023-01-01T18:44:00.398" v="1641"/>
          <ac:inkMkLst>
            <pc:docMk/>
            <pc:sldMk cId="753272685" sldId="269"/>
            <ac:inkMk id="26" creationId="{584CA8CE-6F37-3F1D-C3A0-DE28515DB351}"/>
          </ac:inkMkLst>
        </pc:inkChg>
        <pc:inkChg chg="add del">
          <ac:chgData name="Jade Tan" userId="16b1a3b18b71b79e" providerId="LiveId" clId="{CC439497-F5D5-874C-9940-C183D36575AE}" dt="2023-01-01T18:44:00.227" v="1640"/>
          <ac:inkMkLst>
            <pc:docMk/>
            <pc:sldMk cId="753272685" sldId="269"/>
            <ac:inkMk id="27" creationId="{B965A2A4-3D40-500F-714C-CEFAE93B535C}"/>
          </ac:inkMkLst>
        </pc:inkChg>
        <pc:inkChg chg="add del">
          <ac:chgData name="Jade Tan" userId="16b1a3b18b71b79e" providerId="LiveId" clId="{CC439497-F5D5-874C-9940-C183D36575AE}" dt="2023-01-01T18:44:00.052" v="1639"/>
          <ac:inkMkLst>
            <pc:docMk/>
            <pc:sldMk cId="753272685" sldId="269"/>
            <ac:inkMk id="28" creationId="{F1643C1D-CAA6-341C-6959-9D961E0349EA}"/>
          </ac:inkMkLst>
        </pc:inkChg>
        <pc:inkChg chg="add del">
          <ac:chgData name="Jade Tan" userId="16b1a3b18b71b79e" providerId="LiveId" clId="{CC439497-F5D5-874C-9940-C183D36575AE}" dt="2023-01-01T18:43:59.877" v="1638"/>
          <ac:inkMkLst>
            <pc:docMk/>
            <pc:sldMk cId="753272685" sldId="269"/>
            <ac:inkMk id="29" creationId="{A2FAB8EF-8AF7-82F3-C7E4-A387F002A75C}"/>
          </ac:inkMkLst>
        </pc:inkChg>
        <pc:inkChg chg="add del">
          <ac:chgData name="Jade Tan" userId="16b1a3b18b71b79e" providerId="LiveId" clId="{CC439497-F5D5-874C-9940-C183D36575AE}" dt="2023-01-01T18:43:59.741" v="1637"/>
          <ac:inkMkLst>
            <pc:docMk/>
            <pc:sldMk cId="753272685" sldId="269"/>
            <ac:inkMk id="30" creationId="{3D453F09-7101-0CA8-F2E3-00D1908A0926}"/>
          </ac:inkMkLst>
        </pc:inkChg>
        <pc:inkChg chg="add del reco">
          <ac:chgData name="Jade Tan" userId="16b1a3b18b71b79e" providerId="LiveId" clId="{CC439497-F5D5-874C-9940-C183D36575AE}" dt="2023-01-01T18:43:59.741" v="1637"/>
          <ac:inkMkLst>
            <pc:docMk/>
            <pc:sldMk cId="753272685" sldId="269"/>
            <ac:inkMk id="31" creationId="{79856406-4E39-46B3-AE56-3E443E846E87}"/>
          </ac:inkMkLst>
        </pc:inkChg>
        <pc:inkChg chg="add del">
          <ac:chgData name="Jade Tan" userId="16b1a3b18b71b79e" providerId="LiveId" clId="{CC439497-F5D5-874C-9940-C183D36575AE}" dt="2023-01-01T18:43:59.527" v="1636"/>
          <ac:inkMkLst>
            <pc:docMk/>
            <pc:sldMk cId="753272685" sldId="269"/>
            <ac:inkMk id="32" creationId="{2B6B263A-9EF6-4710-0E0A-50CD19F755D2}"/>
          </ac:inkMkLst>
        </pc:inkChg>
        <pc:inkChg chg="add del">
          <ac:chgData name="Jade Tan" userId="16b1a3b18b71b79e" providerId="LiveId" clId="{CC439497-F5D5-874C-9940-C183D36575AE}" dt="2023-01-01T18:43:59.341" v="1635"/>
          <ac:inkMkLst>
            <pc:docMk/>
            <pc:sldMk cId="753272685" sldId="269"/>
            <ac:inkMk id="33" creationId="{BEAFE9C4-D20C-C38D-D9D7-0757F5CDA04D}"/>
          </ac:inkMkLst>
        </pc:inkChg>
        <pc:inkChg chg="add del">
          <ac:chgData name="Jade Tan" userId="16b1a3b18b71b79e" providerId="LiveId" clId="{CC439497-F5D5-874C-9940-C183D36575AE}" dt="2023-01-01T18:43:59.139" v="1634"/>
          <ac:inkMkLst>
            <pc:docMk/>
            <pc:sldMk cId="753272685" sldId="269"/>
            <ac:inkMk id="34" creationId="{057CEAAB-3592-7118-21FF-7DEE3CBC6696}"/>
          </ac:inkMkLst>
        </pc:inkChg>
        <pc:inkChg chg="add del">
          <ac:chgData name="Jade Tan" userId="16b1a3b18b71b79e" providerId="LiveId" clId="{CC439497-F5D5-874C-9940-C183D36575AE}" dt="2023-01-01T18:43:58.940" v="1633"/>
          <ac:inkMkLst>
            <pc:docMk/>
            <pc:sldMk cId="753272685" sldId="269"/>
            <ac:inkMk id="35" creationId="{625DF783-7AD9-9FC9-1100-E57287A9183B}"/>
          </ac:inkMkLst>
        </pc:inkChg>
        <pc:inkChg chg="add del">
          <ac:chgData name="Jade Tan" userId="16b1a3b18b71b79e" providerId="LiveId" clId="{CC439497-F5D5-874C-9940-C183D36575AE}" dt="2023-01-01T18:43:58.714" v="1632"/>
          <ac:inkMkLst>
            <pc:docMk/>
            <pc:sldMk cId="753272685" sldId="269"/>
            <ac:inkMk id="36" creationId="{8BCB52BA-ACB5-AF1A-0F4F-0C444DE81B3A}"/>
          </ac:inkMkLst>
        </pc:inkChg>
        <pc:inkChg chg="add del">
          <ac:chgData name="Jade Tan" userId="16b1a3b18b71b79e" providerId="LiveId" clId="{CC439497-F5D5-874C-9940-C183D36575AE}" dt="2023-01-01T18:44:09.173" v="1658"/>
          <ac:inkMkLst>
            <pc:docMk/>
            <pc:sldMk cId="753272685" sldId="269"/>
            <ac:inkMk id="37" creationId="{EEC1BEF1-ABD0-9CD7-096A-3A2877AB1307}"/>
          </ac:inkMkLst>
        </pc:inkChg>
        <pc:inkChg chg="add del">
          <ac:chgData name="Jade Tan" userId="16b1a3b18b71b79e" providerId="LiveId" clId="{CC439497-F5D5-874C-9940-C183D36575AE}" dt="2023-01-01T18:44:10.503" v="1660"/>
          <ac:inkMkLst>
            <pc:docMk/>
            <pc:sldMk cId="753272685" sldId="269"/>
            <ac:inkMk id="38" creationId="{7B48AB8A-2070-645B-9CE9-2BAA67DECB2A}"/>
          </ac:inkMkLst>
        </pc:inkChg>
        <pc:inkChg chg="add del">
          <ac:chgData name="Jade Tan" userId="16b1a3b18b71b79e" providerId="LiveId" clId="{CC439497-F5D5-874C-9940-C183D36575AE}" dt="2023-01-01T18:44:09.707" v="1659"/>
          <ac:inkMkLst>
            <pc:docMk/>
            <pc:sldMk cId="753272685" sldId="269"/>
            <ac:inkMk id="39" creationId="{DCAA7886-1C35-525C-5A16-19EE9D472ECD}"/>
          </ac:inkMkLst>
        </pc:inkChg>
        <pc:inkChg chg="add del">
          <ac:chgData name="Jade Tan" userId="16b1a3b18b71b79e" providerId="LiveId" clId="{CC439497-F5D5-874C-9940-C183D36575AE}" dt="2023-01-01T18:44:09.173" v="1658"/>
          <ac:inkMkLst>
            <pc:docMk/>
            <pc:sldMk cId="753272685" sldId="269"/>
            <ac:inkMk id="40" creationId="{1F2DF41C-B582-EAF3-4635-2E0DD4DC7920}"/>
          </ac:inkMkLst>
        </pc:inkChg>
        <pc:inkChg chg="add del reco">
          <ac:chgData name="Jade Tan" userId="16b1a3b18b71b79e" providerId="LiveId" clId="{CC439497-F5D5-874C-9940-C183D36575AE}" dt="2023-01-01T18:44:09.173" v="1658"/>
          <ac:inkMkLst>
            <pc:docMk/>
            <pc:sldMk cId="753272685" sldId="269"/>
            <ac:inkMk id="41" creationId="{4DAB52B7-7990-7475-7D24-CE14448C2586}"/>
          </ac:inkMkLst>
        </pc:inkChg>
        <pc:inkChg chg="add del">
          <ac:chgData name="Jade Tan" userId="16b1a3b18b71b79e" providerId="LiveId" clId="{CC439497-F5D5-874C-9940-C183D36575AE}" dt="2023-01-01T18:44:15.992" v="1665"/>
          <ac:inkMkLst>
            <pc:docMk/>
            <pc:sldMk cId="753272685" sldId="269"/>
            <ac:inkMk id="42" creationId="{D229F983-97BA-F0AC-6F37-F6842BD9635E}"/>
          </ac:inkMkLst>
        </pc:inkChg>
        <pc:inkChg chg="add del">
          <ac:chgData name="Jade Tan" userId="16b1a3b18b71b79e" providerId="LiveId" clId="{CC439497-F5D5-874C-9940-C183D36575AE}" dt="2023-01-01T18:44:15.992" v="1665"/>
          <ac:inkMkLst>
            <pc:docMk/>
            <pc:sldMk cId="753272685" sldId="269"/>
            <ac:inkMk id="43" creationId="{70451C49-21A7-A64E-FCCE-596E9E98F0C3}"/>
          </ac:inkMkLst>
        </pc:inkChg>
        <pc:inkChg chg="add del">
          <ac:chgData name="Jade Tan" userId="16b1a3b18b71b79e" providerId="LiveId" clId="{CC439497-F5D5-874C-9940-C183D36575AE}" dt="2023-01-01T18:44:15.992" v="1665"/>
          <ac:inkMkLst>
            <pc:docMk/>
            <pc:sldMk cId="753272685" sldId="269"/>
            <ac:inkMk id="44" creationId="{F5217875-38AF-9CA1-C24A-D7E069DD8BE9}"/>
          </ac:inkMkLst>
        </pc:inkChg>
        <pc:inkChg chg="add del">
          <ac:chgData name="Jade Tan" userId="16b1a3b18b71b79e" providerId="LiveId" clId="{CC439497-F5D5-874C-9940-C183D36575AE}" dt="2023-01-01T18:44:15.992" v="1665"/>
          <ac:inkMkLst>
            <pc:docMk/>
            <pc:sldMk cId="753272685" sldId="269"/>
            <ac:inkMk id="45" creationId="{3CEAC78A-3170-8C62-9E49-BAF3CE24F3B5}"/>
          </ac:inkMkLst>
        </pc:inkChg>
        <pc:inkChg chg="add reco">
          <ac:chgData name="Jade Tan" userId="16b1a3b18b71b79e" providerId="LiveId" clId="{CC439497-F5D5-874C-9940-C183D36575AE}" dt="2023-01-01T18:44:15.992" v="1665"/>
          <ac:inkMkLst>
            <pc:docMk/>
            <pc:sldMk cId="753272685" sldId="269"/>
            <ac:inkMk id="46" creationId="{3D1EE10D-C25C-1D65-5A09-44F76B7525F2}"/>
          </ac:inkMkLst>
        </pc:inkChg>
        <pc:inkChg chg="add del">
          <ac:chgData name="Jade Tan" userId="16b1a3b18b71b79e" providerId="LiveId" clId="{CC439497-F5D5-874C-9940-C183D36575AE}" dt="2023-01-01T18:44:18.383" v="1669"/>
          <ac:inkMkLst>
            <pc:docMk/>
            <pc:sldMk cId="753272685" sldId="269"/>
            <ac:inkMk id="47" creationId="{EF8633EC-5787-1B31-294C-AE08EA8020C0}"/>
          </ac:inkMkLst>
        </pc:inkChg>
        <pc:inkChg chg="add del">
          <ac:chgData name="Jade Tan" userId="16b1a3b18b71b79e" providerId="LiveId" clId="{CC439497-F5D5-874C-9940-C183D36575AE}" dt="2023-01-01T18:44:18.383" v="1669"/>
          <ac:inkMkLst>
            <pc:docMk/>
            <pc:sldMk cId="753272685" sldId="269"/>
            <ac:inkMk id="48" creationId="{C2717370-8B1C-7AC0-0CEF-E44149156D2B}"/>
          </ac:inkMkLst>
        </pc:inkChg>
        <pc:inkChg chg="add del">
          <ac:chgData name="Jade Tan" userId="16b1a3b18b71b79e" providerId="LiveId" clId="{CC439497-F5D5-874C-9940-C183D36575AE}" dt="2023-01-01T18:44:18.383" v="1669"/>
          <ac:inkMkLst>
            <pc:docMk/>
            <pc:sldMk cId="753272685" sldId="269"/>
            <ac:inkMk id="49" creationId="{EE57ADCB-788B-9652-D8F9-976BBE8B3D1D}"/>
          </ac:inkMkLst>
        </pc:inkChg>
        <pc:inkChg chg="add reco">
          <ac:chgData name="Jade Tan" userId="16b1a3b18b71b79e" providerId="LiveId" clId="{CC439497-F5D5-874C-9940-C183D36575AE}" dt="2023-01-01T18:44:18.383" v="1669"/>
          <ac:inkMkLst>
            <pc:docMk/>
            <pc:sldMk cId="753272685" sldId="269"/>
            <ac:inkMk id="50" creationId="{E2054FFC-DBC7-074E-19B6-827FB05F2763}"/>
          </ac:inkMkLst>
        </pc:inkChg>
        <pc:inkChg chg="add del">
          <ac:chgData name="Jade Tan" userId="16b1a3b18b71b79e" providerId="LiveId" clId="{CC439497-F5D5-874C-9940-C183D36575AE}" dt="2023-01-01T18:44:23.558" v="1679"/>
          <ac:inkMkLst>
            <pc:docMk/>
            <pc:sldMk cId="753272685" sldId="269"/>
            <ac:inkMk id="51" creationId="{C64D8948-FE62-2E7D-080A-4EE46A309BAE}"/>
          </ac:inkMkLst>
        </pc:inkChg>
        <pc:inkChg chg="add">
          <ac:chgData name="Jade Tan" userId="16b1a3b18b71b79e" providerId="LiveId" clId="{CC439497-F5D5-874C-9940-C183D36575AE}" dt="2023-01-01T18:44:20.108" v="1671"/>
          <ac:inkMkLst>
            <pc:docMk/>
            <pc:sldMk cId="753272685" sldId="269"/>
            <ac:inkMk id="52" creationId="{12BDAE20-9D4D-7436-2A1E-20D18ED9A7F5}"/>
          </ac:inkMkLst>
        </pc:inkChg>
        <pc:inkChg chg="add del">
          <ac:chgData name="Jade Tan" userId="16b1a3b18b71b79e" providerId="LiveId" clId="{CC439497-F5D5-874C-9940-C183D36575AE}" dt="2023-01-01T18:44:23.558" v="1679"/>
          <ac:inkMkLst>
            <pc:docMk/>
            <pc:sldMk cId="753272685" sldId="269"/>
            <ac:inkMk id="53" creationId="{5E0C7D17-3A3D-D077-2DA9-F86E4F416A68}"/>
          </ac:inkMkLst>
        </pc:inkChg>
        <pc:inkChg chg="add">
          <ac:chgData name="Jade Tan" userId="16b1a3b18b71b79e" providerId="LiveId" clId="{CC439497-F5D5-874C-9940-C183D36575AE}" dt="2023-01-01T18:44:20.487" v="1673"/>
          <ac:inkMkLst>
            <pc:docMk/>
            <pc:sldMk cId="753272685" sldId="269"/>
            <ac:inkMk id="54" creationId="{0A74F51E-791F-D545-A181-27FDCFC6D1C4}"/>
          </ac:inkMkLst>
        </pc:inkChg>
        <pc:inkChg chg="add del">
          <ac:chgData name="Jade Tan" userId="16b1a3b18b71b79e" providerId="LiveId" clId="{CC439497-F5D5-874C-9940-C183D36575AE}" dt="2023-01-01T18:44:23.558" v="1679"/>
          <ac:inkMkLst>
            <pc:docMk/>
            <pc:sldMk cId="753272685" sldId="269"/>
            <ac:inkMk id="55" creationId="{51D4A5A6-89B3-AE9F-4F87-959461EBBAC6}"/>
          </ac:inkMkLst>
        </pc:inkChg>
        <pc:inkChg chg="add">
          <ac:chgData name="Jade Tan" userId="16b1a3b18b71b79e" providerId="LiveId" clId="{CC439497-F5D5-874C-9940-C183D36575AE}" dt="2023-01-01T18:44:21.198" v="1675"/>
          <ac:inkMkLst>
            <pc:docMk/>
            <pc:sldMk cId="753272685" sldId="269"/>
            <ac:inkMk id="56" creationId="{FC76C255-BE77-C893-0942-A78235F998F6}"/>
          </ac:inkMkLst>
        </pc:inkChg>
        <pc:inkChg chg="add del">
          <ac:chgData name="Jade Tan" userId="16b1a3b18b71b79e" providerId="LiveId" clId="{CC439497-F5D5-874C-9940-C183D36575AE}" dt="2023-01-01T18:44:23.558" v="1679"/>
          <ac:inkMkLst>
            <pc:docMk/>
            <pc:sldMk cId="753272685" sldId="269"/>
            <ac:inkMk id="57" creationId="{F5643760-053C-ECE3-E0F2-A528F190FD79}"/>
          </ac:inkMkLst>
        </pc:inkChg>
        <pc:inkChg chg="add">
          <ac:chgData name="Jade Tan" userId="16b1a3b18b71b79e" providerId="LiveId" clId="{CC439497-F5D5-874C-9940-C183D36575AE}" dt="2023-01-01T18:44:21.548" v="1677"/>
          <ac:inkMkLst>
            <pc:docMk/>
            <pc:sldMk cId="753272685" sldId="269"/>
            <ac:inkMk id="58" creationId="{1F588958-93BB-F287-024F-A7E28421A3E4}"/>
          </ac:inkMkLst>
        </pc:inkChg>
        <pc:inkChg chg="add">
          <ac:chgData name="Jade Tan" userId="16b1a3b18b71b79e" providerId="LiveId" clId="{CC439497-F5D5-874C-9940-C183D36575AE}" dt="2023-01-01T18:44:22.831" v="1678"/>
          <ac:inkMkLst>
            <pc:docMk/>
            <pc:sldMk cId="753272685" sldId="269"/>
            <ac:inkMk id="59" creationId="{9CA69BAE-B854-B2E0-25F7-0EE679D72199}"/>
          </ac:inkMkLst>
        </pc:inkChg>
        <pc:inkChg chg="add reco">
          <ac:chgData name="Jade Tan" userId="16b1a3b18b71b79e" providerId="LiveId" clId="{CC439497-F5D5-874C-9940-C183D36575AE}" dt="2023-01-01T18:44:23.558" v="1679"/>
          <ac:inkMkLst>
            <pc:docMk/>
            <pc:sldMk cId="753272685" sldId="269"/>
            <ac:inkMk id="60" creationId="{22AF32D6-3297-EEEA-0789-CA56CD71AACA}"/>
          </ac:inkMkLst>
        </pc:inkChg>
        <pc:inkChg chg="add reco">
          <ac:chgData name="Jade Tan" userId="16b1a3b18b71b79e" providerId="LiveId" clId="{CC439497-F5D5-874C-9940-C183D36575AE}" dt="2023-01-01T18:44:23.558" v="1679"/>
          <ac:inkMkLst>
            <pc:docMk/>
            <pc:sldMk cId="753272685" sldId="269"/>
            <ac:inkMk id="61" creationId="{15B50A34-D652-2D04-674B-9427AED8EC85}"/>
          </ac:inkMkLst>
        </pc:inkChg>
        <pc:inkChg chg="add">
          <ac:chgData name="Jade Tan" userId="16b1a3b18b71b79e" providerId="LiveId" clId="{CC439497-F5D5-874C-9940-C183D36575AE}" dt="2023-01-01T18:44:24.422" v="1680"/>
          <ac:inkMkLst>
            <pc:docMk/>
            <pc:sldMk cId="753272685" sldId="269"/>
            <ac:inkMk id="62" creationId="{39C9C0F6-52FC-8FE8-D13F-DED53573EBA3}"/>
          </ac:inkMkLst>
        </pc:inkChg>
        <pc:inkChg chg="add del">
          <ac:chgData name="Jade Tan" userId="16b1a3b18b71b79e" providerId="LiveId" clId="{CC439497-F5D5-874C-9940-C183D36575AE}" dt="2023-01-01T18:44:32.808" v="1694"/>
          <ac:inkMkLst>
            <pc:docMk/>
            <pc:sldMk cId="753272685" sldId="269"/>
            <ac:inkMk id="63" creationId="{0538FE73-820F-0D54-E423-1035BE8F6903}"/>
          </ac:inkMkLst>
        </pc:inkChg>
        <pc:inkChg chg="add del">
          <ac:chgData name="Jade Tan" userId="16b1a3b18b71b79e" providerId="LiveId" clId="{CC439497-F5D5-874C-9940-C183D36575AE}" dt="2023-01-01T18:44:32.808" v="1694"/>
          <ac:inkMkLst>
            <pc:docMk/>
            <pc:sldMk cId="753272685" sldId="269"/>
            <ac:inkMk id="1024" creationId="{661D667D-37EF-497B-4D1A-2365910FDA9D}"/>
          </ac:inkMkLst>
        </pc:inkChg>
        <pc:inkChg chg="add del">
          <ac:chgData name="Jade Tan" userId="16b1a3b18b71b79e" providerId="LiveId" clId="{CC439497-F5D5-874C-9940-C183D36575AE}" dt="2023-01-01T18:44:32.808" v="1694"/>
          <ac:inkMkLst>
            <pc:docMk/>
            <pc:sldMk cId="753272685" sldId="269"/>
            <ac:inkMk id="1025" creationId="{4AAA58B6-5F11-5B31-E4C2-3099E924AF3D}"/>
          </ac:inkMkLst>
        </pc:inkChg>
        <pc:inkChg chg="add del">
          <ac:chgData name="Jade Tan" userId="16b1a3b18b71b79e" providerId="LiveId" clId="{CC439497-F5D5-874C-9940-C183D36575AE}" dt="2023-01-01T18:44:32.808" v="1694"/>
          <ac:inkMkLst>
            <pc:docMk/>
            <pc:sldMk cId="753272685" sldId="269"/>
            <ac:inkMk id="1026" creationId="{5D0369CD-2285-90CE-3361-5A03BFCD586E}"/>
          </ac:inkMkLst>
        </pc:inkChg>
        <pc:inkChg chg="add del">
          <ac:chgData name="Jade Tan" userId="16b1a3b18b71b79e" providerId="LiveId" clId="{CC439497-F5D5-874C-9940-C183D36575AE}" dt="2023-01-01T18:44:32.808" v="1694"/>
          <ac:inkMkLst>
            <pc:docMk/>
            <pc:sldMk cId="753272685" sldId="269"/>
            <ac:inkMk id="1027" creationId="{1770430A-4AB2-39B7-CA04-84EFF689617C}"/>
          </ac:inkMkLst>
        </pc:inkChg>
        <pc:inkChg chg="add del">
          <ac:chgData name="Jade Tan" userId="16b1a3b18b71b79e" providerId="LiveId" clId="{CC439497-F5D5-874C-9940-C183D36575AE}" dt="2023-01-01T18:44:32.808" v="1694"/>
          <ac:inkMkLst>
            <pc:docMk/>
            <pc:sldMk cId="753272685" sldId="269"/>
            <ac:inkMk id="1029" creationId="{DE17289D-4379-0C90-F7F4-E6D087514FDC}"/>
          </ac:inkMkLst>
        </pc:inkChg>
        <pc:inkChg chg="add del">
          <ac:chgData name="Jade Tan" userId="16b1a3b18b71b79e" providerId="LiveId" clId="{CC439497-F5D5-874C-9940-C183D36575AE}" dt="2023-01-01T18:44:32.808" v="1694"/>
          <ac:inkMkLst>
            <pc:docMk/>
            <pc:sldMk cId="753272685" sldId="269"/>
            <ac:inkMk id="1030" creationId="{08558AEE-5FC9-7EF1-1534-2814EC5BA019}"/>
          </ac:inkMkLst>
        </pc:inkChg>
        <pc:inkChg chg="add del">
          <ac:chgData name="Jade Tan" userId="16b1a3b18b71b79e" providerId="LiveId" clId="{CC439497-F5D5-874C-9940-C183D36575AE}" dt="2023-01-01T18:44:32.808" v="1694"/>
          <ac:inkMkLst>
            <pc:docMk/>
            <pc:sldMk cId="753272685" sldId="269"/>
            <ac:inkMk id="1031" creationId="{107FF572-6D61-DF03-4F5A-38F58317D590}"/>
          </ac:inkMkLst>
        </pc:inkChg>
        <pc:inkChg chg="add del">
          <ac:chgData name="Jade Tan" userId="16b1a3b18b71b79e" providerId="LiveId" clId="{CC439497-F5D5-874C-9940-C183D36575AE}" dt="2023-01-01T18:44:32.808" v="1694"/>
          <ac:inkMkLst>
            <pc:docMk/>
            <pc:sldMk cId="753272685" sldId="269"/>
            <ac:inkMk id="1032" creationId="{01D8EF6D-0B79-0679-7443-94C79549F8C6}"/>
          </ac:inkMkLst>
        </pc:inkChg>
        <pc:inkChg chg="add del">
          <ac:chgData name="Jade Tan" userId="16b1a3b18b71b79e" providerId="LiveId" clId="{CC439497-F5D5-874C-9940-C183D36575AE}" dt="2023-01-01T18:44:32.808" v="1694"/>
          <ac:inkMkLst>
            <pc:docMk/>
            <pc:sldMk cId="753272685" sldId="269"/>
            <ac:inkMk id="1033" creationId="{29E46572-676E-F43E-ED0A-3F63827370A5}"/>
          </ac:inkMkLst>
        </pc:inkChg>
        <pc:inkChg chg="add del">
          <ac:chgData name="Jade Tan" userId="16b1a3b18b71b79e" providerId="LiveId" clId="{CC439497-F5D5-874C-9940-C183D36575AE}" dt="2023-01-01T18:44:32.808" v="1694"/>
          <ac:inkMkLst>
            <pc:docMk/>
            <pc:sldMk cId="753272685" sldId="269"/>
            <ac:inkMk id="1034" creationId="{2F9F48C4-1238-D5F1-3236-8733FAB04F62}"/>
          </ac:inkMkLst>
        </pc:inkChg>
        <pc:inkChg chg="add del">
          <ac:chgData name="Jade Tan" userId="16b1a3b18b71b79e" providerId="LiveId" clId="{CC439497-F5D5-874C-9940-C183D36575AE}" dt="2023-01-01T18:44:32.808" v="1694"/>
          <ac:inkMkLst>
            <pc:docMk/>
            <pc:sldMk cId="753272685" sldId="269"/>
            <ac:inkMk id="1035" creationId="{9E609A1A-86AB-EC78-CF5B-F9D124379A2B}"/>
          </ac:inkMkLst>
        </pc:inkChg>
        <pc:inkChg chg="add del">
          <ac:chgData name="Jade Tan" userId="16b1a3b18b71b79e" providerId="LiveId" clId="{CC439497-F5D5-874C-9940-C183D36575AE}" dt="2023-01-01T18:44:32.808" v="1694"/>
          <ac:inkMkLst>
            <pc:docMk/>
            <pc:sldMk cId="753272685" sldId="269"/>
            <ac:inkMk id="1036" creationId="{22480D3C-BBE8-0455-E6BB-15C1736862E3}"/>
          </ac:inkMkLst>
        </pc:inkChg>
        <pc:inkChg chg="add reco">
          <ac:chgData name="Jade Tan" userId="16b1a3b18b71b79e" providerId="LiveId" clId="{CC439497-F5D5-874C-9940-C183D36575AE}" dt="2023-01-01T18:44:32.808" v="1694"/>
          <ac:inkMkLst>
            <pc:docMk/>
            <pc:sldMk cId="753272685" sldId="269"/>
            <ac:inkMk id="1037" creationId="{CB95EFDD-225F-1F78-39D7-6D83629B870C}"/>
          </ac:inkMkLst>
        </pc:inkChg>
        <pc:inkChg chg="add reco">
          <ac:chgData name="Jade Tan" userId="16b1a3b18b71b79e" providerId="LiveId" clId="{CC439497-F5D5-874C-9940-C183D36575AE}" dt="2023-01-01T18:44:32.808" v="1694"/>
          <ac:inkMkLst>
            <pc:docMk/>
            <pc:sldMk cId="753272685" sldId="269"/>
            <ac:inkMk id="1038" creationId="{EBD36BE0-5BD2-B0D8-2CFA-9D2E9945426F}"/>
          </ac:inkMkLst>
        </pc:inkChg>
        <pc:inkChg chg="add">
          <ac:chgData name="Jade Tan" userId="16b1a3b18b71b79e" providerId="LiveId" clId="{CC439497-F5D5-874C-9940-C183D36575AE}" dt="2023-01-01T18:44:40.281" v="1695"/>
          <ac:inkMkLst>
            <pc:docMk/>
            <pc:sldMk cId="753272685" sldId="269"/>
            <ac:inkMk id="1039" creationId="{017534E1-9E22-C700-E2F1-B40EBD4DB73D}"/>
          </ac:inkMkLst>
        </pc:inkChg>
        <pc:inkChg chg="add del">
          <ac:chgData name="Jade Tan" userId="16b1a3b18b71b79e" providerId="LiveId" clId="{CC439497-F5D5-874C-9940-C183D36575AE}" dt="2023-01-01T18:44:46.637" v="1707"/>
          <ac:inkMkLst>
            <pc:docMk/>
            <pc:sldMk cId="753272685" sldId="269"/>
            <ac:inkMk id="1040" creationId="{77FF0602-5A1F-9F8F-4018-00D86260C542}"/>
          </ac:inkMkLst>
        </pc:inkChg>
        <pc:inkChg chg="add del">
          <ac:chgData name="Jade Tan" userId="16b1a3b18b71b79e" providerId="LiveId" clId="{CC439497-F5D5-874C-9940-C183D36575AE}" dt="2023-01-01T18:44:46.637" v="1707"/>
          <ac:inkMkLst>
            <pc:docMk/>
            <pc:sldMk cId="753272685" sldId="269"/>
            <ac:inkMk id="1041" creationId="{200543DB-C8B3-27D6-67C4-2ECADD383A19}"/>
          </ac:inkMkLst>
        </pc:inkChg>
        <pc:inkChg chg="add del">
          <ac:chgData name="Jade Tan" userId="16b1a3b18b71b79e" providerId="LiveId" clId="{CC439497-F5D5-874C-9940-C183D36575AE}" dt="2023-01-01T18:44:46.637" v="1707"/>
          <ac:inkMkLst>
            <pc:docMk/>
            <pc:sldMk cId="753272685" sldId="269"/>
            <ac:inkMk id="1042" creationId="{057B9377-40FE-EF6A-D8BD-A046952DE3ED}"/>
          </ac:inkMkLst>
        </pc:inkChg>
        <pc:inkChg chg="add del">
          <ac:chgData name="Jade Tan" userId="16b1a3b18b71b79e" providerId="LiveId" clId="{CC439497-F5D5-874C-9940-C183D36575AE}" dt="2023-01-01T18:44:46.637" v="1707"/>
          <ac:inkMkLst>
            <pc:docMk/>
            <pc:sldMk cId="753272685" sldId="269"/>
            <ac:inkMk id="1043" creationId="{9518F873-9579-0059-D4CF-83F2CD55EF52}"/>
          </ac:inkMkLst>
        </pc:inkChg>
        <pc:inkChg chg="add del">
          <ac:chgData name="Jade Tan" userId="16b1a3b18b71b79e" providerId="LiveId" clId="{CC439497-F5D5-874C-9940-C183D36575AE}" dt="2023-01-01T18:44:46.637" v="1707"/>
          <ac:inkMkLst>
            <pc:docMk/>
            <pc:sldMk cId="753272685" sldId="269"/>
            <ac:inkMk id="1044" creationId="{97E1C50B-0DD4-E8E1-AC19-E011E56C178F}"/>
          </ac:inkMkLst>
        </pc:inkChg>
        <pc:inkChg chg="add del">
          <ac:chgData name="Jade Tan" userId="16b1a3b18b71b79e" providerId="LiveId" clId="{CC439497-F5D5-874C-9940-C183D36575AE}" dt="2023-01-01T18:44:46.637" v="1707"/>
          <ac:inkMkLst>
            <pc:docMk/>
            <pc:sldMk cId="753272685" sldId="269"/>
            <ac:inkMk id="1045" creationId="{8005E7F5-3122-5F25-72B7-568DA3A3DE00}"/>
          </ac:inkMkLst>
        </pc:inkChg>
        <pc:inkChg chg="add del">
          <ac:chgData name="Jade Tan" userId="16b1a3b18b71b79e" providerId="LiveId" clId="{CC439497-F5D5-874C-9940-C183D36575AE}" dt="2023-01-01T18:44:46.637" v="1707"/>
          <ac:inkMkLst>
            <pc:docMk/>
            <pc:sldMk cId="753272685" sldId="269"/>
            <ac:inkMk id="1046" creationId="{45CD1317-9BF9-1140-A5AF-F4C0CAEC38CC}"/>
          </ac:inkMkLst>
        </pc:inkChg>
        <pc:inkChg chg="add del">
          <ac:chgData name="Jade Tan" userId="16b1a3b18b71b79e" providerId="LiveId" clId="{CC439497-F5D5-874C-9940-C183D36575AE}" dt="2023-01-01T18:44:46.637" v="1707"/>
          <ac:inkMkLst>
            <pc:docMk/>
            <pc:sldMk cId="753272685" sldId="269"/>
            <ac:inkMk id="1047" creationId="{C6FEDD58-EF72-6849-E408-CE56A6BBC665}"/>
          </ac:inkMkLst>
        </pc:inkChg>
        <pc:inkChg chg="add del">
          <ac:chgData name="Jade Tan" userId="16b1a3b18b71b79e" providerId="LiveId" clId="{CC439497-F5D5-874C-9940-C183D36575AE}" dt="2023-01-01T18:44:46.637" v="1707"/>
          <ac:inkMkLst>
            <pc:docMk/>
            <pc:sldMk cId="753272685" sldId="269"/>
            <ac:inkMk id="1048" creationId="{8E3097A6-2D41-D2E5-391E-5D4E2A845F9D}"/>
          </ac:inkMkLst>
        </pc:inkChg>
        <pc:inkChg chg="add del">
          <ac:chgData name="Jade Tan" userId="16b1a3b18b71b79e" providerId="LiveId" clId="{CC439497-F5D5-874C-9940-C183D36575AE}" dt="2023-01-01T18:44:46.637" v="1707"/>
          <ac:inkMkLst>
            <pc:docMk/>
            <pc:sldMk cId="753272685" sldId="269"/>
            <ac:inkMk id="1049" creationId="{5B3FFD32-CDA9-B15B-CCED-DA9C2CE54538}"/>
          </ac:inkMkLst>
        </pc:inkChg>
        <pc:inkChg chg="add del">
          <ac:chgData name="Jade Tan" userId="16b1a3b18b71b79e" providerId="LiveId" clId="{CC439497-F5D5-874C-9940-C183D36575AE}" dt="2023-01-01T18:44:46.637" v="1707"/>
          <ac:inkMkLst>
            <pc:docMk/>
            <pc:sldMk cId="753272685" sldId="269"/>
            <ac:inkMk id="1050" creationId="{B7E819E5-4A52-9B9F-4745-519B0D0182CD}"/>
          </ac:inkMkLst>
        </pc:inkChg>
        <pc:inkChg chg="add reco">
          <ac:chgData name="Jade Tan" userId="16b1a3b18b71b79e" providerId="LiveId" clId="{CC439497-F5D5-874C-9940-C183D36575AE}" dt="2023-01-01T18:44:46.637" v="1707"/>
          <ac:inkMkLst>
            <pc:docMk/>
            <pc:sldMk cId="753272685" sldId="269"/>
            <ac:inkMk id="1051" creationId="{95408F6A-A055-9929-F3A1-C063F75327C9}"/>
          </ac:inkMkLst>
        </pc:inkChg>
        <pc:inkChg chg="add reco">
          <ac:chgData name="Jade Tan" userId="16b1a3b18b71b79e" providerId="LiveId" clId="{CC439497-F5D5-874C-9940-C183D36575AE}" dt="2023-01-01T18:44:46.637" v="1707"/>
          <ac:inkMkLst>
            <pc:docMk/>
            <pc:sldMk cId="753272685" sldId="269"/>
            <ac:inkMk id="1052" creationId="{9CEC07A1-64F8-D3A8-D250-E41282258F0E}"/>
          </ac:inkMkLst>
        </pc:inkChg>
        <pc:inkChg chg="add reco">
          <ac:chgData name="Jade Tan" userId="16b1a3b18b71b79e" providerId="LiveId" clId="{CC439497-F5D5-874C-9940-C183D36575AE}" dt="2023-01-01T18:44:46.637" v="1707"/>
          <ac:inkMkLst>
            <pc:docMk/>
            <pc:sldMk cId="753272685" sldId="269"/>
            <ac:inkMk id="1053" creationId="{74D34EFD-7FA5-30AF-F366-4016F324F38A}"/>
          </ac:inkMkLst>
        </pc:inkChg>
      </pc:sldChg>
      <pc:sldChg chg="addSp delSp modSp new add del">
        <pc:chgData name="Jade Tan" userId="16b1a3b18b71b79e" providerId="LiveId" clId="{CC439497-F5D5-874C-9940-C183D36575AE}" dt="2022-12-30T18:14:05.703" v="467"/>
        <pc:sldMkLst>
          <pc:docMk/>
          <pc:sldMk cId="56037346" sldId="301"/>
        </pc:sldMkLst>
        <pc:spChg chg="mod">
          <ac:chgData name="Jade Tan" userId="16b1a3b18b71b79e" providerId="LiveId" clId="{CC439497-F5D5-874C-9940-C183D36575AE}" dt="2022-12-30T17:53:33.797" v="14" actId="20577"/>
          <ac:spMkLst>
            <pc:docMk/>
            <pc:sldMk cId="56037346" sldId="301"/>
            <ac:spMk id="2" creationId="{F33B66F7-384F-9A0E-4819-CE3BAA0E4FE9}"/>
          </ac:spMkLst>
        </pc:spChg>
        <pc:spChg chg="del mod">
          <ac:chgData name="Jade Tan" userId="16b1a3b18b71b79e" providerId="LiveId" clId="{CC439497-F5D5-874C-9940-C183D36575AE}" dt="2022-12-30T17:47:22.308" v="4" actId="478"/>
          <ac:spMkLst>
            <pc:docMk/>
            <pc:sldMk cId="56037346" sldId="301"/>
            <ac:spMk id="3" creationId="{69C83C9F-EC08-DB62-3F79-2EAD8BC4304E}"/>
          </ac:spMkLst>
        </pc:spChg>
        <pc:spChg chg="add">
          <ac:chgData name="Jade Tan" userId="16b1a3b18b71b79e" providerId="LiveId" clId="{CC439497-F5D5-874C-9940-C183D36575AE}" dt="2022-12-30T17:54:04.564" v="15" actId="139"/>
          <ac:spMkLst>
            <pc:docMk/>
            <pc:sldMk cId="56037346" sldId="301"/>
            <ac:spMk id="5" creationId="{0442FBC0-45AD-DCE3-87E7-9111C7BBEF1A}"/>
          </ac:spMkLst>
        </pc:spChg>
        <pc:spChg chg="add">
          <ac:chgData name="Jade Tan" userId="16b1a3b18b71b79e" providerId="LiveId" clId="{CC439497-F5D5-874C-9940-C183D36575AE}" dt="2022-12-30T17:55:56.706" v="27" actId="34124"/>
          <ac:spMkLst>
            <pc:docMk/>
            <pc:sldMk cId="56037346" sldId="301"/>
            <ac:spMk id="15" creationId="{FAE90157-B19D-444D-9438-FF5948A90961}"/>
          </ac:spMkLst>
        </pc:spChg>
        <pc:spChg chg="add del">
          <ac:chgData name="Jade Tan" userId="16b1a3b18b71b79e" providerId="LiveId" clId="{CC439497-F5D5-874C-9940-C183D36575AE}" dt="2022-12-30T17:55:56.706" v="27" actId="34124"/>
          <ac:spMkLst>
            <pc:docMk/>
            <pc:sldMk cId="56037346" sldId="301"/>
            <ac:spMk id="17" creationId="{993EBE75-36C0-44C6-B95D-9FB455B8C2EE}"/>
          </ac:spMkLst>
        </pc:spChg>
        <pc:picChg chg="add mod">
          <ac:chgData name="Jade Tan" userId="16b1a3b18b71b79e" providerId="LiveId" clId="{CC439497-F5D5-874C-9940-C183D36575AE}" dt="2022-12-30T17:56:45.124" v="33" actId="1076"/>
          <ac:picMkLst>
            <pc:docMk/>
            <pc:sldMk cId="56037346" sldId="301"/>
            <ac:picMk id="14" creationId="{30EAA8A6-9AA1-2EE8-47AE-AF2A435185A6}"/>
          </ac:picMkLst>
        </pc:picChg>
        <pc:inkChg chg="add del">
          <ac:chgData name="Jade Tan" userId="16b1a3b18b71b79e" providerId="LiveId" clId="{CC439497-F5D5-874C-9940-C183D36575AE}" dt="2022-12-30T17:55:18.536" v="21"/>
          <ac:inkMkLst>
            <pc:docMk/>
            <pc:sldMk cId="56037346" sldId="301"/>
            <ac:inkMk id="3" creationId="{8536D6ED-093A-48E1-1B28-33F7B0025D7C}"/>
          </ac:inkMkLst>
        </pc:inkChg>
        <pc:inkChg chg="add del">
          <ac:chgData name="Jade Tan" userId="16b1a3b18b71b79e" providerId="LiveId" clId="{CC439497-F5D5-874C-9940-C183D36575AE}" dt="2022-12-30T17:47:08.158" v="2"/>
          <ac:inkMkLst>
            <pc:docMk/>
            <pc:sldMk cId="56037346" sldId="301"/>
            <ac:inkMk id="4" creationId="{D4F618F0-FC14-282B-E258-E8EFF0DF68D9}"/>
          </ac:inkMkLst>
        </pc:inkChg>
        <pc:inkChg chg="add del">
          <ac:chgData name="Jade Tan" userId="16b1a3b18b71b79e" providerId="LiveId" clId="{CC439497-F5D5-874C-9940-C183D36575AE}" dt="2022-12-30T17:55:18.536" v="21"/>
          <ac:inkMkLst>
            <pc:docMk/>
            <pc:sldMk cId="56037346" sldId="301"/>
            <ac:inkMk id="4" creationId="{ED034B95-DF71-D211-C98B-6759597A2657}"/>
          </ac:inkMkLst>
        </pc:inkChg>
        <pc:inkChg chg="add del">
          <ac:chgData name="Jade Tan" userId="16b1a3b18b71b79e" providerId="LiveId" clId="{CC439497-F5D5-874C-9940-C183D36575AE}" dt="2022-12-30T17:55:18.536" v="21"/>
          <ac:inkMkLst>
            <pc:docMk/>
            <pc:sldMk cId="56037346" sldId="301"/>
            <ac:inkMk id="6" creationId="{52E059CB-8514-DA66-188D-5F8CBF87EB73}"/>
          </ac:inkMkLst>
        </pc:inkChg>
        <pc:inkChg chg="add del mod reco modStrokes">
          <ac:chgData name="Jade Tan" userId="16b1a3b18b71b79e" providerId="LiveId" clId="{CC439497-F5D5-874C-9940-C183D36575AE}" dt="2022-12-30T17:56:01.014" v="29"/>
          <ac:inkMkLst>
            <pc:docMk/>
            <pc:sldMk cId="56037346" sldId="301"/>
            <ac:inkMk id="7" creationId="{25D3AC24-BF21-8E57-80C5-5E6190C22C83}"/>
          </ac:inkMkLst>
        </pc:inkChg>
        <pc:inkChg chg="add del">
          <ac:chgData name="Jade Tan" userId="16b1a3b18b71b79e" providerId="LiveId" clId="{CC439497-F5D5-874C-9940-C183D36575AE}" dt="2022-12-30T17:55:20.906" v="24"/>
          <ac:inkMkLst>
            <pc:docMk/>
            <pc:sldMk cId="56037346" sldId="301"/>
            <ac:inkMk id="8" creationId="{640CB4F2-668A-EF5D-11F8-6D34C8E7E7F0}"/>
          </ac:inkMkLst>
        </pc:inkChg>
        <pc:inkChg chg="add del">
          <ac:chgData name="Jade Tan" userId="16b1a3b18b71b79e" providerId="LiveId" clId="{CC439497-F5D5-874C-9940-C183D36575AE}" dt="2022-12-30T17:55:20.906" v="24"/>
          <ac:inkMkLst>
            <pc:docMk/>
            <pc:sldMk cId="56037346" sldId="301"/>
            <ac:inkMk id="9" creationId="{2DB03BF8-BC5B-1A33-E245-7D26D2FB5553}"/>
          </ac:inkMkLst>
        </pc:inkChg>
        <pc:inkChg chg="add del reco">
          <ac:chgData name="Jade Tan" userId="16b1a3b18b71b79e" providerId="LiveId" clId="{CC439497-F5D5-874C-9940-C183D36575AE}" dt="2022-12-30T17:55:39.719" v="25" actId="478"/>
          <ac:inkMkLst>
            <pc:docMk/>
            <pc:sldMk cId="56037346" sldId="301"/>
            <ac:inkMk id="10" creationId="{DE4025CA-D60A-7384-D3D6-A1FDC92B9857}"/>
          </ac:inkMkLst>
        </pc:inkChg>
        <pc:inkChg chg="add del">
          <ac:chgData name="Jade Tan" userId="16b1a3b18b71b79e" providerId="LiveId" clId="{CC439497-F5D5-874C-9940-C183D36575AE}" dt="2022-12-30T17:56:05.804" v="31"/>
          <ac:inkMkLst>
            <pc:docMk/>
            <pc:sldMk cId="56037346" sldId="301"/>
            <ac:inkMk id="11" creationId="{F173B5F4-2281-0921-13CB-815B60494B3A}"/>
          </ac:inkMkLst>
        </pc:inkChg>
        <pc:inkChg chg="add del">
          <ac:chgData name="Jade Tan" userId="16b1a3b18b71b79e" providerId="LiveId" clId="{CC439497-F5D5-874C-9940-C183D36575AE}" dt="2022-12-30T17:58:41.688" v="75"/>
          <ac:inkMkLst>
            <pc:docMk/>
            <pc:sldMk cId="56037346" sldId="301"/>
            <ac:inkMk id="16" creationId="{2551B87D-5360-A190-EFFA-0C66E95BAFEC}"/>
          </ac:inkMkLst>
        </pc:inkChg>
        <pc:inkChg chg="add del">
          <ac:chgData name="Jade Tan" userId="16b1a3b18b71b79e" providerId="LiveId" clId="{CC439497-F5D5-874C-9940-C183D36575AE}" dt="2022-12-30T17:57:04.066" v="39"/>
          <ac:inkMkLst>
            <pc:docMk/>
            <pc:sldMk cId="56037346" sldId="301"/>
            <ac:inkMk id="18" creationId="{052A4E04-B01B-5579-8B27-2F8912454BC3}"/>
          </ac:inkMkLst>
        </pc:inkChg>
        <pc:inkChg chg="add del">
          <ac:chgData name="Jade Tan" userId="16b1a3b18b71b79e" providerId="LiveId" clId="{CC439497-F5D5-874C-9940-C183D36575AE}" dt="2022-12-30T17:57:03.677" v="38"/>
          <ac:inkMkLst>
            <pc:docMk/>
            <pc:sldMk cId="56037346" sldId="301"/>
            <ac:inkMk id="19" creationId="{F0A8E61F-0544-5E68-0FA4-7C52FF620A78}"/>
          </ac:inkMkLst>
        </pc:inkChg>
        <pc:inkChg chg="add del reco">
          <ac:chgData name="Jade Tan" userId="16b1a3b18b71b79e" providerId="LiveId" clId="{CC439497-F5D5-874C-9940-C183D36575AE}" dt="2022-12-30T17:57:03.677" v="38"/>
          <ac:inkMkLst>
            <pc:docMk/>
            <pc:sldMk cId="56037346" sldId="301"/>
            <ac:inkMk id="20" creationId="{32641C53-E5D2-EA9C-AC52-FD17307063FD}"/>
          </ac:inkMkLst>
        </pc:inkChg>
        <pc:inkChg chg="add del">
          <ac:chgData name="Jade Tan" userId="16b1a3b18b71b79e" providerId="LiveId" clId="{CC439497-F5D5-874C-9940-C183D36575AE}" dt="2022-12-30T17:58:41.677" v="71"/>
          <ac:inkMkLst>
            <pc:docMk/>
            <pc:sldMk cId="56037346" sldId="301"/>
            <ac:inkMk id="21" creationId="{BF245871-E7CE-937A-8EC0-3D4B1E53EFB2}"/>
          </ac:inkMkLst>
        </pc:inkChg>
        <pc:inkChg chg="add del">
          <ac:chgData name="Jade Tan" userId="16b1a3b18b71b79e" providerId="LiveId" clId="{CC439497-F5D5-874C-9940-C183D36575AE}" dt="2022-12-30T17:57:16.064" v="44"/>
          <ac:inkMkLst>
            <pc:docMk/>
            <pc:sldMk cId="56037346" sldId="301"/>
            <ac:inkMk id="22" creationId="{3A297EDD-7D5A-B1D8-2703-CACB5D568EBC}"/>
          </ac:inkMkLst>
        </pc:inkChg>
        <pc:inkChg chg="add del">
          <ac:chgData name="Jade Tan" userId="16b1a3b18b71b79e" providerId="LiveId" clId="{CC439497-F5D5-874C-9940-C183D36575AE}" dt="2022-12-30T17:57:14.741" v="43"/>
          <ac:inkMkLst>
            <pc:docMk/>
            <pc:sldMk cId="56037346" sldId="301"/>
            <ac:inkMk id="23" creationId="{90FAE9A3-283D-75DD-CC4F-CB4D11C30535}"/>
          </ac:inkMkLst>
        </pc:inkChg>
        <pc:inkChg chg="add del">
          <ac:chgData name="Jade Tan" userId="16b1a3b18b71b79e" providerId="LiveId" clId="{CC439497-F5D5-874C-9940-C183D36575AE}" dt="2022-12-30T17:57:21.862" v="52"/>
          <ac:inkMkLst>
            <pc:docMk/>
            <pc:sldMk cId="56037346" sldId="301"/>
            <ac:inkMk id="24" creationId="{CF86806D-49C6-F967-D215-4D166297B76C}"/>
          </ac:inkMkLst>
        </pc:inkChg>
        <pc:inkChg chg="add del">
          <ac:chgData name="Jade Tan" userId="16b1a3b18b71b79e" providerId="LiveId" clId="{CC439497-F5D5-874C-9940-C183D36575AE}" dt="2022-12-30T17:57:21.862" v="52"/>
          <ac:inkMkLst>
            <pc:docMk/>
            <pc:sldMk cId="56037346" sldId="301"/>
            <ac:inkMk id="25" creationId="{DCF713C7-145E-F360-90F6-47483AC220B7}"/>
          </ac:inkMkLst>
        </pc:inkChg>
        <pc:inkChg chg="add del">
          <ac:chgData name="Jade Tan" userId="16b1a3b18b71b79e" providerId="LiveId" clId="{CC439497-F5D5-874C-9940-C183D36575AE}" dt="2022-12-30T17:57:21.862" v="52"/>
          <ac:inkMkLst>
            <pc:docMk/>
            <pc:sldMk cId="56037346" sldId="301"/>
            <ac:inkMk id="26" creationId="{D822DD48-E79F-A06F-6F10-330CCEB6FF8E}"/>
          </ac:inkMkLst>
        </pc:inkChg>
        <pc:inkChg chg="add del">
          <ac:chgData name="Jade Tan" userId="16b1a3b18b71b79e" providerId="LiveId" clId="{CC439497-F5D5-874C-9940-C183D36575AE}" dt="2022-12-30T17:57:21.862" v="52"/>
          <ac:inkMkLst>
            <pc:docMk/>
            <pc:sldMk cId="56037346" sldId="301"/>
            <ac:inkMk id="27" creationId="{ED862881-9C56-166B-E62C-91624D8C078D}"/>
          </ac:inkMkLst>
        </pc:inkChg>
        <pc:inkChg chg="add del">
          <ac:chgData name="Jade Tan" userId="16b1a3b18b71b79e" providerId="LiveId" clId="{CC439497-F5D5-874C-9940-C183D36575AE}" dt="2022-12-30T17:57:21.862" v="52"/>
          <ac:inkMkLst>
            <pc:docMk/>
            <pc:sldMk cId="56037346" sldId="301"/>
            <ac:inkMk id="28" creationId="{73C5BF92-1AFB-D503-FAA0-100EC9FA3A66}"/>
          </ac:inkMkLst>
        </pc:inkChg>
        <pc:inkChg chg="add del">
          <ac:chgData name="Jade Tan" userId="16b1a3b18b71b79e" providerId="LiveId" clId="{CC439497-F5D5-874C-9940-C183D36575AE}" dt="2022-12-30T17:57:21.862" v="52"/>
          <ac:inkMkLst>
            <pc:docMk/>
            <pc:sldMk cId="56037346" sldId="301"/>
            <ac:inkMk id="29" creationId="{C19D02F9-51AB-88B7-319E-54F1B94CEA29}"/>
          </ac:inkMkLst>
        </pc:inkChg>
        <pc:inkChg chg="add del">
          <ac:chgData name="Jade Tan" userId="16b1a3b18b71b79e" providerId="LiveId" clId="{CC439497-F5D5-874C-9940-C183D36575AE}" dt="2022-12-30T17:57:21.862" v="52"/>
          <ac:inkMkLst>
            <pc:docMk/>
            <pc:sldMk cId="56037346" sldId="301"/>
            <ac:inkMk id="30" creationId="{9C499371-2C2A-9525-363F-C5CABFE198B4}"/>
          </ac:inkMkLst>
        </pc:inkChg>
        <pc:inkChg chg="add del reco">
          <ac:chgData name="Jade Tan" userId="16b1a3b18b71b79e" providerId="LiveId" clId="{CC439497-F5D5-874C-9940-C183D36575AE}" dt="2022-12-30T17:58:41.681" v="72"/>
          <ac:inkMkLst>
            <pc:docMk/>
            <pc:sldMk cId="56037346" sldId="301"/>
            <ac:inkMk id="31" creationId="{85282574-7ED1-FE62-BF8C-9257543DFA81}"/>
          </ac:inkMkLst>
        </pc:inkChg>
        <pc:inkChg chg="add del reco">
          <ac:chgData name="Jade Tan" userId="16b1a3b18b71b79e" providerId="LiveId" clId="{CC439497-F5D5-874C-9940-C183D36575AE}" dt="2022-12-30T17:58:41.668" v="69"/>
          <ac:inkMkLst>
            <pc:docMk/>
            <pc:sldMk cId="56037346" sldId="301"/>
            <ac:inkMk id="32" creationId="{92D3C5EF-E2FE-8CC1-2B6A-B054C500D680}"/>
          </ac:inkMkLst>
        </pc:inkChg>
        <pc:inkChg chg="add del reco">
          <ac:chgData name="Jade Tan" userId="16b1a3b18b71b79e" providerId="LiveId" clId="{CC439497-F5D5-874C-9940-C183D36575AE}" dt="2022-12-30T17:58:41.684" v="73"/>
          <ac:inkMkLst>
            <pc:docMk/>
            <pc:sldMk cId="56037346" sldId="301"/>
            <ac:inkMk id="33" creationId="{5AAF967C-AEBB-96F8-3A95-C56000754E47}"/>
          </ac:inkMkLst>
        </pc:inkChg>
        <pc:inkChg chg="add del">
          <ac:chgData name="Jade Tan" userId="16b1a3b18b71b79e" providerId="LiveId" clId="{CC439497-F5D5-874C-9940-C183D36575AE}" dt="2022-12-30T17:57:46.960" v="55"/>
          <ac:inkMkLst>
            <pc:docMk/>
            <pc:sldMk cId="56037346" sldId="301"/>
            <ac:inkMk id="34" creationId="{29680CDB-804A-8304-F2BB-C934D657F96D}"/>
          </ac:inkMkLst>
        </pc:inkChg>
        <pc:inkChg chg="add del">
          <ac:chgData name="Jade Tan" userId="16b1a3b18b71b79e" providerId="LiveId" clId="{CC439497-F5D5-874C-9940-C183D36575AE}" dt="2022-12-30T17:57:46.960" v="55"/>
          <ac:inkMkLst>
            <pc:docMk/>
            <pc:sldMk cId="56037346" sldId="301"/>
            <ac:inkMk id="35" creationId="{65C2DA01-EE60-427D-E778-F91CFDAAB275}"/>
          </ac:inkMkLst>
        </pc:inkChg>
        <pc:inkChg chg="add del reco">
          <ac:chgData name="Jade Tan" userId="16b1a3b18b71b79e" providerId="LiveId" clId="{CC439497-F5D5-874C-9940-C183D36575AE}" dt="2022-12-30T17:57:51.851" v="56"/>
          <ac:inkMkLst>
            <pc:docMk/>
            <pc:sldMk cId="56037346" sldId="301"/>
            <ac:inkMk id="36" creationId="{6648F411-8E0D-948C-CCD8-BCF07BCBC3C7}"/>
          </ac:inkMkLst>
        </pc:inkChg>
        <pc:inkChg chg="add del">
          <ac:chgData name="Jade Tan" userId="16b1a3b18b71b79e" providerId="LiveId" clId="{CC439497-F5D5-874C-9940-C183D36575AE}" dt="2022-12-30T17:58:21.410" v="60"/>
          <ac:inkMkLst>
            <pc:docMk/>
            <pc:sldMk cId="56037346" sldId="301"/>
            <ac:inkMk id="37" creationId="{B221C964-2015-806C-4EDC-C5E146FE94DF}"/>
          </ac:inkMkLst>
        </pc:inkChg>
        <pc:inkChg chg="add del">
          <ac:chgData name="Jade Tan" userId="16b1a3b18b71b79e" providerId="LiveId" clId="{CC439497-F5D5-874C-9940-C183D36575AE}" dt="2022-12-30T17:58:21.410" v="60"/>
          <ac:inkMkLst>
            <pc:docMk/>
            <pc:sldMk cId="56037346" sldId="301"/>
            <ac:inkMk id="38" creationId="{4184B1B2-D851-2694-0EB9-B944C98DAA2F}"/>
          </ac:inkMkLst>
        </pc:inkChg>
        <pc:inkChg chg="add del">
          <ac:chgData name="Jade Tan" userId="16b1a3b18b71b79e" providerId="LiveId" clId="{CC439497-F5D5-874C-9940-C183D36575AE}" dt="2022-12-30T17:58:21.410" v="60"/>
          <ac:inkMkLst>
            <pc:docMk/>
            <pc:sldMk cId="56037346" sldId="301"/>
            <ac:inkMk id="39" creationId="{CC161E76-8258-8BD4-4C3B-EB1DFF45C833}"/>
          </ac:inkMkLst>
        </pc:inkChg>
        <pc:inkChg chg="add del reco">
          <ac:chgData name="Jade Tan" userId="16b1a3b18b71b79e" providerId="LiveId" clId="{CC439497-F5D5-874C-9940-C183D36575AE}" dt="2022-12-30T17:58:41.686" v="74"/>
          <ac:inkMkLst>
            <pc:docMk/>
            <pc:sldMk cId="56037346" sldId="301"/>
            <ac:inkMk id="40" creationId="{065C6728-964E-958E-E841-A2EC4CF61D90}"/>
          </ac:inkMkLst>
        </pc:inkChg>
        <pc:inkChg chg="add del">
          <ac:chgData name="Jade Tan" userId="16b1a3b18b71b79e" providerId="LiveId" clId="{CC439497-F5D5-874C-9940-C183D36575AE}" dt="2022-12-30T17:58:24.137" v="64"/>
          <ac:inkMkLst>
            <pc:docMk/>
            <pc:sldMk cId="56037346" sldId="301"/>
            <ac:inkMk id="41" creationId="{7AAC8548-945F-413D-46A7-7DF381D44226}"/>
          </ac:inkMkLst>
        </pc:inkChg>
        <pc:inkChg chg="add del">
          <ac:chgData name="Jade Tan" userId="16b1a3b18b71b79e" providerId="LiveId" clId="{CC439497-F5D5-874C-9940-C183D36575AE}" dt="2022-12-30T17:58:24.137" v="64"/>
          <ac:inkMkLst>
            <pc:docMk/>
            <pc:sldMk cId="56037346" sldId="301"/>
            <ac:inkMk id="42" creationId="{4F8DD956-24C6-CF5F-FF21-403BC3FA6198}"/>
          </ac:inkMkLst>
        </pc:inkChg>
        <pc:inkChg chg="add del">
          <ac:chgData name="Jade Tan" userId="16b1a3b18b71b79e" providerId="LiveId" clId="{CC439497-F5D5-874C-9940-C183D36575AE}" dt="2022-12-30T17:58:24.137" v="64"/>
          <ac:inkMkLst>
            <pc:docMk/>
            <pc:sldMk cId="56037346" sldId="301"/>
            <ac:inkMk id="43" creationId="{846E2432-CC8A-A03A-7106-6E814A1B35B8}"/>
          </ac:inkMkLst>
        </pc:inkChg>
        <pc:inkChg chg="add del reco">
          <ac:chgData name="Jade Tan" userId="16b1a3b18b71b79e" providerId="LiveId" clId="{CC439497-F5D5-874C-9940-C183D36575AE}" dt="2022-12-30T17:58:41.674" v="70"/>
          <ac:inkMkLst>
            <pc:docMk/>
            <pc:sldMk cId="56037346" sldId="301"/>
            <ac:inkMk id="44" creationId="{C5558EFD-9FFB-6619-AA81-CBF63549FB54}"/>
          </ac:inkMkLst>
        </pc:inkChg>
        <pc:inkChg chg="add del">
          <ac:chgData name="Jade Tan" userId="16b1a3b18b71b79e" providerId="LiveId" clId="{CC439497-F5D5-874C-9940-C183D36575AE}" dt="2022-12-30T17:58:29.523" v="68"/>
          <ac:inkMkLst>
            <pc:docMk/>
            <pc:sldMk cId="56037346" sldId="301"/>
            <ac:inkMk id="45" creationId="{7228CBF3-4677-C19C-9192-CAF9DACCA370}"/>
          </ac:inkMkLst>
        </pc:inkChg>
        <pc:inkChg chg="add del">
          <ac:chgData name="Jade Tan" userId="16b1a3b18b71b79e" providerId="LiveId" clId="{CC439497-F5D5-874C-9940-C183D36575AE}" dt="2022-12-30T17:58:29.523" v="68"/>
          <ac:inkMkLst>
            <pc:docMk/>
            <pc:sldMk cId="56037346" sldId="301"/>
            <ac:inkMk id="46" creationId="{A80E6508-E303-6353-C379-ADF2DDDC0DDE}"/>
          </ac:inkMkLst>
        </pc:inkChg>
        <pc:inkChg chg="add del">
          <ac:chgData name="Jade Tan" userId="16b1a3b18b71b79e" providerId="LiveId" clId="{CC439497-F5D5-874C-9940-C183D36575AE}" dt="2022-12-30T17:58:29.523" v="68"/>
          <ac:inkMkLst>
            <pc:docMk/>
            <pc:sldMk cId="56037346" sldId="301"/>
            <ac:inkMk id="47" creationId="{94307937-D575-BEA5-D0AA-91AE350A4BD3}"/>
          </ac:inkMkLst>
        </pc:inkChg>
        <pc:inkChg chg="add del reco">
          <ac:chgData name="Jade Tan" userId="16b1a3b18b71b79e" providerId="LiveId" clId="{CC439497-F5D5-874C-9940-C183D36575AE}" dt="2022-12-30T17:58:41.690" v="76"/>
          <ac:inkMkLst>
            <pc:docMk/>
            <pc:sldMk cId="56037346" sldId="301"/>
            <ac:inkMk id="48" creationId="{07D957A5-DA78-42FA-480B-7AEE4B873416}"/>
          </ac:inkMkLst>
        </pc:inkChg>
        <pc:inkChg chg="add del">
          <ac:chgData name="Jade Tan" userId="16b1a3b18b71b79e" providerId="LiveId" clId="{CC439497-F5D5-874C-9940-C183D36575AE}" dt="2022-12-30T17:58:44.936" v="80"/>
          <ac:inkMkLst>
            <pc:docMk/>
            <pc:sldMk cId="56037346" sldId="301"/>
            <ac:inkMk id="49" creationId="{44FF555F-C4AE-7DAA-3E27-041441EDC148}"/>
          </ac:inkMkLst>
        </pc:inkChg>
        <pc:inkChg chg="add del">
          <ac:chgData name="Jade Tan" userId="16b1a3b18b71b79e" providerId="LiveId" clId="{CC439497-F5D5-874C-9940-C183D36575AE}" dt="2022-12-30T17:58:44.936" v="80"/>
          <ac:inkMkLst>
            <pc:docMk/>
            <pc:sldMk cId="56037346" sldId="301"/>
            <ac:inkMk id="50" creationId="{C3B90B24-EDEA-4E38-FB8C-7C0A594FC5B7}"/>
          </ac:inkMkLst>
        </pc:inkChg>
        <pc:inkChg chg="add del">
          <ac:chgData name="Jade Tan" userId="16b1a3b18b71b79e" providerId="LiveId" clId="{CC439497-F5D5-874C-9940-C183D36575AE}" dt="2022-12-30T17:58:44.936" v="80"/>
          <ac:inkMkLst>
            <pc:docMk/>
            <pc:sldMk cId="56037346" sldId="301"/>
            <ac:inkMk id="51" creationId="{171E7B4B-54F8-8D4D-9E56-1BF9DBDF9C17}"/>
          </ac:inkMkLst>
        </pc:inkChg>
        <pc:inkChg chg="add mod reco modStrokes">
          <ac:chgData name="Jade Tan" userId="16b1a3b18b71b79e" providerId="LiveId" clId="{CC439497-F5D5-874C-9940-C183D36575AE}" dt="2022-12-30T18:00:15.745" v="114" actId="1076"/>
          <ac:inkMkLst>
            <pc:docMk/>
            <pc:sldMk cId="56037346" sldId="301"/>
            <ac:inkMk id="52" creationId="{3E6DED4D-A4F0-EC19-EE75-F4658C19EAE6}"/>
          </ac:inkMkLst>
        </pc:inkChg>
        <pc:inkChg chg="add del">
          <ac:chgData name="Jade Tan" userId="16b1a3b18b71b79e" providerId="LiveId" clId="{CC439497-F5D5-874C-9940-C183D36575AE}" dt="2022-12-30T17:58:55.673" v="96"/>
          <ac:inkMkLst>
            <pc:docMk/>
            <pc:sldMk cId="56037346" sldId="301"/>
            <ac:inkMk id="53" creationId="{F6B7D66D-C35B-C767-0F92-C3A7C9ADB68D}"/>
          </ac:inkMkLst>
        </pc:inkChg>
        <pc:inkChg chg="add del">
          <ac:chgData name="Jade Tan" userId="16b1a3b18b71b79e" providerId="LiveId" clId="{CC439497-F5D5-874C-9940-C183D36575AE}" dt="2022-12-30T17:58:55.673" v="96"/>
          <ac:inkMkLst>
            <pc:docMk/>
            <pc:sldMk cId="56037346" sldId="301"/>
            <ac:inkMk id="54" creationId="{64DACA00-41BA-3872-AC61-284689BD5722}"/>
          </ac:inkMkLst>
        </pc:inkChg>
        <pc:inkChg chg="add del">
          <ac:chgData name="Jade Tan" userId="16b1a3b18b71b79e" providerId="LiveId" clId="{CC439497-F5D5-874C-9940-C183D36575AE}" dt="2022-12-30T17:58:55.673" v="96"/>
          <ac:inkMkLst>
            <pc:docMk/>
            <pc:sldMk cId="56037346" sldId="301"/>
            <ac:inkMk id="55" creationId="{AD70A6AD-2B89-0931-F88E-73A0667B0DA2}"/>
          </ac:inkMkLst>
        </pc:inkChg>
        <pc:inkChg chg="add del">
          <ac:chgData name="Jade Tan" userId="16b1a3b18b71b79e" providerId="LiveId" clId="{CC439497-F5D5-874C-9940-C183D36575AE}" dt="2022-12-30T17:58:55.673" v="96"/>
          <ac:inkMkLst>
            <pc:docMk/>
            <pc:sldMk cId="56037346" sldId="301"/>
            <ac:inkMk id="56" creationId="{32E72E6A-4B9A-699E-CE58-7844AA1520FA}"/>
          </ac:inkMkLst>
        </pc:inkChg>
        <pc:inkChg chg="add del">
          <ac:chgData name="Jade Tan" userId="16b1a3b18b71b79e" providerId="LiveId" clId="{CC439497-F5D5-874C-9940-C183D36575AE}" dt="2022-12-30T17:58:55.673" v="96"/>
          <ac:inkMkLst>
            <pc:docMk/>
            <pc:sldMk cId="56037346" sldId="301"/>
            <ac:inkMk id="57" creationId="{0B44F747-8D99-7FC9-C297-2E294087D58B}"/>
          </ac:inkMkLst>
        </pc:inkChg>
        <pc:inkChg chg="add del">
          <ac:chgData name="Jade Tan" userId="16b1a3b18b71b79e" providerId="LiveId" clId="{CC439497-F5D5-874C-9940-C183D36575AE}" dt="2022-12-30T17:58:55.673" v="96"/>
          <ac:inkMkLst>
            <pc:docMk/>
            <pc:sldMk cId="56037346" sldId="301"/>
            <ac:inkMk id="58" creationId="{CBA381E5-4080-553A-1D59-8948A4F4E9AA}"/>
          </ac:inkMkLst>
        </pc:inkChg>
        <pc:inkChg chg="add del">
          <ac:chgData name="Jade Tan" userId="16b1a3b18b71b79e" providerId="LiveId" clId="{CC439497-F5D5-874C-9940-C183D36575AE}" dt="2022-12-30T17:58:55.673" v="96"/>
          <ac:inkMkLst>
            <pc:docMk/>
            <pc:sldMk cId="56037346" sldId="301"/>
            <ac:inkMk id="59" creationId="{CE06088E-72FA-6AC6-5CC9-E45CA9D80A01}"/>
          </ac:inkMkLst>
        </pc:inkChg>
        <pc:inkChg chg="add del">
          <ac:chgData name="Jade Tan" userId="16b1a3b18b71b79e" providerId="LiveId" clId="{CC439497-F5D5-874C-9940-C183D36575AE}" dt="2022-12-30T17:58:55.673" v="96"/>
          <ac:inkMkLst>
            <pc:docMk/>
            <pc:sldMk cId="56037346" sldId="301"/>
            <ac:inkMk id="60" creationId="{914D27AD-94C9-CA13-E07C-494134DA7825}"/>
          </ac:inkMkLst>
        </pc:inkChg>
        <pc:inkChg chg="add del">
          <ac:chgData name="Jade Tan" userId="16b1a3b18b71b79e" providerId="LiveId" clId="{CC439497-F5D5-874C-9940-C183D36575AE}" dt="2022-12-30T17:58:55.673" v="96"/>
          <ac:inkMkLst>
            <pc:docMk/>
            <pc:sldMk cId="56037346" sldId="301"/>
            <ac:inkMk id="61" creationId="{70003A05-4BD9-F3D8-E4C2-83FEC2C9D083}"/>
          </ac:inkMkLst>
        </pc:inkChg>
        <pc:inkChg chg="add del">
          <ac:chgData name="Jade Tan" userId="16b1a3b18b71b79e" providerId="LiveId" clId="{CC439497-F5D5-874C-9940-C183D36575AE}" dt="2022-12-30T17:58:55.673" v="96"/>
          <ac:inkMkLst>
            <pc:docMk/>
            <pc:sldMk cId="56037346" sldId="301"/>
            <ac:inkMk id="62" creationId="{5F21985A-97AC-C397-39F8-294D6C932244}"/>
          </ac:inkMkLst>
        </pc:inkChg>
        <pc:inkChg chg="add del">
          <ac:chgData name="Jade Tan" userId="16b1a3b18b71b79e" providerId="LiveId" clId="{CC439497-F5D5-874C-9940-C183D36575AE}" dt="2022-12-30T17:58:55.673" v="96"/>
          <ac:inkMkLst>
            <pc:docMk/>
            <pc:sldMk cId="56037346" sldId="301"/>
            <ac:inkMk id="63" creationId="{8F18B7C5-D0AE-268B-ACF3-640672CB06C0}"/>
          </ac:inkMkLst>
        </pc:inkChg>
        <pc:inkChg chg="add del">
          <ac:chgData name="Jade Tan" userId="16b1a3b18b71b79e" providerId="LiveId" clId="{CC439497-F5D5-874C-9940-C183D36575AE}" dt="2022-12-30T17:58:55.673" v="96"/>
          <ac:inkMkLst>
            <pc:docMk/>
            <pc:sldMk cId="56037346" sldId="301"/>
            <ac:inkMk id="64" creationId="{BA3113AA-B815-6714-403F-CC67D2D362B5}"/>
          </ac:inkMkLst>
        </pc:inkChg>
        <pc:inkChg chg="add del">
          <ac:chgData name="Jade Tan" userId="16b1a3b18b71b79e" providerId="LiveId" clId="{CC439497-F5D5-874C-9940-C183D36575AE}" dt="2022-12-30T17:58:55.673" v="96"/>
          <ac:inkMkLst>
            <pc:docMk/>
            <pc:sldMk cId="56037346" sldId="301"/>
            <ac:inkMk id="65" creationId="{038627B8-452A-A260-2400-FB5AA335210F}"/>
          </ac:inkMkLst>
        </pc:inkChg>
        <pc:inkChg chg="add del">
          <ac:chgData name="Jade Tan" userId="16b1a3b18b71b79e" providerId="LiveId" clId="{CC439497-F5D5-874C-9940-C183D36575AE}" dt="2022-12-30T17:58:55.673" v="96"/>
          <ac:inkMkLst>
            <pc:docMk/>
            <pc:sldMk cId="56037346" sldId="301"/>
            <ac:inkMk id="66" creationId="{B32F20DF-DACC-920E-6097-FE54F98684A9}"/>
          </ac:inkMkLst>
        </pc:inkChg>
        <pc:inkChg chg="add mod reco">
          <ac:chgData name="Jade Tan" userId="16b1a3b18b71b79e" providerId="LiveId" clId="{CC439497-F5D5-874C-9940-C183D36575AE}" dt="2022-12-30T18:00:15.745" v="114" actId="1076"/>
          <ac:inkMkLst>
            <pc:docMk/>
            <pc:sldMk cId="56037346" sldId="301"/>
            <ac:inkMk id="67" creationId="{B8C43DDF-F364-709A-C92C-A7191AF0BAF3}"/>
          </ac:inkMkLst>
        </pc:inkChg>
        <pc:inkChg chg="add mod reco">
          <ac:chgData name="Jade Tan" userId="16b1a3b18b71b79e" providerId="LiveId" clId="{CC439497-F5D5-874C-9940-C183D36575AE}" dt="2022-12-30T18:00:15.745" v="114" actId="1076"/>
          <ac:inkMkLst>
            <pc:docMk/>
            <pc:sldMk cId="56037346" sldId="301"/>
            <ac:inkMk id="68" creationId="{B4A1EAB3-B57F-BC5A-01C4-AFDF83BD8DE2}"/>
          </ac:inkMkLst>
        </pc:inkChg>
        <pc:inkChg chg="add mod reco">
          <ac:chgData name="Jade Tan" userId="16b1a3b18b71b79e" providerId="LiveId" clId="{CC439497-F5D5-874C-9940-C183D36575AE}" dt="2022-12-30T18:00:15.745" v="114" actId="1076"/>
          <ac:inkMkLst>
            <pc:docMk/>
            <pc:sldMk cId="56037346" sldId="301"/>
            <ac:inkMk id="69" creationId="{4D832555-E7EF-AE91-CAED-C4ABC41CD969}"/>
          </ac:inkMkLst>
        </pc:inkChg>
        <pc:inkChg chg="add del">
          <ac:chgData name="Jade Tan" userId="16b1a3b18b71b79e" providerId="LiveId" clId="{CC439497-F5D5-874C-9940-C183D36575AE}" dt="2022-12-30T17:59:02.101" v="104"/>
          <ac:inkMkLst>
            <pc:docMk/>
            <pc:sldMk cId="56037346" sldId="301"/>
            <ac:inkMk id="70" creationId="{9CBE388E-CCDC-5CAB-7458-31D146F2302A}"/>
          </ac:inkMkLst>
        </pc:inkChg>
        <pc:inkChg chg="add del">
          <ac:chgData name="Jade Tan" userId="16b1a3b18b71b79e" providerId="LiveId" clId="{CC439497-F5D5-874C-9940-C183D36575AE}" dt="2022-12-30T17:59:02.101" v="104"/>
          <ac:inkMkLst>
            <pc:docMk/>
            <pc:sldMk cId="56037346" sldId="301"/>
            <ac:inkMk id="71" creationId="{B7987B8A-F1DD-6046-6EB4-3FF854B61BEC}"/>
          </ac:inkMkLst>
        </pc:inkChg>
        <pc:inkChg chg="add del">
          <ac:chgData name="Jade Tan" userId="16b1a3b18b71b79e" providerId="LiveId" clId="{CC439497-F5D5-874C-9940-C183D36575AE}" dt="2022-12-30T17:59:02.101" v="104"/>
          <ac:inkMkLst>
            <pc:docMk/>
            <pc:sldMk cId="56037346" sldId="301"/>
            <ac:inkMk id="72" creationId="{6B53E8AF-DE9B-5365-7CBE-5F42E881AEE6}"/>
          </ac:inkMkLst>
        </pc:inkChg>
        <pc:inkChg chg="add del">
          <ac:chgData name="Jade Tan" userId="16b1a3b18b71b79e" providerId="LiveId" clId="{CC439497-F5D5-874C-9940-C183D36575AE}" dt="2022-12-30T17:59:02.101" v="104"/>
          <ac:inkMkLst>
            <pc:docMk/>
            <pc:sldMk cId="56037346" sldId="301"/>
            <ac:inkMk id="73" creationId="{56E30CAA-F92D-547E-9B84-C9F1045D532B}"/>
          </ac:inkMkLst>
        </pc:inkChg>
        <pc:inkChg chg="add del">
          <ac:chgData name="Jade Tan" userId="16b1a3b18b71b79e" providerId="LiveId" clId="{CC439497-F5D5-874C-9940-C183D36575AE}" dt="2022-12-30T17:59:02.101" v="104"/>
          <ac:inkMkLst>
            <pc:docMk/>
            <pc:sldMk cId="56037346" sldId="301"/>
            <ac:inkMk id="74" creationId="{95B2A164-D4A9-4AA3-D3DF-6826364190AF}"/>
          </ac:inkMkLst>
        </pc:inkChg>
        <pc:inkChg chg="add del">
          <ac:chgData name="Jade Tan" userId="16b1a3b18b71b79e" providerId="LiveId" clId="{CC439497-F5D5-874C-9940-C183D36575AE}" dt="2022-12-30T17:59:02.101" v="104"/>
          <ac:inkMkLst>
            <pc:docMk/>
            <pc:sldMk cId="56037346" sldId="301"/>
            <ac:inkMk id="75" creationId="{B80BFC10-6818-CB39-62DB-C6D208123DDE}"/>
          </ac:inkMkLst>
        </pc:inkChg>
        <pc:inkChg chg="add del">
          <ac:chgData name="Jade Tan" userId="16b1a3b18b71b79e" providerId="LiveId" clId="{CC439497-F5D5-874C-9940-C183D36575AE}" dt="2022-12-30T17:59:02.101" v="104"/>
          <ac:inkMkLst>
            <pc:docMk/>
            <pc:sldMk cId="56037346" sldId="301"/>
            <ac:inkMk id="76" creationId="{513AC5E0-B275-BC83-CF11-90FBA0C60465}"/>
          </ac:inkMkLst>
        </pc:inkChg>
        <pc:inkChg chg="add del mod reco modStrokes">
          <ac:chgData name="Jade Tan" userId="16b1a3b18b71b79e" providerId="LiveId" clId="{CC439497-F5D5-874C-9940-C183D36575AE}" dt="2022-12-30T17:59:57.656" v="113"/>
          <ac:inkMkLst>
            <pc:docMk/>
            <pc:sldMk cId="56037346" sldId="301"/>
            <ac:inkMk id="77" creationId="{D1273EE4-6B9D-CC9B-8BE4-08FA7C09C1FE}"/>
          </ac:inkMkLst>
        </pc:inkChg>
        <pc:inkChg chg="add del reco">
          <ac:chgData name="Jade Tan" userId="16b1a3b18b71b79e" providerId="LiveId" clId="{CC439497-F5D5-874C-9940-C183D36575AE}" dt="2022-12-30T17:59:57.648" v="110"/>
          <ac:inkMkLst>
            <pc:docMk/>
            <pc:sldMk cId="56037346" sldId="301"/>
            <ac:inkMk id="78" creationId="{F4917CD6-9B35-FAC1-092C-D3F68D83F50A}"/>
          </ac:inkMkLst>
        </pc:inkChg>
        <pc:inkChg chg="add del">
          <ac:chgData name="Jade Tan" userId="16b1a3b18b71b79e" providerId="LiveId" clId="{CC439497-F5D5-874C-9940-C183D36575AE}" dt="2022-12-30T17:59:57.652" v="112"/>
          <ac:inkMkLst>
            <pc:docMk/>
            <pc:sldMk cId="56037346" sldId="301"/>
            <ac:inkMk id="79" creationId="{28BB060D-D3C0-2033-4295-31FA221007A0}"/>
          </ac:inkMkLst>
        </pc:inkChg>
        <pc:inkChg chg="add del">
          <ac:chgData name="Jade Tan" userId="16b1a3b18b71b79e" providerId="LiveId" clId="{CC439497-F5D5-874C-9940-C183D36575AE}" dt="2022-12-30T17:59:21.085" v="109"/>
          <ac:inkMkLst>
            <pc:docMk/>
            <pc:sldMk cId="56037346" sldId="301"/>
            <ac:inkMk id="80" creationId="{4A57AFCA-8EAC-6AB8-54B6-AC81FE0D07BD}"/>
          </ac:inkMkLst>
        </pc:inkChg>
        <pc:inkChg chg="add del">
          <ac:chgData name="Jade Tan" userId="16b1a3b18b71b79e" providerId="LiveId" clId="{CC439497-F5D5-874C-9940-C183D36575AE}" dt="2022-12-30T17:59:21.085" v="109"/>
          <ac:inkMkLst>
            <pc:docMk/>
            <pc:sldMk cId="56037346" sldId="301"/>
            <ac:inkMk id="81" creationId="{67ADAFF1-436F-C57C-528D-8222DD010F53}"/>
          </ac:inkMkLst>
        </pc:inkChg>
        <pc:inkChg chg="add del reco">
          <ac:chgData name="Jade Tan" userId="16b1a3b18b71b79e" providerId="LiveId" clId="{CC439497-F5D5-874C-9940-C183D36575AE}" dt="2022-12-30T17:59:57.650" v="111"/>
          <ac:inkMkLst>
            <pc:docMk/>
            <pc:sldMk cId="56037346" sldId="301"/>
            <ac:inkMk id="82" creationId="{411ABA5C-6FEE-8B9D-CA2F-F0ACFE447489}"/>
          </ac:inkMkLst>
        </pc:inkChg>
        <pc:inkChg chg="add del">
          <ac:chgData name="Jade Tan" userId="16b1a3b18b71b79e" providerId="LiveId" clId="{CC439497-F5D5-874C-9940-C183D36575AE}" dt="2022-12-30T18:00:24.569" v="123"/>
          <ac:inkMkLst>
            <pc:docMk/>
            <pc:sldMk cId="56037346" sldId="301"/>
            <ac:inkMk id="83" creationId="{5F279884-651E-32F7-40AA-FA56E754C6E7}"/>
          </ac:inkMkLst>
        </pc:inkChg>
        <pc:inkChg chg="add del">
          <ac:chgData name="Jade Tan" userId="16b1a3b18b71b79e" providerId="LiveId" clId="{CC439497-F5D5-874C-9940-C183D36575AE}" dt="2022-12-30T18:00:24.019" v="122"/>
          <ac:inkMkLst>
            <pc:docMk/>
            <pc:sldMk cId="56037346" sldId="301"/>
            <ac:inkMk id="84" creationId="{9079AA18-F507-2BD8-E9F1-366C57D5C14D}"/>
          </ac:inkMkLst>
        </pc:inkChg>
        <pc:inkChg chg="add del">
          <ac:chgData name="Jade Tan" userId="16b1a3b18b71b79e" providerId="LiveId" clId="{CC439497-F5D5-874C-9940-C183D36575AE}" dt="2022-12-30T18:00:23.616" v="121"/>
          <ac:inkMkLst>
            <pc:docMk/>
            <pc:sldMk cId="56037346" sldId="301"/>
            <ac:inkMk id="85" creationId="{6E355B80-00B1-2DCD-B30A-A07F27266F1A}"/>
          </ac:inkMkLst>
        </pc:inkChg>
        <pc:inkChg chg="add del">
          <ac:chgData name="Jade Tan" userId="16b1a3b18b71b79e" providerId="LiveId" clId="{CC439497-F5D5-874C-9940-C183D36575AE}" dt="2022-12-30T18:00:23.323" v="120"/>
          <ac:inkMkLst>
            <pc:docMk/>
            <pc:sldMk cId="56037346" sldId="301"/>
            <ac:inkMk id="86" creationId="{92071C09-52D8-0696-39BC-13CFEE8A0075}"/>
          </ac:inkMkLst>
        </pc:inkChg>
        <pc:inkChg chg="add del reco">
          <ac:chgData name="Jade Tan" userId="16b1a3b18b71b79e" providerId="LiveId" clId="{CC439497-F5D5-874C-9940-C183D36575AE}" dt="2022-12-30T18:00:23.323" v="120"/>
          <ac:inkMkLst>
            <pc:docMk/>
            <pc:sldMk cId="56037346" sldId="301"/>
            <ac:inkMk id="87" creationId="{E45EF3AD-B83F-4D67-4FB6-46A021D62911}"/>
          </ac:inkMkLst>
        </pc:inkChg>
        <pc:inkChg chg="add del">
          <ac:chgData name="Jade Tan" userId="16b1a3b18b71b79e" providerId="LiveId" clId="{CC439497-F5D5-874C-9940-C183D36575AE}" dt="2022-12-30T18:00:28.297" v="129"/>
          <ac:inkMkLst>
            <pc:docMk/>
            <pc:sldMk cId="56037346" sldId="301"/>
            <ac:inkMk id="88" creationId="{7446D16A-CF7E-54C7-9FC0-7CBC280310A1}"/>
          </ac:inkMkLst>
        </pc:inkChg>
        <pc:inkChg chg="add del">
          <ac:chgData name="Jade Tan" userId="16b1a3b18b71b79e" providerId="LiveId" clId="{CC439497-F5D5-874C-9940-C183D36575AE}" dt="2022-12-30T18:00:30.030" v="131"/>
          <ac:inkMkLst>
            <pc:docMk/>
            <pc:sldMk cId="56037346" sldId="301"/>
            <ac:inkMk id="89" creationId="{83DFA25E-4B6C-3408-2804-E2386B4654D9}"/>
          </ac:inkMkLst>
        </pc:inkChg>
        <pc:inkChg chg="add del">
          <ac:chgData name="Jade Tan" userId="16b1a3b18b71b79e" providerId="LiveId" clId="{CC439497-F5D5-874C-9940-C183D36575AE}" dt="2022-12-30T18:00:28.540" v="130"/>
          <ac:inkMkLst>
            <pc:docMk/>
            <pc:sldMk cId="56037346" sldId="301"/>
            <ac:inkMk id="90" creationId="{6764199E-E3EA-9B3D-E022-4527C0F66ACA}"/>
          </ac:inkMkLst>
        </pc:inkChg>
        <pc:inkChg chg="add del">
          <ac:chgData name="Jade Tan" userId="16b1a3b18b71b79e" providerId="LiveId" clId="{CC439497-F5D5-874C-9940-C183D36575AE}" dt="2022-12-30T18:00:28.297" v="129"/>
          <ac:inkMkLst>
            <pc:docMk/>
            <pc:sldMk cId="56037346" sldId="301"/>
            <ac:inkMk id="91" creationId="{BFC308BB-204B-190C-B1A6-386948BC308D}"/>
          </ac:inkMkLst>
        </pc:inkChg>
        <pc:inkChg chg="add del reco">
          <ac:chgData name="Jade Tan" userId="16b1a3b18b71b79e" providerId="LiveId" clId="{CC439497-F5D5-874C-9940-C183D36575AE}" dt="2022-12-30T18:00:28.297" v="129"/>
          <ac:inkMkLst>
            <pc:docMk/>
            <pc:sldMk cId="56037346" sldId="301"/>
            <ac:inkMk id="92" creationId="{B8BFB124-90AF-E3D4-3BE2-461C41BAE5B2}"/>
          </ac:inkMkLst>
        </pc:inkChg>
        <pc:inkChg chg="add del">
          <ac:chgData name="Jade Tan" userId="16b1a3b18b71b79e" providerId="LiveId" clId="{CC439497-F5D5-874C-9940-C183D36575AE}" dt="2022-12-30T18:00:33.178" v="137"/>
          <ac:inkMkLst>
            <pc:docMk/>
            <pc:sldMk cId="56037346" sldId="301"/>
            <ac:inkMk id="93" creationId="{F774211D-B7E4-A7AF-0CE4-5C1A639D7E3A}"/>
          </ac:inkMkLst>
        </pc:inkChg>
        <pc:inkChg chg="add del">
          <ac:chgData name="Jade Tan" userId="16b1a3b18b71b79e" providerId="LiveId" clId="{CC439497-F5D5-874C-9940-C183D36575AE}" dt="2022-12-30T18:00:33.178" v="137"/>
          <ac:inkMkLst>
            <pc:docMk/>
            <pc:sldMk cId="56037346" sldId="301"/>
            <ac:inkMk id="94" creationId="{0BC93901-1B69-7B48-5767-AAA1A0306CCE}"/>
          </ac:inkMkLst>
        </pc:inkChg>
        <pc:inkChg chg="add">
          <ac:chgData name="Jade Tan" userId="16b1a3b18b71b79e" providerId="LiveId" clId="{CC439497-F5D5-874C-9940-C183D36575AE}" dt="2022-12-30T18:00:31.578" v="134"/>
          <ac:inkMkLst>
            <pc:docMk/>
            <pc:sldMk cId="56037346" sldId="301"/>
            <ac:inkMk id="95" creationId="{442CD51D-4835-AC77-A273-609252445CF4}"/>
          </ac:inkMkLst>
        </pc:inkChg>
        <pc:inkChg chg="add">
          <ac:chgData name="Jade Tan" userId="16b1a3b18b71b79e" providerId="LiveId" clId="{CC439497-F5D5-874C-9940-C183D36575AE}" dt="2022-12-30T18:00:32.089" v="135"/>
          <ac:inkMkLst>
            <pc:docMk/>
            <pc:sldMk cId="56037346" sldId="301"/>
            <ac:inkMk id="96" creationId="{3ADB29CA-115D-9E9D-0A64-B95A012016AE}"/>
          </ac:inkMkLst>
        </pc:inkChg>
        <pc:inkChg chg="add">
          <ac:chgData name="Jade Tan" userId="16b1a3b18b71b79e" providerId="LiveId" clId="{CC439497-F5D5-874C-9940-C183D36575AE}" dt="2022-12-30T18:00:32.265" v="136"/>
          <ac:inkMkLst>
            <pc:docMk/>
            <pc:sldMk cId="56037346" sldId="301"/>
            <ac:inkMk id="97" creationId="{32A6DE26-8753-E1F8-5488-E67BEF93EDCE}"/>
          </ac:inkMkLst>
        </pc:inkChg>
        <pc:inkChg chg="add reco">
          <ac:chgData name="Jade Tan" userId="16b1a3b18b71b79e" providerId="LiveId" clId="{CC439497-F5D5-874C-9940-C183D36575AE}" dt="2022-12-30T18:00:33.178" v="137"/>
          <ac:inkMkLst>
            <pc:docMk/>
            <pc:sldMk cId="56037346" sldId="301"/>
            <ac:inkMk id="98" creationId="{6B8D694C-1EAD-2B05-52DA-9ABC423E6E54}"/>
          </ac:inkMkLst>
        </pc:inkChg>
        <pc:inkChg chg="add del">
          <ac:chgData name="Jade Tan" userId="16b1a3b18b71b79e" providerId="LiveId" clId="{CC439497-F5D5-874C-9940-C183D36575AE}" dt="2022-12-30T18:01:57.830" v="148"/>
          <ac:inkMkLst>
            <pc:docMk/>
            <pc:sldMk cId="56037346" sldId="301"/>
            <ac:inkMk id="99" creationId="{9CC963D9-AF29-CE20-4A17-173DB4AA8470}"/>
          </ac:inkMkLst>
        </pc:inkChg>
        <pc:inkChg chg="add del">
          <ac:chgData name="Jade Tan" userId="16b1a3b18b71b79e" providerId="LiveId" clId="{CC439497-F5D5-874C-9940-C183D36575AE}" dt="2022-12-30T18:01:59.359" v="152"/>
          <ac:inkMkLst>
            <pc:docMk/>
            <pc:sldMk cId="56037346" sldId="301"/>
            <ac:inkMk id="100" creationId="{065DAE2F-F90E-0A76-DA68-A1989D22F657}"/>
          </ac:inkMkLst>
        </pc:inkChg>
        <pc:inkChg chg="add del">
          <ac:chgData name="Jade Tan" userId="16b1a3b18b71b79e" providerId="LiveId" clId="{CC439497-F5D5-874C-9940-C183D36575AE}" dt="2022-12-30T18:00:48.395" v="142"/>
          <ac:inkMkLst>
            <pc:docMk/>
            <pc:sldMk cId="56037346" sldId="301"/>
            <ac:inkMk id="101" creationId="{143CD8EB-2F9E-52E8-A4DC-CA664DAE1B8E}"/>
          </ac:inkMkLst>
        </pc:inkChg>
        <pc:inkChg chg="add del">
          <ac:chgData name="Jade Tan" userId="16b1a3b18b71b79e" providerId="LiveId" clId="{CC439497-F5D5-874C-9940-C183D36575AE}" dt="2022-12-30T18:00:48.395" v="142"/>
          <ac:inkMkLst>
            <pc:docMk/>
            <pc:sldMk cId="56037346" sldId="301"/>
            <ac:inkMk id="102" creationId="{D7220780-B829-5BC1-DFC4-0FA4B41907BC}"/>
          </ac:inkMkLst>
        </pc:inkChg>
        <pc:inkChg chg="add del reco">
          <ac:chgData name="Jade Tan" userId="16b1a3b18b71b79e" providerId="LiveId" clId="{CC439497-F5D5-874C-9940-C183D36575AE}" dt="2022-12-30T18:02:18.608" v="168"/>
          <ac:inkMkLst>
            <pc:docMk/>
            <pc:sldMk cId="56037346" sldId="301"/>
            <ac:inkMk id="103" creationId="{11DBD421-F066-6517-7F67-F8E5ABCBE56B}"/>
          </ac:inkMkLst>
        </pc:inkChg>
        <pc:inkChg chg="add del">
          <ac:chgData name="Jade Tan" userId="16b1a3b18b71b79e" providerId="LiveId" clId="{CC439497-F5D5-874C-9940-C183D36575AE}" dt="2022-12-30T18:01:05.711" v="145"/>
          <ac:inkMkLst>
            <pc:docMk/>
            <pc:sldMk cId="56037346" sldId="301"/>
            <ac:inkMk id="104" creationId="{25457A31-B915-CDA9-8ABE-B0C69A52F695}"/>
          </ac:inkMkLst>
        </pc:inkChg>
        <pc:inkChg chg="add del">
          <ac:chgData name="Jade Tan" userId="16b1a3b18b71b79e" providerId="LiveId" clId="{CC439497-F5D5-874C-9940-C183D36575AE}" dt="2022-12-30T18:01:05.711" v="145"/>
          <ac:inkMkLst>
            <pc:docMk/>
            <pc:sldMk cId="56037346" sldId="301"/>
            <ac:inkMk id="105" creationId="{AF64BB5B-623C-F476-4F77-F9E60B4731ED}"/>
          </ac:inkMkLst>
        </pc:inkChg>
        <pc:inkChg chg="add del reco">
          <ac:chgData name="Jade Tan" userId="16b1a3b18b71b79e" providerId="LiveId" clId="{CC439497-F5D5-874C-9940-C183D36575AE}" dt="2022-12-30T18:01:58.226" v="150"/>
          <ac:inkMkLst>
            <pc:docMk/>
            <pc:sldMk cId="56037346" sldId="301"/>
            <ac:inkMk id="106" creationId="{5318C324-58B8-B7C7-E029-017A603295F7}"/>
          </ac:inkMkLst>
        </pc:inkChg>
        <pc:inkChg chg="add del">
          <ac:chgData name="Jade Tan" userId="16b1a3b18b71b79e" providerId="LiveId" clId="{CC439497-F5D5-874C-9940-C183D36575AE}" dt="2022-12-30T18:01:59.357" v="151"/>
          <ac:inkMkLst>
            <pc:docMk/>
            <pc:sldMk cId="56037346" sldId="301"/>
            <ac:inkMk id="107" creationId="{6247D221-019F-71A1-763C-9E0A96C95668}"/>
          </ac:inkMkLst>
        </pc:inkChg>
        <pc:inkChg chg="add del">
          <ac:chgData name="Jade Tan" userId="16b1a3b18b71b79e" providerId="LiveId" clId="{CC439497-F5D5-874C-9940-C183D36575AE}" dt="2022-12-30T18:01:58.220" v="149"/>
          <ac:inkMkLst>
            <pc:docMk/>
            <pc:sldMk cId="56037346" sldId="301"/>
            <ac:inkMk id="108" creationId="{F6BC11A2-F29C-C3C6-E88E-784C9363979C}"/>
          </ac:inkMkLst>
        </pc:inkChg>
        <pc:inkChg chg="add del">
          <ac:chgData name="Jade Tan" userId="16b1a3b18b71b79e" providerId="LiveId" clId="{CC439497-F5D5-874C-9940-C183D36575AE}" dt="2022-12-30T18:02:10.138" v="158"/>
          <ac:inkMkLst>
            <pc:docMk/>
            <pc:sldMk cId="56037346" sldId="301"/>
            <ac:inkMk id="109" creationId="{3E695028-C77D-FF54-EC4E-96D51C64DC8D}"/>
          </ac:inkMkLst>
        </pc:inkChg>
        <pc:inkChg chg="add del">
          <ac:chgData name="Jade Tan" userId="16b1a3b18b71b79e" providerId="LiveId" clId="{CC439497-F5D5-874C-9940-C183D36575AE}" dt="2022-12-30T18:02:08.672" v="157"/>
          <ac:inkMkLst>
            <pc:docMk/>
            <pc:sldMk cId="56037346" sldId="301"/>
            <ac:inkMk id="110" creationId="{ECE6F81E-0F13-610F-C79F-9454CFFD7554}"/>
          </ac:inkMkLst>
        </pc:inkChg>
        <pc:inkChg chg="add del">
          <ac:chgData name="Jade Tan" userId="16b1a3b18b71b79e" providerId="LiveId" clId="{CC439497-F5D5-874C-9940-C183D36575AE}" dt="2022-12-30T18:02:08.672" v="157"/>
          <ac:inkMkLst>
            <pc:docMk/>
            <pc:sldMk cId="56037346" sldId="301"/>
            <ac:inkMk id="111" creationId="{21E41767-4DAF-BA2F-B3DE-95467BB1356D}"/>
          </ac:inkMkLst>
        </pc:inkChg>
        <pc:inkChg chg="add del">
          <ac:chgData name="Jade Tan" userId="16b1a3b18b71b79e" providerId="LiveId" clId="{CC439497-F5D5-874C-9940-C183D36575AE}" dt="2022-12-30T18:02:08.672" v="157"/>
          <ac:inkMkLst>
            <pc:docMk/>
            <pc:sldMk cId="56037346" sldId="301"/>
            <ac:inkMk id="112" creationId="{BACC6F73-008F-B1BC-0244-B2AB77C7CA60}"/>
          </ac:inkMkLst>
        </pc:inkChg>
        <pc:inkChg chg="add del mod reco modStrokes">
          <ac:chgData name="Jade Tan" userId="16b1a3b18b71b79e" providerId="LiveId" clId="{CC439497-F5D5-874C-9940-C183D36575AE}" dt="2022-12-30T18:02:10.427" v="160"/>
          <ac:inkMkLst>
            <pc:docMk/>
            <pc:sldMk cId="56037346" sldId="301"/>
            <ac:inkMk id="113" creationId="{5A6C7A62-2F50-38D3-63D0-6FC1BB65AEB0}"/>
          </ac:inkMkLst>
        </pc:inkChg>
        <pc:inkChg chg="add del">
          <ac:chgData name="Jade Tan" userId="16b1a3b18b71b79e" providerId="LiveId" clId="{CC439497-F5D5-874C-9940-C183D36575AE}" dt="2022-12-30T18:02:16.825" v="166"/>
          <ac:inkMkLst>
            <pc:docMk/>
            <pc:sldMk cId="56037346" sldId="301"/>
            <ac:inkMk id="114" creationId="{A96920DA-F011-7D4E-D2AE-99125E95529D}"/>
          </ac:inkMkLst>
        </pc:inkChg>
        <pc:inkChg chg="add del">
          <ac:chgData name="Jade Tan" userId="16b1a3b18b71b79e" providerId="LiveId" clId="{CC439497-F5D5-874C-9940-C183D36575AE}" dt="2022-12-30T18:02:16.825" v="166"/>
          <ac:inkMkLst>
            <pc:docMk/>
            <pc:sldMk cId="56037346" sldId="301"/>
            <ac:inkMk id="115" creationId="{D2626B95-5CA9-AFC0-DEDB-93446CC32A41}"/>
          </ac:inkMkLst>
        </pc:inkChg>
        <pc:inkChg chg="add del">
          <ac:chgData name="Jade Tan" userId="16b1a3b18b71b79e" providerId="LiveId" clId="{CC439497-F5D5-874C-9940-C183D36575AE}" dt="2022-12-30T18:02:16.825" v="166"/>
          <ac:inkMkLst>
            <pc:docMk/>
            <pc:sldMk cId="56037346" sldId="301"/>
            <ac:inkMk id="116" creationId="{2FE293C8-9C44-5A61-A910-125B58E0B724}"/>
          </ac:inkMkLst>
        </pc:inkChg>
        <pc:inkChg chg="add del">
          <ac:chgData name="Jade Tan" userId="16b1a3b18b71b79e" providerId="LiveId" clId="{CC439497-F5D5-874C-9940-C183D36575AE}" dt="2022-12-30T18:02:16.825" v="166"/>
          <ac:inkMkLst>
            <pc:docMk/>
            <pc:sldMk cId="56037346" sldId="301"/>
            <ac:inkMk id="117" creationId="{271AEDDE-F633-A82E-E758-3FEC774DA004}"/>
          </ac:inkMkLst>
        </pc:inkChg>
        <pc:inkChg chg="add del">
          <ac:chgData name="Jade Tan" userId="16b1a3b18b71b79e" providerId="LiveId" clId="{CC439497-F5D5-874C-9940-C183D36575AE}" dt="2022-12-30T18:02:16.825" v="166"/>
          <ac:inkMkLst>
            <pc:docMk/>
            <pc:sldMk cId="56037346" sldId="301"/>
            <ac:inkMk id="118" creationId="{E46E9828-6B01-4358-AB07-B7E547A781F4}"/>
          </ac:inkMkLst>
        </pc:inkChg>
        <pc:inkChg chg="add del reco">
          <ac:chgData name="Jade Tan" userId="16b1a3b18b71b79e" providerId="LiveId" clId="{CC439497-F5D5-874C-9940-C183D36575AE}" dt="2022-12-30T18:02:18.602" v="167"/>
          <ac:inkMkLst>
            <pc:docMk/>
            <pc:sldMk cId="56037346" sldId="301"/>
            <ac:inkMk id="119" creationId="{617D3ADD-4390-C30B-F5D9-CFAFD3EA069E}"/>
          </ac:inkMkLst>
        </pc:inkChg>
        <pc:inkChg chg="add del">
          <ac:chgData name="Jade Tan" userId="16b1a3b18b71b79e" providerId="LiveId" clId="{CC439497-F5D5-874C-9940-C183D36575AE}" dt="2022-12-30T18:02:22.036" v="174"/>
          <ac:inkMkLst>
            <pc:docMk/>
            <pc:sldMk cId="56037346" sldId="301"/>
            <ac:inkMk id="120" creationId="{9C7EF6BD-2087-9400-2A54-003D772A2CE8}"/>
          </ac:inkMkLst>
        </pc:inkChg>
        <pc:inkChg chg="add del">
          <ac:chgData name="Jade Tan" userId="16b1a3b18b71b79e" providerId="LiveId" clId="{CC439497-F5D5-874C-9940-C183D36575AE}" dt="2022-12-30T18:02:22.036" v="174"/>
          <ac:inkMkLst>
            <pc:docMk/>
            <pc:sldMk cId="56037346" sldId="301"/>
            <ac:inkMk id="121" creationId="{0B7100E8-1D59-E5D9-7D52-51819FCEFD1F}"/>
          </ac:inkMkLst>
        </pc:inkChg>
        <pc:inkChg chg="add del">
          <ac:chgData name="Jade Tan" userId="16b1a3b18b71b79e" providerId="LiveId" clId="{CC439497-F5D5-874C-9940-C183D36575AE}" dt="2022-12-30T18:02:22.036" v="174"/>
          <ac:inkMkLst>
            <pc:docMk/>
            <pc:sldMk cId="56037346" sldId="301"/>
            <ac:inkMk id="122" creationId="{DEAFC327-26A8-2728-0105-AA00B81588CE}"/>
          </ac:inkMkLst>
        </pc:inkChg>
        <pc:inkChg chg="add del">
          <ac:chgData name="Jade Tan" userId="16b1a3b18b71b79e" providerId="LiveId" clId="{CC439497-F5D5-874C-9940-C183D36575AE}" dt="2022-12-30T18:02:22.036" v="174"/>
          <ac:inkMkLst>
            <pc:docMk/>
            <pc:sldMk cId="56037346" sldId="301"/>
            <ac:inkMk id="123" creationId="{70FB15D6-48ED-70A7-9D26-ECBDB1D5D00E}"/>
          </ac:inkMkLst>
        </pc:inkChg>
        <pc:inkChg chg="add del">
          <ac:chgData name="Jade Tan" userId="16b1a3b18b71b79e" providerId="LiveId" clId="{CC439497-F5D5-874C-9940-C183D36575AE}" dt="2022-12-30T18:02:22.036" v="174"/>
          <ac:inkMkLst>
            <pc:docMk/>
            <pc:sldMk cId="56037346" sldId="301"/>
            <ac:inkMk id="124" creationId="{6106E66D-A95D-B8EB-E415-D1DFE5809D7C}"/>
          </ac:inkMkLst>
        </pc:inkChg>
        <pc:inkChg chg="add del reco">
          <ac:chgData name="Jade Tan" userId="16b1a3b18b71b79e" providerId="LiveId" clId="{CC439497-F5D5-874C-9940-C183D36575AE}" dt="2022-12-30T18:02:40.526" v="188"/>
          <ac:inkMkLst>
            <pc:docMk/>
            <pc:sldMk cId="56037346" sldId="301"/>
            <ac:inkMk id="125" creationId="{7D7AA40B-949A-B1E6-8839-31452205763A}"/>
          </ac:inkMkLst>
        </pc:inkChg>
        <pc:inkChg chg="add del">
          <ac:chgData name="Jade Tan" userId="16b1a3b18b71b79e" providerId="LiveId" clId="{CC439497-F5D5-874C-9940-C183D36575AE}" dt="2022-12-30T18:02:24.437" v="177"/>
          <ac:inkMkLst>
            <pc:docMk/>
            <pc:sldMk cId="56037346" sldId="301"/>
            <ac:inkMk id="126" creationId="{3FB7E3B5-504F-0EDA-4029-90DFC803B711}"/>
          </ac:inkMkLst>
        </pc:inkChg>
        <pc:inkChg chg="add del">
          <ac:chgData name="Jade Tan" userId="16b1a3b18b71b79e" providerId="LiveId" clId="{CC439497-F5D5-874C-9940-C183D36575AE}" dt="2022-12-30T18:02:24.437" v="177"/>
          <ac:inkMkLst>
            <pc:docMk/>
            <pc:sldMk cId="56037346" sldId="301"/>
            <ac:inkMk id="127" creationId="{EDC9177F-CA8D-0374-3FC4-FFEAF9B3008C}"/>
          </ac:inkMkLst>
        </pc:inkChg>
        <pc:inkChg chg="add del reco">
          <ac:chgData name="Jade Tan" userId="16b1a3b18b71b79e" providerId="LiveId" clId="{CC439497-F5D5-874C-9940-C183D36575AE}" dt="2022-12-30T18:02:27.059" v="181"/>
          <ac:inkMkLst>
            <pc:docMk/>
            <pc:sldMk cId="56037346" sldId="301"/>
            <ac:inkMk id="128" creationId="{4F50D22A-5986-AF35-CE31-E73540C313AB}"/>
          </ac:inkMkLst>
        </pc:inkChg>
        <pc:inkChg chg="add del">
          <ac:chgData name="Jade Tan" userId="16b1a3b18b71b79e" providerId="LiveId" clId="{CC439497-F5D5-874C-9940-C183D36575AE}" dt="2022-12-30T18:02:26.072" v="180"/>
          <ac:inkMkLst>
            <pc:docMk/>
            <pc:sldMk cId="56037346" sldId="301"/>
            <ac:inkMk id="129" creationId="{9A902D9F-3C55-598E-EB70-66C5320575C9}"/>
          </ac:inkMkLst>
        </pc:inkChg>
        <pc:inkChg chg="add del">
          <ac:chgData name="Jade Tan" userId="16b1a3b18b71b79e" providerId="LiveId" clId="{CC439497-F5D5-874C-9940-C183D36575AE}" dt="2022-12-30T18:02:26.072" v="180"/>
          <ac:inkMkLst>
            <pc:docMk/>
            <pc:sldMk cId="56037346" sldId="301"/>
            <ac:inkMk id="130" creationId="{92B2CD74-C7B8-83C9-6ACE-27DCD27BB636}"/>
          </ac:inkMkLst>
        </pc:inkChg>
        <pc:inkChg chg="add del reco">
          <ac:chgData name="Jade Tan" userId="16b1a3b18b71b79e" providerId="LiveId" clId="{CC439497-F5D5-874C-9940-C183D36575AE}" dt="2022-12-30T18:03:11.619" v="203"/>
          <ac:inkMkLst>
            <pc:docMk/>
            <pc:sldMk cId="56037346" sldId="301"/>
            <ac:inkMk id="131" creationId="{18C386AC-9111-0DE7-5B01-B72045A78E67}"/>
          </ac:inkMkLst>
        </pc:inkChg>
        <pc:inkChg chg="add del">
          <ac:chgData name="Jade Tan" userId="16b1a3b18b71b79e" providerId="LiveId" clId="{CC439497-F5D5-874C-9940-C183D36575AE}" dt="2022-12-30T18:02:41.095" v="190"/>
          <ac:inkMkLst>
            <pc:docMk/>
            <pc:sldMk cId="56037346" sldId="301"/>
            <ac:inkMk id="132" creationId="{0BCCE9B6-D6E2-B89A-849F-ACC8D81B549E}"/>
          </ac:inkMkLst>
        </pc:inkChg>
        <pc:inkChg chg="add del">
          <ac:chgData name="Jade Tan" userId="16b1a3b18b71b79e" providerId="LiveId" clId="{CC439497-F5D5-874C-9940-C183D36575AE}" dt="2022-12-30T18:02:39.302" v="187"/>
          <ac:inkMkLst>
            <pc:docMk/>
            <pc:sldMk cId="56037346" sldId="301"/>
            <ac:inkMk id="133" creationId="{8D9D0279-61EE-04B7-B146-E42CE45083BC}"/>
          </ac:inkMkLst>
        </pc:inkChg>
        <pc:inkChg chg="add del">
          <ac:chgData name="Jade Tan" userId="16b1a3b18b71b79e" providerId="LiveId" clId="{CC439497-F5D5-874C-9940-C183D36575AE}" dt="2022-12-30T18:02:39.302" v="187"/>
          <ac:inkMkLst>
            <pc:docMk/>
            <pc:sldMk cId="56037346" sldId="301"/>
            <ac:inkMk id="134" creationId="{03A83216-D48A-3488-6668-1C727BA3AAEF}"/>
          </ac:inkMkLst>
        </pc:inkChg>
        <pc:inkChg chg="add del">
          <ac:chgData name="Jade Tan" userId="16b1a3b18b71b79e" providerId="LiveId" clId="{CC439497-F5D5-874C-9940-C183D36575AE}" dt="2022-12-30T18:02:39.302" v="187"/>
          <ac:inkMkLst>
            <pc:docMk/>
            <pc:sldMk cId="56037346" sldId="301"/>
            <ac:inkMk id="135" creationId="{6A9D76E6-FCB0-7DA7-7DE0-3F33DBBFC7C6}"/>
          </ac:inkMkLst>
        </pc:inkChg>
        <pc:inkChg chg="add del">
          <ac:chgData name="Jade Tan" userId="16b1a3b18b71b79e" providerId="LiveId" clId="{CC439497-F5D5-874C-9940-C183D36575AE}" dt="2022-12-30T18:02:39.302" v="187"/>
          <ac:inkMkLst>
            <pc:docMk/>
            <pc:sldMk cId="56037346" sldId="301"/>
            <ac:inkMk id="136" creationId="{3340BC7A-DAD3-DC95-40CB-F2B45B7D561F}"/>
          </ac:inkMkLst>
        </pc:inkChg>
        <pc:inkChg chg="add del reco">
          <ac:chgData name="Jade Tan" userId="16b1a3b18b71b79e" providerId="LiveId" clId="{CC439497-F5D5-874C-9940-C183D36575AE}" dt="2022-12-30T18:02:41.094" v="189"/>
          <ac:inkMkLst>
            <pc:docMk/>
            <pc:sldMk cId="56037346" sldId="301"/>
            <ac:inkMk id="137" creationId="{0A7B051B-DB25-C139-7438-7526FD2936ED}"/>
          </ac:inkMkLst>
        </pc:inkChg>
        <pc:inkChg chg="add del">
          <ac:chgData name="Jade Tan" userId="16b1a3b18b71b79e" providerId="LiveId" clId="{CC439497-F5D5-874C-9940-C183D36575AE}" dt="2022-12-30T18:02:46.559" v="195"/>
          <ac:inkMkLst>
            <pc:docMk/>
            <pc:sldMk cId="56037346" sldId="301"/>
            <ac:inkMk id="138" creationId="{1244ECE0-CC38-B7FA-3EB7-7A420CAFB21B}"/>
          </ac:inkMkLst>
        </pc:inkChg>
        <pc:inkChg chg="add del">
          <ac:chgData name="Jade Tan" userId="16b1a3b18b71b79e" providerId="LiveId" clId="{CC439497-F5D5-874C-9940-C183D36575AE}" dt="2022-12-30T18:02:46.559" v="195"/>
          <ac:inkMkLst>
            <pc:docMk/>
            <pc:sldMk cId="56037346" sldId="301"/>
            <ac:inkMk id="139" creationId="{AC90A49C-0C21-384B-CD0E-941F6227DB0C}"/>
          </ac:inkMkLst>
        </pc:inkChg>
        <pc:inkChg chg="add del">
          <ac:chgData name="Jade Tan" userId="16b1a3b18b71b79e" providerId="LiveId" clId="{CC439497-F5D5-874C-9940-C183D36575AE}" dt="2022-12-30T18:02:46.559" v="195"/>
          <ac:inkMkLst>
            <pc:docMk/>
            <pc:sldMk cId="56037346" sldId="301"/>
            <ac:inkMk id="140" creationId="{0F727A9A-EF94-792E-B2C4-63D6C6B75EA7}"/>
          </ac:inkMkLst>
        </pc:inkChg>
        <pc:inkChg chg="add del">
          <ac:chgData name="Jade Tan" userId="16b1a3b18b71b79e" providerId="LiveId" clId="{CC439497-F5D5-874C-9940-C183D36575AE}" dt="2022-12-30T18:02:46.559" v="195"/>
          <ac:inkMkLst>
            <pc:docMk/>
            <pc:sldMk cId="56037346" sldId="301"/>
            <ac:inkMk id="141" creationId="{4AF48232-EF85-E15D-4156-6B90B033978D}"/>
          </ac:inkMkLst>
        </pc:inkChg>
        <pc:inkChg chg="add del reco">
          <ac:chgData name="Jade Tan" userId="16b1a3b18b71b79e" providerId="LiveId" clId="{CC439497-F5D5-874C-9940-C183D36575AE}" dt="2022-12-30T18:03:01.601" v="197"/>
          <ac:inkMkLst>
            <pc:docMk/>
            <pc:sldMk cId="56037346" sldId="301"/>
            <ac:inkMk id="142" creationId="{AEAB33D9-652D-843A-C0B6-F6FF5602DE1F}"/>
          </ac:inkMkLst>
        </pc:inkChg>
        <pc:inkChg chg="add del reco">
          <ac:chgData name="Jade Tan" userId="16b1a3b18b71b79e" providerId="LiveId" clId="{CC439497-F5D5-874C-9940-C183D36575AE}" dt="2022-12-30T18:03:00.984" v="196"/>
          <ac:inkMkLst>
            <pc:docMk/>
            <pc:sldMk cId="56037346" sldId="301"/>
            <ac:inkMk id="143" creationId="{F1375BF0-B63E-FB79-615D-1F0711873435}"/>
          </ac:inkMkLst>
        </pc:inkChg>
        <pc:inkChg chg="add del">
          <ac:chgData name="Jade Tan" userId="16b1a3b18b71b79e" providerId="LiveId" clId="{CC439497-F5D5-874C-9940-C183D36575AE}" dt="2022-12-30T18:03:07.618" v="202"/>
          <ac:inkMkLst>
            <pc:docMk/>
            <pc:sldMk cId="56037346" sldId="301"/>
            <ac:inkMk id="144" creationId="{7DF0F489-1310-19C4-8A28-30CAEFD36FDF}"/>
          </ac:inkMkLst>
        </pc:inkChg>
        <pc:inkChg chg="add del">
          <ac:chgData name="Jade Tan" userId="16b1a3b18b71b79e" providerId="LiveId" clId="{CC439497-F5D5-874C-9940-C183D36575AE}" dt="2022-12-30T18:03:07.618" v="202"/>
          <ac:inkMkLst>
            <pc:docMk/>
            <pc:sldMk cId="56037346" sldId="301"/>
            <ac:inkMk id="145" creationId="{29D33CD1-3213-37BD-19FE-D0C87C5A542F}"/>
          </ac:inkMkLst>
        </pc:inkChg>
        <pc:inkChg chg="add del">
          <ac:chgData name="Jade Tan" userId="16b1a3b18b71b79e" providerId="LiveId" clId="{CC439497-F5D5-874C-9940-C183D36575AE}" dt="2022-12-30T18:03:07.618" v="202"/>
          <ac:inkMkLst>
            <pc:docMk/>
            <pc:sldMk cId="56037346" sldId="301"/>
            <ac:inkMk id="146" creationId="{0FEEB9F8-515B-1A02-9193-BEE9A65940A2}"/>
          </ac:inkMkLst>
        </pc:inkChg>
        <pc:inkChg chg="add del">
          <ac:chgData name="Jade Tan" userId="16b1a3b18b71b79e" providerId="LiveId" clId="{CC439497-F5D5-874C-9940-C183D36575AE}" dt="2022-12-30T18:03:07.618" v="202"/>
          <ac:inkMkLst>
            <pc:docMk/>
            <pc:sldMk cId="56037346" sldId="301"/>
            <ac:inkMk id="147" creationId="{935D9854-2B56-4C4E-3F1F-51CD7906F47E}"/>
          </ac:inkMkLst>
        </pc:inkChg>
        <pc:inkChg chg="add del reco">
          <ac:chgData name="Jade Tan" userId="16b1a3b18b71b79e" providerId="LiveId" clId="{CC439497-F5D5-874C-9940-C183D36575AE}" dt="2022-12-30T18:09:31.377" v="343"/>
          <ac:inkMkLst>
            <pc:docMk/>
            <pc:sldMk cId="56037346" sldId="301"/>
            <ac:inkMk id="148" creationId="{934C02E5-3FA9-FCAD-EBDC-CEF9F73F2817}"/>
          </ac:inkMkLst>
        </pc:inkChg>
        <pc:inkChg chg="add mod reco modStrokes">
          <ac:chgData name="Jade Tan" userId="16b1a3b18b71b79e" providerId="LiveId" clId="{CC439497-F5D5-874C-9940-C183D36575AE}" dt="2022-12-30T18:09:30.621" v="342"/>
          <ac:inkMkLst>
            <pc:docMk/>
            <pc:sldMk cId="56037346" sldId="301"/>
            <ac:inkMk id="149" creationId="{1D92A8AB-3B64-A860-7482-73F839D6F93F}"/>
          </ac:inkMkLst>
        </pc:inkChg>
        <pc:inkChg chg="add del">
          <ac:chgData name="Jade Tan" userId="16b1a3b18b71b79e" providerId="LiveId" clId="{CC439497-F5D5-874C-9940-C183D36575AE}" dt="2022-12-30T18:03:33.709" v="214"/>
          <ac:inkMkLst>
            <pc:docMk/>
            <pc:sldMk cId="56037346" sldId="301"/>
            <ac:inkMk id="150" creationId="{A4770F67-8DDE-545F-5C3A-BEC948144616}"/>
          </ac:inkMkLst>
        </pc:inkChg>
        <pc:inkChg chg="add del">
          <ac:chgData name="Jade Tan" userId="16b1a3b18b71b79e" providerId="LiveId" clId="{CC439497-F5D5-874C-9940-C183D36575AE}" dt="2022-12-30T18:03:30.994" v="213"/>
          <ac:inkMkLst>
            <pc:docMk/>
            <pc:sldMk cId="56037346" sldId="301"/>
            <ac:inkMk id="151" creationId="{4E9D0C98-5FD2-7BA6-97BA-928E70E6A726}"/>
          </ac:inkMkLst>
        </pc:inkChg>
        <pc:inkChg chg="add del">
          <ac:chgData name="Jade Tan" userId="16b1a3b18b71b79e" providerId="LiveId" clId="{CC439497-F5D5-874C-9940-C183D36575AE}" dt="2022-12-30T18:03:19.100" v="208"/>
          <ac:inkMkLst>
            <pc:docMk/>
            <pc:sldMk cId="56037346" sldId="301"/>
            <ac:inkMk id="152" creationId="{0B4254BD-6986-B1A7-DA5B-075892D03CF2}"/>
          </ac:inkMkLst>
        </pc:inkChg>
        <pc:inkChg chg="add del">
          <ac:chgData name="Jade Tan" userId="16b1a3b18b71b79e" providerId="LiveId" clId="{CC439497-F5D5-874C-9940-C183D36575AE}" dt="2022-12-30T18:03:19.100" v="208"/>
          <ac:inkMkLst>
            <pc:docMk/>
            <pc:sldMk cId="56037346" sldId="301"/>
            <ac:inkMk id="153" creationId="{3262E25A-1241-9CCD-239F-7FEB84A9C576}"/>
          </ac:inkMkLst>
        </pc:inkChg>
        <pc:inkChg chg="add del mod reco modStrokes">
          <ac:chgData name="Jade Tan" userId="16b1a3b18b71b79e" providerId="LiveId" clId="{CC439497-F5D5-874C-9940-C183D36575AE}" dt="2022-12-30T18:03:30.456" v="212"/>
          <ac:inkMkLst>
            <pc:docMk/>
            <pc:sldMk cId="56037346" sldId="301"/>
            <ac:inkMk id="154" creationId="{EFA82B13-7D0D-CDE7-DB37-DBEB6652E3AB}"/>
          </ac:inkMkLst>
        </pc:inkChg>
        <pc:inkChg chg="add del">
          <ac:chgData name="Jade Tan" userId="16b1a3b18b71b79e" providerId="LiveId" clId="{CC439497-F5D5-874C-9940-C183D36575AE}" dt="2022-12-30T18:03:28.640" v="210"/>
          <ac:inkMkLst>
            <pc:docMk/>
            <pc:sldMk cId="56037346" sldId="301"/>
            <ac:inkMk id="155" creationId="{44306FB1-15F5-7703-0374-D80776D9CFE9}"/>
          </ac:inkMkLst>
        </pc:inkChg>
        <pc:inkChg chg="add del">
          <ac:chgData name="Jade Tan" userId="16b1a3b18b71b79e" providerId="LiveId" clId="{CC439497-F5D5-874C-9940-C183D36575AE}" dt="2022-12-30T18:03:53.334" v="217"/>
          <ac:inkMkLst>
            <pc:docMk/>
            <pc:sldMk cId="56037346" sldId="301"/>
            <ac:inkMk id="156" creationId="{08980434-75CF-E0C9-FAA7-F14A6531AEFE}"/>
          </ac:inkMkLst>
        </pc:inkChg>
        <pc:inkChg chg="add del">
          <ac:chgData name="Jade Tan" userId="16b1a3b18b71b79e" providerId="LiveId" clId="{CC439497-F5D5-874C-9940-C183D36575AE}" dt="2022-12-30T18:03:53.334" v="217"/>
          <ac:inkMkLst>
            <pc:docMk/>
            <pc:sldMk cId="56037346" sldId="301"/>
            <ac:inkMk id="157" creationId="{ED06E44C-A42E-5B3B-BEA6-8B8266EA2761}"/>
          </ac:inkMkLst>
        </pc:inkChg>
        <pc:inkChg chg="add reco">
          <ac:chgData name="Jade Tan" userId="16b1a3b18b71b79e" providerId="LiveId" clId="{CC439497-F5D5-874C-9940-C183D36575AE}" dt="2022-12-30T18:03:53.334" v="217"/>
          <ac:inkMkLst>
            <pc:docMk/>
            <pc:sldMk cId="56037346" sldId="301"/>
            <ac:inkMk id="158" creationId="{784E8C2F-F051-8B5F-2321-5052F0478B7D}"/>
          </ac:inkMkLst>
        </pc:inkChg>
        <pc:inkChg chg="add del">
          <ac:chgData name="Jade Tan" userId="16b1a3b18b71b79e" providerId="LiveId" clId="{CC439497-F5D5-874C-9940-C183D36575AE}" dt="2022-12-30T18:04:26.404" v="225"/>
          <ac:inkMkLst>
            <pc:docMk/>
            <pc:sldMk cId="56037346" sldId="301"/>
            <ac:inkMk id="159" creationId="{1179F9F8-8308-0766-4AAA-0957E510BC5F}"/>
          </ac:inkMkLst>
        </pc:inkChg>
        <pc:inkChg chg="add del">
          <ac:chgData name="Jade Tan" userId="16b1a3b18b71b79e" providerId="LiveId" clId="{CC439497-F5D5-874C-9940-C183D36575AE}" dt="2022-12-30T18:04:26.404" v="225"/>
          <ac:inkMkLst>
            <pc:docMk/>
            <pc:sldMk cId="56037346" sldId="301"/>
            <ac:inkMk id="160" creationId="{F3ACFB92-D137-3487-4442-C66885480699}"/>
          </ac:inkMkLst>
        </pc:inkChg>
        <pc:inkChg chg="add del">
          <ac:chgData name="Jade Tan" userId="16b1a3b18b71b79e" providerId="LiveId" clId="{CC439497-F5D5-874C-9940-C183D36575AE}" dt="2022-12-30T18:04:26.404" v="225"/>
          <ac:inkMkLst>
            <pc:docMk/>
            <pc:sldMk cId="56037346" sldId="301"/>
            <ac:inkMk id="161" creationId="{D9520A89-1EDE-8016-FEEF-01CCCBC646A5}"/>
          </ac:inkMkLst>
        </pc:inkChg>
        <pc:inkChg chg="add del">
          <ac:chgData name="Jade Tan" userId="16b1a3b18b71b79e" providerId="LiveId" clId="{CC439497-F5D5-874C-9940-C183D36575AE}" dt="2022-12-30T18:04:26.404" v="225"/>
          <ac:inkMkLst>
            <pc:docMk/>
            <pc:sldMk cId="56037346" sldId="301"/>
            <ac:inkMk id="162" creationId="{D9377E37-555B-1447-06A9-2144EFC1944A}"/>
          </ac:inkMkLst>
        </pc:inkChg>
        <pc:inkChg chg="add del">
          <ac:chgData name="Jade Tan" userId="16b1a3b18b71b79e" providerId="LiveId" clId="{CC439497-F5D5-874C-9940-C183D36575AE}" dt="2022-12-30T18:04:26.404" v="225"/>
          <ac:inkMkLst>
            <pc:docMk/>
            <pc:sldMk cId="56037346" sldId="301"/>
            <ac:inkMk id="163" creationId="{096584AB-A0B1-D519-3251-60473F21B22A}"/>
          </ac:inkMkLst>
        </pc:inkChg>
        <pc:inkChg chg="add del">
          <ac:chgData name="Jade Tan" userId="16b1a3b18b71b79e" providerId="LiveId" clId="{CC439497-F5D5-874C-9940-C183D36575AE}" dt="2022-12-30T18:04:26.404" v="225"/>
          <ac:inkMkLst>
            <pc:docMk/>
            <pc:sldMk cId="56037346" sldId="301"/>
            <ac:inkMk id="164" creationId="{FE7EEBD8-1CCD-E9E8-1CAD-715CE1DC99A5}"/>
          </ac:inkMkLst>
        </pc:inkChg>
        <pc:inkChg chg="add del">
          <ac:chgData name="Jade Tan" userId="16b1a3b18b71b79e" providerId="LiveId" clId="{CC439497-F5D5-874C-9940-C183D36575AE}" dt="2022-12-30T18:04:26.404" v="225"/>
          <ac:inkMkLst>
            <pc:docMk/>
            <pc:sldMk cId="56037346" sldId="301"/>
            <ac:inkMk id="165" creationId="{64043934-E51E-037C-03F1-41C916138348}"/>
          </ac:inkMkLst>
        </pc:inkChg>
        <pc:inkChg chg="add del reco">
          <ac:chgData name="Jade Tan" userId="16b1a3b18b71b79e" providerId="LiveId" clId="{CC439497-F5D5-874C-9940-C183D36575AE}" dt="2022-12-30T18:08:26.493" v="321"/>
          <ac:inkMkLst>
            <pc:docMk/>
            <pc:sldMk cId="56037346" sldId="301"/>
            <ac:inkMk id="166" creationId="{FCF9461E-041F-C281-FAF7-4E14358F2C93}"/>
          </ac:inkMkLst>
        </pc:inkChg>
        <pc:inkChg chg="add del">
          <ac:chgData name="Jade Tan" userId="16b1a3b18b71b79e" providerId="LiveId" clId="{CC439497-F5D5-874C-9940-C183D36575AE}" dt="2022-12-30T18:04:33.412" v="228"/>
          <ac:inkMkLst>
            <pc:docMk/>
            <pc:sldMk cId="56037346" sldId="301"/>
            <ac:inkMk id="167" creationId="{39490785-277D-F7C6-B255-3340715B6987}"/>
          </ac:inkMkLst>
        </pc:inkChg>
        <pc:inkChg chg="add del">
          <ac:chgData name="Jade Tan" userId="16b1a3b18b71b79e" providerId="LiveId" clId="{CC439497-F5D5-874C-9940-C183D36575AE}" dt="2022-12-30T18:04:33.412" v="228"/>
          <ac:inkMkLst>
            <pc:docMk/>
            <pc:sldMk cId="56037346" sldId="301"/>
            <ac:inkMk id="168" creationId="{F826FCDD-FB2B-960E-8785-C7A08637F90B}"/>
          </ac:inkMkLst>
        </pc:inkChg>
        <pc:inkChg chg="add del reco">
          <ac:chgData name="Jade Tan" userId="16b1a3b18b71b79e" providerId="LiveId" clId="{CC439497-F5D5-874C-9940-C183D36575AE}" dt="2022-12-30T18:08:26.497" v="323"/>
          <ac:inkMkLst>
            <pc:docMk/>
            <pc:sldMk cId="56037346" sldId="301"/>
            <ac:inkMk id="169" creationId="{074575F6-6BF6-218A-E273-B3ED45C63888}"/>
          </ac:inkMkLst>
        </pc:inkChg>
        <pc:inkChg chg="add del">
          <ac:chgData name="Jade Tan" userId="16b1a3b18b71b79e" providerId="LiveId" clId="{CC439497-F5D5-874C-9940-C183D36575AE}" dt="2022-12-30T18:04:35.290" v="231"/>
          <ac:inkMkLst>
            <pc:docMk/>
            <pc:sldMk cId="56037346" sldId="301"/>
            <ac:inkMk id="170" creationId="{8998660C-43FF-EB95-AEAA-D410495162F2}"/>
          </ac:inkMkLst>
        </pc:inkChg>
        <pc:inkChg chg="add del">
          <ac:chgData name="Jade Tan" userId="16b1a3b18b71b79e" providerId="LiveId" clId="{CC439497-F5D5-874C-9940-C183D36575AE}" dt="2022-12-30T18:04:35.290" v="231"/>
          <ac:inkMkLst>
            <pc:docMk/>
            <pc:sldMk cId="56037346" sldId="301"/>
            <ac:inkMk id="171" creationId="{570E743C-3926-7B99-06CF-764F5C3F7C3D}"/>
          </ac:inkMkLst>
        </pc:inkChg>
        <pc:inkChg chg="add del reco">
          <ac:chgData name="Jade Tan" userId="16b1a3b18b71b79e" providerId="LiveId" clId="{CC439497-F5D5-874C-9940-C183D36575AE}" dt="2022-12-30T18:08:26.489" v="320"/>
          <ac:inkMkLst>
            <pc:docMk/>
            <pc:sldMk cId="56037346" sldId="301"/>
            <ac:inkMk id="172" creationId="{6A64D3AD-75FC-B4C2-DCF4-BCFF9BE8F201}"/>
          </ac:inkMkLst>
        </pc:inkChg>
        <pc:inkChg chg="add del">
          <ac:chgData name="Jade Tan" userId="16b1a3b18b71b79e" providerId="LiveId" clId="{CC439497-F5D5-874C-9940-C183D36575AE}" dt="2022-12-30T18:04:39.535" v="241"/>
          <ac:inkMkLst>
            <pc:docMk/>
            <pc:sldMk cId="56037346" sldId="301"/>
            <ac:inkMk id="173" creationId="{D30A8C4C-ABBB-7D75-97FE-E18CECBBEFFA}"/>
          </ac:inkMkLst>
        </pc:inkChg>
        <pc:inkChg chg="add del">
          <ac:chgData name="Jade Tan" userId="16b1a3b18b71b79e" providerId="LiveId" clId="{CC439497-F5D5-874C-9940-C183D36575AE}" dt="2022-12-30T18:04:39.535" v="241"/>
          <ac:inkMkLst>
            <pc:docMk/>
            <pc:sldMk cId="56037346" sldId="301"/>
            <ac:inkMk id="174" creationId="{092F51FB-E900-4EF8-4119-2B8B658618C1}"/>
          </ac:inkMkLst>
        </pc:inkChg>
        <pc:inkChg chg="add del">
          <ac:chgData name="Jade Tan" userId="16b1a3b18b71b79e" providerId="LiveId" clId="{CC439497-F5D5-874C-9940-C183D36575AE}" dt="2022-12-30T18:04:39.535" v="241"/>
          <ac:inkMkLst>
            <pc:docMk/>
            <pc:sldMk cId="56037346" sldId="301"/>
            <ac:inkMk id="175" creationId="{88045BDC-AB39-43FD-68B9-315A833559EA}"/>
          </ac:inkMkLst>
        </pc:inkChg>
        <pc:inkChg chg="add del">
          <ac:chgData name="Jade Tan" userId="16b1a3b18b71b79e" providerId="LiveId" clId="{CC439497-F5D5-874C-9940-C183D36575AE}" dt="2022-12-30T18:04:39.535" v="241"/>
          <ac:inkMkLst>
            <pc:docMk/>
            <pc:sldMk cId="56037346" sldId="301"/>
            <ac:inkMk id="176" creationId="{5B93A677-48AC-2323-72A7-E6200A49FD69}"/>
          </ac:inkMkLst>
        </pc:inkChg>
        <pc:inkChg chg="add del">
          <ac:chgData name="Jade Tan" userId="16b1a3b18b71b79e" providerId="LiveId" clId="{CC439497-F5D5-874C-9940-C183D36575AE}" dt="2022-12-30T18:04:39.535" v="241"/>
          <ac:inkMkLst>
            <pc:docMk/>
            <pc:sldMk cId="56037346" sldId="301"/>
            <ac:inkMk id="177" creationId="{C9BA966E-97E7-4CD8-AF1F-A26387A24FCF}"/>
          </ac:inkMkLst>
        </pc:inkChg>
        <pc:inkChg chg="add del">
          <ac:chgData name="Jade Tan" userId="16b1a3b18b71b79e" providerId="LiveId" clId="{CC439497-F5D5-874C-9940-C183D36575AE}" dt="2022-12-30T18:04:39.535" v="241"/>
          <ac:inkMkLst>
            <pc:docMk/>
            <pc:sldMk cId="56037346" sldId="301"/>
            <ac:inkMk id="178" creationId="{25EBC8EA-2BC7-C614-2C0A-2CD5C7D9E7B2}"/>
          </ac:inkMkLst>
        </pc:inkChg>
        <pc:inkChg chg="add del">
          <ac:chgData name="Jade Tan" userId="16b1a3b18b71b79e" providerId="LiveId" clId="{CC439497-F5D5-874C-9940-C183D36575AE}" dt="2022-12-30T18:04:39.535" v="241"/>
          <ac:inkMkLst>
            <pc:docMk/>
            <pc:sldMk cId="56037346" sldId="301"/>
            <ac:inkMk id="179" creationId="{4E64C1F9-0D5E-9873-7546-A4012A9E67C0}"/>
          </ac:inkMkLst>
        </pc:inkChg>
        <pc:inkChg chg="add del">
          <ac:chgData name="Jade Tan" userId="16b1a3b18b71b79e" providerId="LiveId" clId="{CC439497-F5D5-874C-9940-C183D36575AE}" dt="2022-12-30T18:04:39.535" v="241"/>
          <ac:inkMkLst>
            <pc:docMk/>
            <pc:sldMk cId="56037346" sldId="301"/>
            <ac:inkMk id="180" creationId="{D93029FA-25D3-7AF0-9BC1-B9B4711BAE12}"/>
          </ac:inkMkLst>
        </pc:inkChg>
        <pc:inkChg chg="add del">
          <ac:chgData name="Jade Tan" userId="16b1a3b18b71b79e" providerId="LiveId" clId="{CC439497-F5D5-874C-9940-C183D36575AE}" dt="2022-12-30T18:04:39.535" v="241"/>
          <ac:inkMkLst>
            <pc:docMk/>
            <pc:sldMk cId="56037346" sldId="301"/>
            <ac:inkMk id="181" creationId="{C2C4E354-2368-24AD-90C0-556DB73E10B3}"/>
          </ac:inkMkLst>
        </pc:inkChg>
        <pc:inkChg chg="add del reco">
          <ac:chgData name="Jade Tan" userId="16b1a3b18b71b79e" providerId="LiveId" clId="{CC439497-F5D5-874C-9940-C183D36575AE}" dt="2022-12-30T18:08:26.496" v="322"/>
          <ac:inkMkLst>
            <pc:docMk/>
            <pc:sldMk cId="56037346" sldId="301"/>
            <ac:inkMk id="182" creationId="{D377883F-9CC2-673D-ED9B-AAD7588595EE}"/>
          </ac:inkMkLst>
        </pc:inkChg>
        <pc:inkChg chg="add del">
          <ac:chgData name="Jade Tan" userId="16b1a3b18b71b79e" providerId="LiveId" clId="{CC439497-F5D5-874C-9940-C183D36575AE}" dt="2022-12-30T18:05:33.998" v="248"/>
          <ac:inkMkLst>
            <pc:docMk/>
            <pc:sldMk cId="56037346" sldId="301"/>
            <ac:inkMk id="183" creationId="{311ADCB8-719F-A801-C9F3-638C9FE62DFF}"/>
          </ac:inkMkLst>
        </pc:inkChg>
        <pc:inkChg chg="add del">
          <ac:chgData name="Jade Tan" userId="16b1a3b18b71b79e" providerId="LiveId" clId="{CC439497-F5D5-874C-9940-C183D36575AE}" dt="2022-12-30T18:05:33.998" v="248"/>
          <ac:inkMkLst>
            <pc:docMk/>
            <pc:sldMk cId="56037346" sldId="301"/>
            <ac:inkMk id="184" creationId="{BCA1776F-C5F8-2705-3AF6-A5FB68039374}"/>
          </ac:inkMkLst>
        </pc:inkChg>
        <pc:inkChg chg="add del">
          <ac:chgData name="Jade Tan" userId="16b1a3b18b71b79e" providerId="LiveId" clId="{CC439497-F5D5-874C-9940-C183D36575AE}" dt="2022-12-30T18:05:33.998" v="248"/>
          <ac:inkMkLst>
            <pc:docMk/>
            <pc:sldMk cId="56037346" sldId="301"/>
            <ac:inkMk id="185" creationId="{E63E9B1D-8C0A-A36C-0151-10A71919D6A1}"/>
          </ac:inkMkLst>
        </pc:inkChg>
        <pc:inkChg chg="add del">
          <ac:chgData name="Jade Tan" userId="16b1a3b18b71b79e" providerId="LiveId" clId="{CC439497-F5D5-874C-9940-C183D36575AE}" dt="2022-12-30T18:05:33.998" v="248"/>
          <ac:inkMkLst>
            <pc:docMk/>
            <pc:sldMk cId="56037346" sldId="301"/>
            <ac:inkMk id="186" creationId="{A743A9CE-37B8-5484-575D-F96C7BC63911}"/>
          </ac:inkMkLst>
        </pc:inkChg>
        <pc:inkChg chg="add del">
          <ac:chgData name="Jade Tan" userId="16b1a3b18b71b79e" providerId="LiveId" clId="{CC439497-F5D5-874C-9940-C183D36575AE}" dt="2022-12-30T18:05:33.998" v="248"/>
          <ac:inkMkLst>
            <pc:docMk/>
            <pc:sldMk cId="56037346" sldId="301"/>
            <ac:inkMk id="187" creationId="{295596D6-7992-DE0C-E0CB-C844690D37F0}"/>
          </ac:inkMkLst>
        </pc:inkChg>
        <pc:inkChg chg="add del">
          <ac:chgData name="Jade Tan" userId="16b1a3b18b71b79e" providerId="LiveId" clId="{CC439497-F5D5-874C-9940-C183D36575AE}" dt="2022-12-30T18:05:33.998" v="248"/>
          <ac:inkMkLst>
            <pc:docMk/>
            <pc:sldMk cId="56037346" sldId="301"/>
            <ac:inkMk id="188" creationId="{F67E0C71-7F35-5032-72A9-AC8ADA7A1C76}"/>
          </ac:inkMkLst>
        </pc:inkChg>
        <pc:inkChg chg="add del reco">
          <ac:chgData name="Jade Tan" userId="16b1a3b18b71b79e" providerId="LiveId" clId="{CC439497-F5D5-874C-9940-C183D36575AE}" dt="2022-12-30T18:08:26.500" v="324"/>
          <ac:inkMkLst>
            <pc:docMk/>
            <pc:sldMk cId="56037346" sldId="301"/>
            <ac:inkMk id="189" creationId="{695752B0-FD3A-E56D-65CC-175E2E03BC2E}"/>
          </ac:inkMkLst>
        </pc:inkChg>
        <pc:inkChg chg="add del">
          <ac:chgData name="Jade Tan" userId="16b1a3b18b71b79e" providerId="LiveId" clId="{CC439497-F5D5-874C-9940-C183D36575AE}" dt="2022-12-30T18:06:06.878" v="258"/>
          <ac:inkMkLst>
            <pc:docMk/>
            <pc:sldMk cId="56037346" sldId="301"/>
            <ac:inkMk id="190" creationId="{54470B83-6302-1C60-844B-5897A16F013D}"/>
          </ac:inkMkLst>
        </pc:inkChg>
        <pc:inkChg chg="add del">
          <ac:chgData name="Jade Tan" userId="16b1a3b18b71b79e" providerId="LiveId" clId="{CC439497-F5D5-874C-9940-C183D36575AE}" dt="2022-12-30T18:06:06.878" v="258"/>
          <ac:inkMkLst>
            <pc:docMk/>
            <pc:sldMk cId="56037346" sldId="301"/>
            <ac:inkMk id="191" creationId="{E7A70C9F-4484-FB5B-B32E-BBB879F1B5C2}"/>
          </ac:inkMkLst>
        </pc:inkChg>
        <pc:inkChg chg="add del">
          <ac:chgData name="Jade Tan" userId="16b1a3b18b71b79e" providerId="LiveId" clId="{CC439497-F5D5-874C-9940-C183D36575AE}" dt="2022-12-30T18:06:01.343" v="253"/>
          <ac:inkMkLst>
            <pc:docMk/>
            <pc:sldMk cId="56037346" sldId="301"/>
            <ac:inkMk id="192" creationId="{55BFF7C0-E201-33A9-4060-E5872F8807F3}"/>
          </ac:inkMkLst>
        </pc:inkChg>
        <pc:inkChg chg="add del">
          <ac:chgData name="Jade Tan" userId="16b1a3b18b71b79e" providerId="LiveId" clId="{CC439497-F5D5-874C-9940-C183D36575AE}" dt="2022-12-30T18:06:01.343" v="253"/>
          <ac:inkMkLst>
            <pc:docMk/>
            <pc:sldMk cId="56037346" sldId="301"/>
            <ac:inkMk id="193" creationId="{E88ABE23-245A-A8AF-2311-345A7193A529}"/>
          </ac:inkMkLst>
        </pc:inkChg>
        <pc:inkChg chg="add reco">
          <ac:chgData name="Jade Tan" userId="16b1a3b18b71b79e" providerId="LiveId" clId="{CC439497-F5D5-874C-9940-C183D36575AE}" dt="2022-12-30T18:06:01.343" v="253"/>
          <ac:inkMkLst>
            <pc:docMk/>
            <pc:sldMk cId="56037346" sldId="301"/>
            <ac:inkMk id="194" creationId="{924F9B12-AAEE-1631-5CB0-2F84BA8E1E77}"/>
          </ac:inkMkLst>
        </pc:inkChg>
        <pc:inkChg chg="add del">
          <ac:chgData name="Jade Tan" userId="16b1a3b18b71b79e" providerId="LiveId" clId="{CC439497-F5D5-874C-9940-C183D36575AE}" dt="2022-12-30T18:06:06.878" v="258"/>
          <ac:inkMkLst>
            <pc:docMk/>
            <pc:sldMk cId="56037346" sldId="301"/>
            <ac:inkMk id="195" creationId="{12559B86-7C71-CCA6-4658-0CFB5FB58653}"/>
          </ac:inkMkLst>
        </pc:inkChg>
        <pc:inkChg chg="add del">
          <ac:chgData name="Jade Tan" userId="16b1a3b18b71b79e" providerId="LiveId" clId="{CC439497-F5D5-874C-9940-C183D36575AE}" dt="2022-12-30T18:06:06.878" v="258"/>
          <ac:inkMkLst>
            <pc:docMk/>
            <pc:sldMk cId="56037346" sldId="301"/>
            <ac:inkMk id="196" creationId="{84B23F7E-32F3-03C5-AED4-FD6A5BE473F8}"/>
          </ac:inkMkLst>
        </pc:inkChg>
        <pc:inkChg chg="add del">
          <ac:chgData name="Jade Tan" userId="16b1a3b18b71b79e" providerId="LiveId" clId="{CC439497-F5D5-874C-9940-C183D36575AE}" dt="2022-12-30T18:06:06.878" v="258"/>
          <ac:inkMkLst>
            <pc:docMk/>
            <pc:sldMk cId="56037346" sldId="301"/>
            <ac:inkMk id="197" creationId="{35E64E89-9CDF-22F1-D93B-947AE41D03E0}"/>
          </ac:inkMkLst>
        </pc:inkChg>
        <pc:inkChg chg="add del">
          <ac:chgData name="Jade Tan" userId="16b1a3b18b71b79e" providerId="LiveId" clId="{CC439497-F5D5-874C-9940-C183D36575AE}" dt="2022-12-30T18:06:06.878" v="258"/>
          <ac:inkMkLst>
            <pc:docMk/>
            <pc:sldMk cId="56037346" sldId="301"/>
            <ac:inkMk id="198" creationId="{887C1F53-BB3F-2556-29B7-B3AA8536573F}"/>
          </ac:inkMkLst>
        </pc:inkChg>
        <pc:inkChg chg="add reco">
          <ac:chgData name="Jade Tan" userId="16b1a3b18b71b79e" providerId="LiveId" clId="{CC439497-F5D5-874C-9940-C183D36575AE}" dt="2022-12-30T18:06:06.878" v="258"/>
          <ac:inkMkLst>
            <pc:docMk/>
            <pc:sldMk cId="56037346" sldId="301"/>
            <ac:inkMk id="199" creationId="{F9171773-23DF-EF38-0CCD-FB500A9D025F}"/>
          </ac:inkMkLst>
        </pc:inkChg>
        <pc:inkChg chg="add del">
          <ac:chgData name="Jade Tan" userId="16b1a3b18b71b79e" providerId="LiveId" clId="{CC439497-F5D5-874C-9940-C183D36575AE}" dt="2022-12-30T18:06:10.184" v="261"/>
          <ac:inkMkLst>
            <pc:docMk/>
            <pc:sldMk cId="56037346" sldId="301"/>
            <ac:inkMk id="200" creationId="{56AC2E42-3A2D-528E-1AA1-D9E6527BCE15}"/>
          </ac:inkMkLst>
        </pc:inkChg>
        <pc:inkChg chg="add del">
          <ac:chgData name="Jade Tan" userId="16b1a3b18b71b79e" providerId="LiveId" clId="{CC439497-F5D5-874C-9940-C183D36575AE}" dt="2022-12-30T18:06:10.184" v="261"/>
          <ac:inkMkLst>
            <pc:docMk/>
            <pc:sldMk cId="56037346" sldId="301"/>
            <ac:inkMk id="201" creationId="{CF560875-6F24-6654-5E76-421B15930E74}"/>
          </ac:inkMkLst>
        </pc:inkChg>
        <pc:inkChg chg="add reco">
          <ac:chgData name="Jade Tan" userId="16b1a3b18b71b79e" providerId="LiveId" clId="{CC439497-F5D5-874C-9940-C183D36575AE}" dt="2022-12-30T18:06:10.184" v="261"/>
          <ac:inkMkLst>
            <pc:docMk/>
            <pc:sldMk cId="56037346" sldId="301"/>
            <ac:inkMk id="202" creationId="{F0F18527-F174-2721-2AB9-3FFB8A082BC2}"/>
          </ac:inkMkLst>
        </pc:inkChg>
        <pc:inkChg chg="add del">
          <ac:chgData name="Jade Tan" userId="16b1a3b18b71b79e" providerId="LiveId" clId="{CC439497-F5D5-874C-9940-C183D36575AE}" dt="2022-12-30T18:06:29.481" v="266"/>
          <ac:inkMkLst>
            <pc:docMk/>
            <pc:sldMk cId="56037346" sldId="301"/>
            <ac:inkMk id="203" creationId="{C48A9584-43AF-5B54-69EC-2BCBD65D00D6}"/>
          </ac:inkMkLst>
        </pc:inkChg>
        <pc:inkChg chg="add del">
          <ac:chgData name="Jade Tan" userId="16b1a3b18b71b79e" providerId="LiveId" clId="{CC439497-F5D5-874C-9940-C183D36575AE}" dt="2022-12-30T18:06:29.481" v="266"/>
          <ac:inkMkLst>
            <pc:docMk/>
            <pc:sldMk cId="56037346" sldId="301"/>
            <ac:inkMk id="204" creationId="{3E2D48EF-5363-611E-313D-C4297361F098}"/>
          </ac:inkMkLst>
        </pc:inkChg>
        <pc:inkChg chg="add del">
          <ac:chgData name="Jade Tan" userId="16b1a3b18b71b79e" providerId="LiveId" clId="{CC439497-F5D5-874C-9940-C183D36575AE}" dt="2022-12-30T18:06:29.481" v="266"/>
          <ac:inkMkLst>
            <pc:docMk/>
            <pc:sldMk cId="56037346" sldId="301"/>
            <ac:inkMk id="205" creationId="{E1EDC5A6-DDFC-78AC-B663-49DA72D29973}"/>
          </ac:inkMkLst>
        </pc:inkChg>
        <pc:inkChg chg="add del">
          <ac:chgData name="Jade Tan" userId="16b1a3b18b71b79e" providerId="LiveId" clId="{CC439497-F5D5-874C-9940-C183D36575AE}" dt="2022-12-30T18:06:29.481" v="266"/>
          <ac:inkMkLst>
            <pc:docMk/>
            <pc:sldMk cId="56037346" sldId="301"/>
            <ac:inkMk id="206" creationId="{72C66691-7F9B-65D6-3887-42D581BAB7EA}"/>
          </ac:inkMkLst>
        </pc:inkChg>
        <pc:inkChg chg="add del mod reco modStrokes">
          <ac:chgData name="Jade Tan" userId="16b1a3b18b71b79e" providerId="LiveId" clId="{CC439497-F5D5-874C-9940-C183D36575AE}" dt="2022-12-30T18:06:31.414" v="268"/>
          <ac:inkMkLst>
            <pc:docMk/>
            <pc:sldMk cId="56037346" sldId="301"/>
            <ac:inkMk id="207" creationId="{0208CA44-04B4-BD12-E340-9A397D8F635E}"/>
          </ac:inkMkLst>
        </pc:inkChg>
        <pc:inkChg chg="add del">
          <ac:chgData name="Jade Tan" userId="16b1a3b18b71b79e" providerId="LiveId" clId="{CC439497-F5D5-874C-9940-C183D36575AE}" dt="2022-12-30T18:06:42.798" v="273"/>
          <ac:inkMkLst>
            <pc:docMk/>
            <pc:sldMk cId="56037346" sldId="301"/>
            <ac:inkMk id="208" creationId="{A7F92B54-4F3E-67AF-2081-56901277AA21}"/>
          </ac:inkMkLst>
        </pc:inkChg>
        <pc:inkChg chg="add del">
          <ac:chgData name="Jade Tan" userId="16b1a3b18b71b79e" providerId="LiveId" clId="{CC439497-F5D5-874C-9940-C183D36575AE}" dt="2022-12-30T18:06:42.798" v="273"/>
          <ac:inkMkLst>
            <pc:docMk/>
            <pc:sldMk cId="56037346" sldId="301"/>
            <ac:inkMk id="209" creationId="{1FD68C70-405D-69FC-10D2-BE3E46235CF0}"/>
          </ac:inkMkLst>
        </pc:inkChg>
        <pc:inkChg chg="add del">
          <ac:chgData name="Jade Tan" userId="16b1a3b18b71b79e" providerId="LiveId" clId="{CC439497-F5D5-874C-9940-C183D36575AE}" dt="2022-12-30T18:06:42.798" v="273"/>
          <ac:inkMkLst>
            <pc:docMk/>
            <pc:sldMk cId="56037346" sldId="301"/>
            <ac:inkMk id="210" creationId="{E98F2583-C3EE-3A49-3CC5-6FC6BF52D9AC}"/>
          </ac:inkMkLst>
        </pc:inkChg>
        <pc:inkChg chg="add del">
          <ac:chgData name="Jade Tan" userId="16b1a3b18b71b79e" providerId="LiveId" clId="{CC439497-F5D5-874C-9940-C183D36575AE}" dt="2022-12-30T18:06:42.798" v="273"/>
          <ac:inkMkLst>
            <pc:docMk/>
            <pc:sldMk cId="56037346" sldId="301"/>
            <ac:inkMk id="211" creationId="{44257B4D-0BC6-D97E-09A3-03C06CFF4494}"/>
          </ac:inkMkLst>
        </pc:inkChg>
        <pc:inkChg chg="add del mod reco modStrokes">
          <ac:chgData name="Jade Tan" userId="16b1a3b18b71b79e" providerId="LiveId" clId="{CC439497-F5D5-874C-9940-C183D36575AE}" dt="2022-12-30T18:07:40.729" v="310"/>
          <ac:inkMkLst>
            <pc:docMk/>
            <pc:sldMk cId="56037346" sldId="301"/>
            <ac:inkMk id="212" creationId="{060BE051-FA12-196F-55AD-8E77D6C3949E}"/>
          </ac:inkMkLst>
        </pc:inkChg>
        <pc:inkChg chg="add del">
          <ac:chgData name="Jade Tan" userId="16b1a3b18b71b79e" providerId="LiveId" clId="{CC439497-F5D5-874C-9940-C183D36575AE}" dt="2022-12-30T18:07:40.585" v="308"/>
          <ac:inkMkLst>
            <pc:docMk/>
            <pc:sldMk cId="56037346" sldId="301"/>
            <ac:inkMk id="213" creationId="{45EE5296-7C15-EDCB-68C1-8A96F3EAB40F}"/>
          </ac:inkMkLst>
        </pc:inkChg>
        <pc:inkChg chg="add del">
          <ac:chgData name="Jade Tan" userId="16b1a3b18b71b79e" providerId="LiveId" clId="{CC439497-F5D5-874C-9940-C183D36575AE}" dt="2022-12-30T18:06:44.594" v="278"/>
          <ac:inkMkLst>
            <pc:docMk/>
            <pc:sldMk cId="56037346" sldId="301"/>
            <ac:inkMk id="214" creationId="{D2A8BC7A-9E1F-0B17-367A-0FFDBCA33517}"/>
          </ac:inkMkLst>
        </pc:inkChg>
        <pc:inkChg chg="add del">
          <ac:chgData name="Jade Tan" userId="16b1a3b18b71b79e" providerId="LiveId" clId="{CC439497-F5D5-874C-9940-C183D36575AE}" dt="2022-12-30T18:06:44.594" v="278"/>
          <ac:inkMkLst>
            <pc:docMk/>
            <pc:sldMk cId="56037346" sldId="301"/>
            <ac:inkMk id="215" creationId="{E269FADA-159C-3EE2-B79E-D8C1AAF2ED67}"/>
          </ac:inkMkLst>
        </pc:inkChg>
        <pc:inkChg chg="add del">
          <ac:chgData name="Jade Tan" userId="16b1a3b18b71b79e" providerId="LiveId" clId="{CC439497-F5D5-874C-9940-C183D36575AE}" dt="2022-12-30T18:06:44.594" v="278"/>
          <ac:inkMkLst>
            <pc:docMk/>
            <pc:sldMk cId="56037346" sldId="301"/>
            <ac:inkMk id="216" creationId="{7EF5FEB1-D580-25BD-6C98-A0CFD91F4ACB}"/>
          </ac:inkMkLst>
        </pc:inkChg>
        <pc:inkChg chg="add del reco">
          <ac:chgData name="Jade Tan" userId="16b1a3b18b71b79e" providerId="LiveId" clId="{CC439497-F5D5-874C-9940-C183D36575AE}" dt="2022-12-30T18:07:40.225" v="304"/>
          <ac:inkMkLst>
            <pc:docMk/>
            <pc:sldMk cId="56037346" sldId="301"/>
            <ac:inkMk id="217" creationId="{980C6DAD-515A-336E-C38F-D0F2BD6B88A2}"/>
          </ac:inkMkLst>
        </pc:inkChg>
        <pc:inkChg chg="add del">
          <ac:chgData name="Jade Tan" userId="16b1a3b18b71b79e" providerId="LiveId" clId="{CC439497-F5D5-874C-9940-C183D36575AE}" dt="2022-12-30T18:06:47.386" v="285"/>
          <ac:inkMkLst>
            <pc:docMk/>
            <pc:sldMk cId="56037346" sldId="301"/>
            <ac:inkMk id="218" creationId="{9477EA5F-2B27-83A6-7015-6B1CF8F9C26A}"/>
          </ac:inkMkLst>
        </pc:inkChg>
        <pc:inkChg chg="add del">
          <ac:chgData name="Jade Tan" userId="16b1a3b18b71b79e" providerId="LiveId" clId="{CC439497-F5D5-874C-9940-C183D36575AE}" dt="2022-12-30T18:06:47.386" v="285"/>
          <ac:inkMkLst>
            <pc:docMk/>
            <pc:sldMk cId="56037346" sldId="301"/>
            <ac:inkMk id="219" creationId="{366D8EE5-C878-B436-0C59-400C06E16DE3}"/>
          </ac:inkMkLst>
        </pc:inkChg>
        <pc:inkChg chg="add del">
          <ac:chgData name="Jade Tan" userId="16b1a3b18b71b79e" providerId="LiveId" clId="{CC439497-F5D5-874C-9940-C183D36575AE}" dt="2022-12-30T18:06:47.386" v="285"/>
          <ac:inkMkLst>
            <pc:docMk/>
            <pc:sldMk cId="56037346" sldId="301"/>
            <ac:inkMk id="220" creationId="{75CE3145-9C2C-7573-A5EB-27B07CCBED68}"/>
          </ac:inkMkLst>
        </pc:inkChg>
        <pc:inkChg chg="add del">
          <ac:chgData name="Jade Tan" userId="16b1a3b18b71b79e" providerId="LiveId" clId="{CC439497-F5D5-874C-9940-C183D36575AE}" dt="2022-12-30T18:06:47.386" v="285"/>
          <ac:inkMkLst>
            <pc:docMk/>
            <pc:sldMk cId="56037346" sldId="301"/>
            <ac:inkMk id="221" creationId="{E80FD81E-FE0E-523E-CB10-8EB14CB921F9}"/>
          </ac:inkMkLst>
        </pc:inkChg>
        <pc:inkChg chg="add del">
          <ac:chgData name="Jade Tan" userId="16b1a3b18b71b79e" providerId="LiveId" clId="{CC439497-F5D5-874C-9940-C183D36575AE}" dt="2022-12-30T18:06:47.386" v="285"/>
          <ac:inkMkLst>
            <pc:docMk/>
            <pc:sldMk cId="56037346" sldId="301"/>
            <ac:inkMk id="222" creationId="{D4A46913-6DE7-B5AF-4656-A8BEADC1F87C}"/>
          </ac:inkMkLst>
        </pc:inkChg>
        <pc:inkChg chg="add del">
          <ac:chgData name="Jade Tan" userId="16b1a3b18b71b79e" providerId="LiveId" clId="{CC439497-F5D5-874C-9940-C183D36575AE}" dt="2022-12-30T18:06:47.386" v="285"/>
          <ac:inkMkLst>
            <pc:docMk/>
            <pc:sldMk cId="56037346" sldId="301"/>
            <ac:inkMk id="223" creationId="{F4807DAF-33AE-A52D-7C7C-33255692C981}"/>
          </ac:inkMkLst>
        </pc:inkChg>
        <pc:inkChg chg="add del reco">
          <ac:chgData name="Jade Tan" userId="16b1a3b18b71b79e" providerId="LiveId" clId="{CC439497-F5D5-874C-9940-C183D36575AE}" dt="2022-12-30T18:07:40.229" v="306"/>
          <ac:inkMkLst>
            <pc:docMk/>
            <pc:sldMk cId="56037346" sldId="301"/>
            <ac:inkMk id="224" creationId="{EB3B8C08-6A93-AC08-9DC5-2E7CE07AE392}"/>
          </ac:inkMkLst>
        </pc:inkChg>
        <pc:inkChg chg="add del">
          <ac:chgData name="Jade Tan" userId="16b1a3b18b71b79e" providerId="LiveId" clId="{CC439497-F5D5-874C-9940-C183D36575AE}" dt="2022-12-30T18:06:48.961" v="288"/>
          <ac:inkMkLst>
            <pc:docMk/>
            <pc:sldMk cId="56037346" sldId="301"/>
            <ac:inkMk id="225" creationId="{27B007CA-7C0C-206A-FE72-0BB7C95B9978}"/>
          </ac:inkMkLst>
        </pc:inkChg>
        <pc:inkChg chg="add del">
          <ac:chgData name="Jade Tan" userId="16b1a3b18b71b79e" providerId="LiveId" clId="{CC439497-F5D5-874C-9940-C183D36575AE}" dt="2022-12-30T18:06:48.961" v="288"/>
          <ac:inkMkLst>
            <pc:docMk/>
            <pc:sldMk cId="56037346" sldId="301"/>
            <ac:inkMk id="226" creationId="{C5D487D2-2F01-6CC6-8AEE-564BC40D56E5}"/>
          </ac:inkMkLst>
        </pc:inkChg>
        <pc:inkChg chg="add del reco">
          <ac:chgData name="Jade Tan" userId="16b1a3b18b71b79e" providerId="LiveId" clId="{CC439497-F5D5-874C-9940-C183D36575AE}" dt="2022-12-30T18:07:40.227" v="305"/>
          <ac:inkMkLst>
            <pc:docMk/>
            <pc:sldMk cId="56037346" sldId="301"/>
            <ac:inkMk id="227" creationId="{A7F76EC4-FC7D-C0D8-489B-37172FF430FC}"/>
          </ac:inkMkLst>
        </pc:inkChg>
        <pc:inkChg chg="add del">
          <ac:chgData name="Jade Tan" userId="16b1a3b18b71b79e" providerId="LiveId" clId="{CC439497-F5D5-874C-9940-C183D36575AE}" dt="2022-12-30T18:07:08.210" v="291"/>
          <ac:inkMkLst>
            <pc:docMk/>
            <pc:sldMk cId="56037346" sldId="301"/>
            <ac:inkMk id="228" creationId="{29B96414-93ED-4959-1752-72C49902A61B}"/>
          </ac:inkMkLst>
        </pc:inkChg>
        <pc:inkChg chg="add del">
          <ac:chgData name="Jade Tan" userId="16b1a3b18b71b79e" providerId="LiveId" clId="{CC439497-F5D5-874C-9940-C183D36575AE}" dt="2022-12-30T18:07:08.210" v="291"/>
          <ac:inkMkLst>
            <pc:docMk/>
            <pc:sldMk cId="56037346" sldId="301"/>
            <ac:inkMk id="229" creationId="{D9496FC1-F1E7-F86B-03C2-3332C0AA5DCA}"/>
          </ac:inkMkLst>
        </pc:inkChg>
        <pc:inkChg chg="add reco">
          <ac:chgData name="Jade Tan" userId="16b1a3b18b71b79e" providerId="LiveId" clId="{CC439497-F5D5-874C-9940-C183D36575AE}" dt="2022-12-30T18:07:08.210" v="291"/>
          <ac:inkMkLst>
            <pc:docMk/>
            <pc:sldMk cId="56037346" sldId="301"/>
            <ac:inkMk id="230" creationId="{EBCA964E-0884-5B40-6460-2E6C3E97C26F}"/>
          </ac:inkMkLst>
        </pc:inkChg>
        <pc:inkChg chg="add del">
          <ac:chgData name="Jade Tan" userId="16b1a3b18b71b79e" providerId="LiveId" clId="{CC439497-F5D5-874C-9940-C183D36575AE}" dt="2022-12-30T18:07:16.151" v="298"/>
          <ac:inkMkLst>
            <pc:docMk/>
            <pc:sldMk cId="56037346" sldId="301"/>
            <ac:inkMk id="231" creationId="{67EB3659-B938-5A67-CCEB-222B08B64A21}"/>
          </ac:inkMkLst>
        </pc:inkChg>
        <pc:inkChg chg="add del">
          <ac:chgData name="Jade Tan" userId="16b1a3b18b71b79e" providerId="LiveId" clId="{CC439497-F5D5-874C-9940-C183D36575AE}" dt="2022-12-30T18:07:16.151" v="298"/>
          <ac:inkMkLst>
            <pc:docMk/>
            <pc:sldMk cId="56037346" sldId="301"/>
            <ac:inkMk id="232" creationId="{A668A79A-9FC0-C050-ABAE-402E76448BC5}"/>
          </ac:inkMkLst>
        </pc:inkChg>
        <pc:inkChg chg="add del">
          <ac:chgData name="Jade Tan" userId="16b1a3b18b71b79e" providerId="LiveId" clId="{CC439497-F5D5-874C-9940-C183D36575AE}" dt="2022-12-30T18:07:16.151" v="298"/>
          <ac:inkMkLst>
            <pc:docMk/>
            <pc:sldMk cId="56037346" sldId="301"/>
            <ac:inkMk id="233" creationId="{BE453C4A-239F-73F5-55D6-E90EDD2B06F5}"/>
          </ac:inkMkLst>
        </pc:inkChg>
        <pc:inkChg chg="add del">
          <ac:chgData name="Jade Tan" userId="16b1a3b18b71b79e" providerId="LiveId" clId="{CC439497-F5D5-874C-9940-C183D36575AE}" dt="2022-12-30T18:07:16.151" v="298"/>
          <ac:inkMkLst>
            <pc:docMk/>
            <pc:sldMk cId="56037346" sldId="301"/>
            <ac:inkMk id="234" creationId="{F5E84E20-45B5-0F26-F7C3-96D9D70567B3}"/>
          </ac:inkMkLst>
        </pc:inkChg>
        <pc:inkChg chg="add del">
          <ac:chgData name="Jade Tan" userId="16b1a3b18b71b79e" providerId="LiveId" clId="{CC439497-F5D5-874C-9940-C183D36575AE}" dt="2022-12-30T18:07:16.151" v="298"/>
          <ac:inkMkLst>
            <pc:docMk/>
            <pc:sldMk cId="56037346" sldId="301"/>
            <ac:inkMk id="235" creationId="{CCDED90D-4282-949A-63BF-0BB5FDCDD265}"/>
          </ac:inkMkLst>
        </pc:inkChg>
        <pc:inkChg chg="add del">
          <ac:chgData name="Jade Tan" userId="16b1a3b18b71b79e" providerId="LiveId" clId="{CC439497-F5D5-874C-9940-C183D36575AE}" dt="2022-12-30T18:07:16.151" v="298"/>
          <ac:inkMkLst>
            <pc:docMk/>
            <pc:sldMk cId="56037346" sldId="301"/>
            <ac:inkMk id="236" creationId="{1942B4A0-A1CB-37F1-EE8F-0C5D714F1BDC}"/>
          </ac:inkMkLst>
        </pc:inkChg>
        <pc:inkChg chg="add reco">
          <ac:chgData name="Jade Tan" userId="16b1a3b18b71b79e" providerId="LiveId" clId="{CC439497-F5D5-874C-9940-C183D36575AE}" dt="2022-12-30T18:07:16.151" v="298"/>
          <ac:inkMkLst>
            <pc:docMk/>
            <pc:sldMk cId="56037346" sldId="301"/>
            <ac:inkMk id="237" creationId="{97B3C0CA-5CC2-24BE-2128-08D2A02E5F2C}"/>
          </ac:inkMkLst>
        </pc:inkChg>
        <pc:inkChg chg="add reco">
          <ac:chgData name="Jade Tan" userId="16b1a3b18b71b79e" providerId="LiveId" clId="{CC439497-F5D5-874C-9940-C183D36575AE}" dt="2022-12-30T18:07:16.151" v="298"/>
          <ac:inkMkLst>
            <pc:docMk/>
            <pc:sldMk cId="56037346" sldId="301"/>
            <ac:inkMk id="238" creationId="{9C1C3F51-4C5A-9887-BE3F-061A97337ABC}"/>
          </ac:inkMkLst>
        </pc:inkChg>
        <pc:inkChg chg="add">
          <ac:chgData name="Jade Tan" userId="16b1a3b18b71b79e" providerId="LiveId" clId="{CC439497-F5D5-874C-9940-C183D36575AE}" dt="2022-12-30T18:07:17.105" v="299"/>
          <ac:inkMkLst>
            <pc:docMk/>
            <pc:sldMk cId="56037346" sldId="301"/>
            <ac:inkMk id="239" creationId="{0F9233B0-FDA0-79BC-9984-77308674A989}"/>
          </ac:inkMkLst>
        </pc:inkChg>
        <pc:inkChg chg="add del">
          <ac:chgData name="Jade Tan" userId="16b1a3b18b71b79e" providerId="LiveId" clId="{CC439497-F5D5-874C-9940-C183D36575AE}" dt="2022-12-30T18:07:36.707" v="303"/>
          <ac:inkMkLst>
            <pc:docMk/>
            <pc:sldMk cId="56037346" sldId="301"/>
            <ac:inkMk id="240" creationId="{E86941F1-2506-E020-FD6B-C8EB6DAAC4C6}"/>
          </ac:inkMkLst>
        </pc:inkChg>
        <pc:inkChg chg="add del">
          <ac:chgData name="Jade Tan" userId="16b1a3b18b71b79e" providerId="LiveId" clId="{CC439497-F5D5-874C-9940-C183D36575AE}" dt="2022-12-30T18:07:36.707" v="303"/>
          <ac:inkMkLst>
            <pc:docMk/>
            <pc:sldMk cId="56037346" sldId="301"/>
            <ac:inkMk id="241" creationId="{0BC4063A-5245-E73B-0A00-8B2E0DF35D6D}"/>
          </ac:inkMkLst>
        </pc:inkChg>
        <pc:inkChg chg="add del reco">
          <ac:chgData name="Jade Tan" userId="16b1a3b18b71b79e" providerId="LiveId" clId="{CC439497-F5D5-874C-9940-C183D36575AE}" dt="2022-12-30T18:07:36.707" v="303"/>
          <ac:inkMkLst>
            <pc:docMk/>
            <pc:sldMk cId="56037346" sldId="301"/>
            <ac:inkMk id="242" creationId="{9BC9AC25-F4C6-882C-AC8D-0B4D373A3627}"/>
          </ac:inkMkLst>
        </pc:inkChg>
        <pc:inkChg chg="add del">
          <ac:chgData name="Jade Tan" userId="16b1a3b18b71b79e" providerId="LiveId" clId="{CC439497-F5D5-874C-9940-C183D36575AE}" dt="2022-12-30T18:08:07.608" v="313"/>
          <ac:inkMkLst>
            <pc:docMk/>
            <pc:sldMk cId="56037346" sldId="301"/>
            <ac:inkMk id="243" creationId="{7D74479B-BDD8-2914-3092-03B93371C98B}"/>
          </ac:inkMkLst>
        </pc:inkChg>
        <pc:inkChg chg="add del">
          <ac:chgData name="Jade Tan" userId="16b1a3b18b71b79e" providerId="LiveId" clId="{CC439497-F5D5-874C-9940-C183D36575AE}" dt="2022-12-30T18:08:07.608" v="313"/>
          <ac:inkMkLst>
            <pc:docMk/>
            <pc:sldMk cId="56037346" sldId="301"/>
            <ac:inkMk id="244" creationId="{B610798E-B616-DB17-6AF0-43B74A78B468}"/>
          </ac:inkMkLst>
        </pc:inkChg>
        <pc:inkChg chg="add reco">
          <ac:chgData name="Jade Tan" userId="16b1a3b18b71b79e" providerId="LiveId" clId="{CC439497-F5D5-874C-9940-C183D36575AE}" dt="2022-12-30T18:08:07.608" v="313"/>
          <ac:inkMkLst>
            <pc:docMk/>
            <pc:sldMk cId="56037346" sldId="301"/>
            <ac:inkMk id="245" creationId="{C88E2EED-4075-C0AC-A09F-98D83EA685B8}"/>
          </ac:inkMkLst>
        </pc:inkChg>
        <pc:inkChg chg="add del">
          <ac:chgData name="Jade Tan" userId="16b1a3b18b71b79e" providerId="LiveId" clId="{CC439497-F5D5-874C-9940-C183D36575AE}" dt="2022-12-30T18:08:09.401" v="316"/>
          <ac:inkMkLst>
            <pc:docMk/>
            <pc:sldMk cId="56037346" sldId="301"/>
            <ac:inkMk id="246" creationId="{40052DF4-9C54-8F63-561C-6A95EB1B18CB}"/>
          </ac:inkMkLst>
        </pc:inkChg>
        <pc:inkChg chg="add del">
          <ac:chgData name="Jade Tan" userId="16b1a3b18b71b79e" providerId="LiveId" clId="{CC439497-F5D5-874C-9940-C183D36575AE}" dt="2022-12-30T18:08:09.401" v="316"/>
          <ac:inkMkLst>
            <pc:docMk/>
            <pc:sldMk cId="56037346" sldId="301"/>
            <ac:inkMk id="247" creationId="{D6CFD23A-F1A6-867A-2DD0-E8574843F20C}"/>
          </ac:inkMkLst>
        </pc:inkChg>
        <pc:inkChg chg="add reco">
          <ac:chgData name="Jade Tan" userId="16b1a3b18b71b79e" providerId="LiveId" clId="{CC439497-F5D5-874C-9940-C183D36575AE}" dt="2022-12-30T18:08:09.401" v="316"/>
          <ac:inkMkLst>
            <pc:docMk/>
            <pc:sldMk cId="56037346" sldId="301"/>
            <ac:inkMk id="248" creationId="{4EB8E87E-75CF-05E6-1DD5-380A0EE96BA0}"/>
          </ac:inkMkLst>
        </pc:inkChg>
        <pc:inkChg chg="add del">
          <ac:chgData name="Jade Tan" userId="16b1a3b18b71b79e" providerId="LiveId" clId="{CC439497-F5D5-874C-9940-C183D36575AE}" dt="2022-12-30T18:08:12.133" v="319"/>
          <ac:inkMkLst>
            <pc:docMk/>
            <pc:sldMk cId="56037346" sldId="301"/>
            <ac:inkMk id="249" creationId="{0A7A03BD-E36B-A4FB-DC28-BCDE0F5D366F}"/>
          </ac:inkMkLst>
        </pc:inkChg>
        <pc:inkChg chg="add del">
          <ac:chgData name="Jade Tan" userId="16b1a3b18b71b79e" providerId="LiveId" clId="{CC439497-F5D5-874C-9940-C183D36575AE}" dt="2022-12-30T18:08:12.133" v="319"/>
          <ac:inkMkLst>
            <pc:docMk/>
            <pc:sldMk cId="56037346" sldId="301"/>
            <ac:inkMk id="250" creationId="{16763D82-F70E-E3B2-60B6-D5403D991992}"/>
          </ac:inkMkLst>
        </pc:inkChg>
        <pc:inkChg chg="add reco">
          <ac:chgData name="Jade Tan" userId="16b1a3b18b71b79e" providerId="LiveId" clId="{CC439497-F5D5-874C-9940-C183D36575AE}" dt="2022-12-30T18:08:12.133" v="319"/>
          <ac:inkMkLst>
            <pc:docMk/>
            <pc:sldMk cId="56037346" sldId="301"/>
            <ac:inkMk id="251" creationId="{6A3791C0-3C6F-7422-AC1A-7ABDD9DC932F}"/>
          </ac:inkMkLst>
        </pc:inkChg>
        <pc:inkChg chg="add del">
          <ac:chgData name="Jade Tan" userId="16b1a3b18b71b79e" providerId="LiveId" clId="{CC439497-F5D5-874C-9940-C183D36575AE}" dt="2022-12-30T18:08:42.384" v="327"/>
          <ac:inkMkLst>
            <pc:docMk/>
            <pc:sldMk cId="56037346" sldId="301"/>
            <ac:inkMk id="252" creationId="{726383D7-0FEA-891D-5CC5-78C5E90B83F0}"/>
          </ac:inkMkLst>
        </pc:inkChg>
        <pc:inkChg chg="add del">
          <ac:chgData name="Jade Tan" userId="16b1a3b18b71b79e" providerId="LiveId" clId="{CC439497-F5D5-874C-9940-C183D36575AE}" dt="2022-12-30T18:08:42.384" v="327"/>
          <ac:inkMkLst>
            <pc:docMk/>
            <pc:sldMk cId="56037346" sldId="301"/>
            <ac:inkMk id="253" creationId="{978DFE9B-3C9F-B48C-265E-C84A629D0174}"/>
          </ac:inkMkLst>
        </pc:inkChg>
        <pc:inkChg chg="add reco">
          <ac:chgData name="Jade Tan" userId="16b1a3b18b71b79e" providerId="LiveId" clId="{CC439497-F5D5-874C-9940-C183D36575AE}" dt="2022-12-30T18:08:42.384" v="327"/>
          <ac:inkMkLst>
            <pc:docMk/>
            <pc:sldMk cId="56037346" sldId="301"/>
            <ac:inkMk id="254" creationId="{204D7C83-DB03-29C5-AEC0-8C313B5FAA44}"/>
          </ac:inkMkLst>
        </pc:inkChg>
        <pc:inkChg chg="add del">
          <ac:chgData name="Jade Tan" userId="16b1a3b18b71b79e" providerId="LiveId" clId="{CC439497-F5D5-874C-9940-C183D36575AE}" dt="2022-12-30T18:08:49.637" v="334"/>
          <ac:inkMkLst>
            <pc:docMk/>
            <pc:sldMk cId="56037346" sldId="301"/>
            <ac:inkMk id="255" creationId="{199046B2-6B79-3257-0976-E4CE7498F71E}"/>
          </ac:inkMkLst>
        </pc:inkChg>
        <pc:inkChg chg="add del">
          <ac:chgData name="Jade Tan" userId="16b1a3b18b71b79e" providerId="LiveId" clId="{CC439497-F5D5-874C-9940-C183D36575AE}" dt="2022-12-30T18:08:49.637" v="334"/>
          <ac:inkMkLst>
            <pc:docMk/>
            <pc:sldMk cId="56037346" sldId="301"/>
            <ac:inkMk id="256" creationId="{4F53E324-949B-6B22-6EA8-959EF546D216}"/>
          </ac:inkMkLst>
        </pc:inkChg>
        <pc:inkChg chg="add del">
          <ac:chgData name="Jade Tan" userId="16b1a3b18b71b79e" providerId="LiveId" clId="{CC439497-F5D5-874C-9940-C183D36575AE}" dt="2022-12-30T18:08:49.637" v="334"/>
          <ac:inkMkLst>
            <pc:docMk/>
            <pc:sldMk cId="56037346" sldId="301"/>
            <ac:inkMk id="257" creationId="{589FC7F1-B324-C5DD-FDCE-9368A9AEDB79}"/>
          </ac:inkMkLst>
        </pc:inkChg>
        <pc:inkChg chg="add del">
          <ac:chgData name="Jade Tan" userId="16b1a3b18b71b79e" providerId="LiveId" clId="{CC439497-F5D5-874C-9940-C183D36575AE}" dt="2022-12-30T18:08:51.557" v="335"/>
          <ac:inkMkLst>
            <pc:docMk/>
            <pc:sldMk cId="56037346" sldId="301"/>
            <ac:inkMk id="258" creationId="{AED922A9-322B-A13A-43C2-129FA0121477}"/>
          </ac:inkMkLst>
        </pc:inkChg>
        <pc:inkChg chg="add del">
          <ac:chgData name="Jade Tan" userId="16b1a3b18b71b79e" providerId="LiveId" clId="{CC439497-F5D5-874C-9940-C183D36575AE}" dt="2022-12-30T18:08:49.637" v="334"/>
          <ac:inkMkLst>
            <pc:docMk/>
            <pc:sldMk cId="56037346" sldId="301"/>
            <ac:inkMk id="259" creationId="{3357F4E0-978B-7CD6-2633-4318AA0CF580}"/>
          </ac:inkMkLst>
        </pc:inkChg>
        <pc:inkChg chg="add del reco">
          <ac:chgData name="Jade Tan" userId="16b1a3b18b71b79e" providerId="LiveId" clId="{CC439497-F5D5-874C-9940-C183D36575AE}" dt="2022-12-30T18:08:49.637" v="334"/>
          <ac:inkMkLst>
            <pc:docMk/>
            <pc:sldMk cId="56037346" sldId="301"/>
            <ac:inkMk id="260" creationId="{CE8BD28F-475E-62A6-F4D0-907B36104A3D}"/>
          </ac:inkMkLst>
        </pc:inkChg>
        <pc:inkChg chg="add del reco">
          <ac:chgData name="Jade Tan" userId="16b1a3b18b71b79e" providerId="LiveId" clId="{CC439497-F5D5-874C-9940-C183D36575AE}" dt="2022-12-30T18:08:49.637" v="334"/>
          <ac:inkMkLst>
            <pc:docMk/>
            <pc:sldMk cId="56037346" sldId="301"/>
            <ac:inkMk id="261" creationId="{F6F6D336-2B08-7540-81BC-79F30212727F}"/>
          </ac:inkMkLst>
        </pc:inkChg>
        <pc:inkChg chg="add del">
          <ac:chgData name="Jade Tan" userId="16b1a3b18b71b79e" providerId="LiveId" clId="{CC439497-F5D5-874C-9940-C183D36575AE}" dt="2022-12-30T18:08:54.437" v="338"/>
          <ac:inkMkLst>
            <pc:docMk/>
            <pc:sldMk cId="56037346" sldId="301"/>
            <ac:inkMk id="262" creationId="{B2F863A1-14E7-DD02-180D-05827CA1CD42}"/>
          </ac:inkMkLst>
        </pc:inkChg>
        <pc:inkChg chg="add del">
          <ac:chgData name="Jade Tan" userId="16b1a3b18b71b79e" providerId="LiveId" clId="{CC439497-F5D5-874C-9940-C183D36575AE}" dt="2022-12-30T18:08:54.437" v="338"/>
          <ac:inkMkLst>
            <pc:docMk/>
            <pc:sldMk cId="56037346" sldId="301"/>
            <ac:inkMk id="263" creationId="{9DC72005-D6F2-188E-F2FF-C934A02DD382}"/>
          </ac:inkMkLst>
        </pc:inkChg>
        <pc:inkChg chg="add reco">
          <ac:chgData name="Jade Tan" userId="16b1a3b18b71b79e" providerId="LiveId" clId="{CC439497-F5D5-874C-9940-C183D36575AE}" dt="2022-12-30T18:08:54.437" v="338"/>
          <ac:inkMkLst>
            <pc:docMk/>
            <pc:sldMk cId="56037346" sldId="301"/>
            <ac:inkMk id="264" creationId="{4AD7D922-1172-97A8-4FEF-D15B971A7BD2}"/>
          </ac:inkMkLst>
        </pc:inkChg>
        <pc:inkChg chg="add del">
          <ac:chgData name="Jade Tan" userId="16b1a3b18b71b79e" providerId="LiveId" clId="{CC439497-F5D5-874C-9940-C183D36575AE}" dt="2022-12-30T18:08:57.952" v="341"/>
          <ac:inkMkLst>
            <pc:docMk/>
            <pc:sldMk cId="56037346" sldId="301"/>
            <ac:inkMk id="265" creationId="{ACAB4892-8C72-401C-2A4D-9BAF95C199C5}"/>
          </ac:inkMkLst>
        </pc:inkChg>
        <pc:inkChg chg="add del">
          <ac:chgData name="Jade Tan" userId="16b1a3b18b71b79e" providerId="LiveId" clId="{CC439497-F5D5-874C-9940-C183D36575AE}" dt="2022-12-30T18:08:57.952" v="341"/>
          <ac:inkMkLst>
            <pc:docMk/>
            <pc:sldMk cId="56037346" sldId="301"/>
            <ac:inkMk id="266" creationId="{B52B0848-1906-08FB-31D8-30608620E5C3}"/>
          </ac:inkMkLst>
        </pc:inkChg>
        <pc:inkChg chg="add reco">
          <ac:chgData name="Jade Tan" userId="16b1a3b18b71b79e" providerId="LiveId" clId="{CC439497-F5D5-874C-9940-C183D36575AE}" dt="2022-12-30T18:08:57.952" v="341"/>
          <ac:inkMkLst>
            <pc:docMk/>
            <pc:sldMk cId="56037346" sldId="301"/>
            <ac:inkMk id="267" creationId="{7641C125-034A-C710-2111-FF11A3DDE251}"/>
          </ac:inkMkLst>
        </pc:inkChg>
        <pc:inkChg chg="add">
          <ac:chgData name="Jade Tan" userId="16b1a3b18b71b79e" providerId="LiveId" clId="{CC439497-F5D5-874C-9940-C183D36575AE}" dt="2022-12-30T18:09:36.147" v="344"/>
          <ac:inkMkLst>
            <pc:docMk/>
            <pc:sldMk cId="56037346" sldId="301"/>
            <ac:inkMk id="268" creationId="{399A3BE9-ADC5-AF89-E0D5-BD264195820B}"/>
          </ac:inkMkLst>
        </pc:inkChg>
        <pc:inkChg chg="add">
          <ac:chgData name="Jade Tan" userId="16b1a3b18b71b79e" providerId="LiveId" clId="{CC439497-F5D5-874C-9940-C183D36575AE}" dt="2022-12-30T18:09:41.803" v="345"/>
          <ac:inkMkLst>
            <pc:docMk/>
            <pc:sldMk cId="56037346" sldId="301"/>
            <ac:inkMk id="269" creationId="{1BA090E7-D473-C1DE-D1A5-488AD3182C18}"/>
          </ac:inkMkLst>
        </pc:inkChg>
        <pc:inkChg chg="add del">
          <ac:chgData name="Jade Tan" userId="16b1a3b18b71b79e" providerId="LiveId" clId="{CC439497-F5D5-874C-9940-C183D36575AE}" dt="2022-12-30T18:09:45.749" v="350"/>
          <ac:inkMkLst>
            <pc:docMk/>
            <pc:sldMk cId="56037346" sldId="301"/>
            <ac:inkMk id="270" creationId="{3AF6860E-7001-2FBF-5BF5-16245C349BDB}"/>
          </ac:inkMkLst>
        </pc:inkChg>
        <pc:inkChg chg="add del">
          <ac:chgData name="Jade Tan" userId="16b1a3b18b71b79e" providerId="LiveId" clId="{CC439497-F5D5-874C-9940-C183D36575AE}" dt="2022-12-30T18:09:45.749" v="350"/>
          <ac:inkMkLst>
            <pc:docMk/>
            <pc:sldMk cId="56037346" sldId="301"/>
            <ac:inkMk id="271" creationId="{C560626D-7DCC-6A2D-D804-150161AF4A7A}"/>
          </ac:inkMkLst>
        </pc:inkChg>
        <pc:inkChg chg="add del">
          <ac:chgData name="Jade Tan" userId="16b1a3b18b71b79e" providerId="LiveId" clId="{CC439497-F5D5-874C-9940-C183D36575AE}" dt="2022-12-30T18:09:45.749" v="350"/>
          <ac:inkMkLst>
            <pc:docMk/>
            <pc:sldMk cId="56037346" sldId="301"/>
            <ac:inkMk id="272" creationId="{1E9CF2BB-05D9-AF32-D42D-4F4237B65E23}"/>
          </ac:inkMkLst>
        </pc:inkChg>
        <pc:inkChg chg="add del">
          <ac:chgData name="Jade Tan" userId="16b1a3b18b71b79e" providerId="LiveId" clId="{CC439497-F5D5-874C-9940-C183D36575AE}" dt="2022-12-30T18:09:45.749" v="350"/>
          <ac:inkMkLst>
            <pc:docMk/>
            <pc:sldMk cId="56037346" sldId="301"/>
            <ac:inkMk id="273" creationId="{A29D6F2E-CE10-3322-233C-69E763E751B5}"/>
          </ac:inkMkLst>
        </pc:inkChg>
        <pc:inkChg chg="add reco">
          <ac:chgData name="Jade Tan" userId="16b1a3b18b71b79e" providerId="LiveId" clId="{CC439497-F5D5-874C-9940-C183D36575AE}" dt="2022-12-30T18:09:45.749" v="350"/>
          <ac:inkMkLst>
            <pc:docMk/>
            <pc:sldMk cId="56037346" sldId="301"/>
            <ac:inkMk id="274" creationId="{4876D2A8-5907-32B6-34FA-51D17279E5B0}"/>
          </ac:inkMkLst>
        </pc:inkChg>
        <pc:inkChg chg="add del">
          <ac:chgData name="Jade Tan" userId="16b1a3b18b71b79e" providerId="LiveId" clId="{CC439497-F5D5-874C-9940-C183D36575AE}" dt="2022-12-30T18:10:01.735" v="357"/>
          <ac:inkMkLst>
            <pc:docMk/>
            <pc:sldMk cId="56037346" sldId="301"/>
            <ac:inkMk id="275" creationId="{72ABB0E1-0E7E-4378-E972-C49DF00B759B}"/>
          </ac:inkMkLst>
        </pc:inkChg>
        <pc:inkChg chg="add del">
          <ac:chgData name="Jade Tan" userId="16b1a3b18b71b79e" providerId="LiveId" clId="{CC439497-F5D5-874C-9940-C183D36575AE}" dt="2022-12-30T18:10:01.735" v="357"/>
          <ac:inkMkLst>
            <pc:docMk/>
            <pc:sldMk cId="56037346" sldId="301"/>
            <ac:inkMk id="276" creationId="{89FB05C3-B5E7-2323-14C9-EEFF2EBCFAE6}"/>
          </ac:inkMkLst>
        </pc:inkChg>
        <pc:inkChg chg="add del">
          <ac:chgData name="Jade Tan" userId="16b1a3b18b71b79e" providerId="LiveId" clId="{CC439497-F5D5-874C-9940-C183D36575AE}" dt="2022-12-30T18:10:01.735" v="357"/>
          <ac:inkMkLst>
            <pc:docMk/>
            <pc:sldMk cId="56037346" sldId="301"/>
            <ac:inkMk id="277" creationId="{40068FFF-0A58-CBCE-C31C-7B6D98B27BC3}"/>
          </ac:inkMkLst>
        </pc:inkChg>
        <pc:inkChg chg="add del">
          <ac:chgData name="Jade Tan" userId="16b1a3b18b71b79e" providerId="LiveId" clId="{CC439497-F5D5-874C-9940-C183D36575AE}" dt="2022-12-30T18:10:01.735" v="357"/>
          <ac:inkMkLst>
            <pc:docMk/>
            <pc:sldMk cId="56037346" sldId="301"/>
            <ac:inkMk id="278" creationId="{EFC8B941-5AF2-E492-22EB-C1044ECF67AF}"/>
          </ac:inkMkLst>
        </pc:inkChg>
        <pc:inkChg chg="add del">
          <ac:chgData name="Jade Tan" userId="16b1a3b18b71b79e" providerId="LiveId" clId="{CC439497-F5D5-874C-9940-C183D36575AE}" dt="2022-12-30T18:10:01.735" v="357"/>
          <ac:inkMkLst>
            <pc:docMk/>
            <pc:sldMk cId="56037346" sldId="301"/>
            <ac:inkMk id="279" creationId="{450DFFE4-49BB-BE9E-2D8A-2A396603C3AC}"/>
          </ac:inkMkLst>
        </pc:inkChg>
        <pc:inkChg chg="add del">
          <ac:chgData name="Jade Tan" userId="16b1a3b18b71b79e" providerId="LiveId" clId="{CC439497-F5D5-874C-9940-C183D36575AE}" dt="2022-12-30T18:10:01.735" v="357"/>
          <ac:inkMkLst>
            <pc:docMk/>
            <pc:sldMk cId="56037346" sldId="301"/>
            <ac:inkMk id="280" creationId="{C4FE1C00-735F-817A-2BC5-70BBCC612671}"/>
          </ac:inkMkLst>
        </pc:inkChg>
        <pc:inkChg chg="add mod reco">
          <ac:chgData name="Jade Tan" userId="16b1a3b18b71b79e" providerId="LiveId" clId="{CC439497-F5D5-874C-9940-C183D36575AE}" dt="2022-12-30T18:10:24.350" v="378" actId="1076"/>
          <ac:inkMkLst>
            <pc:docMk/>
            <pc:sldMk cId="56037346" sldId="301"/>
            <ac:inkMk id="281" creationId="{7130F33D-269B-B91C-6177-57E24CFF7F05}"/>
          </ac:inkMkLst>
        </pc:inkChg>
        <pc:inkChg chg="add del">
          <ac:chgData name="Jade Tan" userId="16b1a3b18b71b79e" providerId="LiveId" clId="{CC439497-F5D5-874C-9940-C183D36575AE}" dt="2022-12-30T18:10:06.911" v="360"/>
          <ac:inkMkLst>
            <pc:docMk/>
            <pc:sldMk cId="56037346" sldId="301"/>
            <ac:inkMk id="282" creationId="{A0970E93-03F2-7733-C659-B4AC49ECBA1C}"/>
          </ac:inkMkLst>
        </pc:inkChg>
        <pc:inkChg chg="add del">
          <ac:chgData name="Jade Tan" userId="16b1a3b18b71b79e" providerId="LiveId" clId="{CC439497-F5D5-874C-9940-C183D36575AE}" dt="2022-12-30T18:10:06.911" v="360"/>
          <ac:inkMkLst>
            <pc:docMk/>
            <pc:sldMk cId="56037346" sldId="301"/>
            <ac:inkMk id="283" creationId="{C45A6EA2-A451-7F6F-F4D9-42111106C2B3}"/>
          </ac:inkMkLst>
        </pc:inkChg>
        <pc:inkChg chg="add mod reco">
          <ac:chgData name="Jade Tan" userId="16b1a3b18b71b79e" providerId="LiveId" clId="{CC439497-F5D5-874C-9940-C183D36575AE}" dt="2022-12-30T18:10:24.350" v="378" actId="1076"/>
          <ac:inkMkLst>
            <pc:docMk/>
            <pc:sldMk cId="56037346" sldId="301"/>
            <ac:inkMk id="284" creationId="{4AAC2E4B-D3AC-A57B-F277-34BB4B98AB72}"/>
          </ac:inkMkLst>
        </pc:inkChg>
        <pc:inkChg chg="add mod">
          <ac:chgData name="Jade Tan" userId="16b1a3b18b71b79e" providerId="LiveId" clId="{CC439497-F5D5-874C-9940-C183D36575AE}" dt="2022-12-30T18:10:24.350" v="378" actId="1076"/>
          <ac:inkMkLst>
            <pc:docMk/>
            <pc:sldMk cId="56037346" sldId="301"/>
            <ac:inkMk id="285" creationId="{2060E2EF-E9C1-CF91-3A10-C762D0CA4364}"/>
          </ac:inkMkLst>
        </pc:inkChg>
        <pc:inkChg chg="add del">
          <ac:chgData name="Jade Tan" userId="16b1a3b18b71b79e" providerId="LiveId" clId="{CC439497-F5D5-874C-9940-C183D36575AE}" dt="2022-12-30T18:10:17.250" v="377"/>
          <ac:inkMkLst>
            <pc:docMk/>
            <pc:sldMk cId="56037346" sldId="301"/>
            <ac:inkMk id="286" creationId="{A2AD5126-A551-F201-4BDE-55A9AEFF7F04}"/>
          </ac:inkMkLst>
        </pc:inkChg>
        <pc:inkChg chg="add del">
          <ac:chgData name="Jade Tan" userId="16b1a3b18b71b79e" providerId="LiveId" clId="{CC439497-F5D5-874C-9940-C183D36575AE}" dt="2022-12-30T18:10:17.250" v="377"/>
          <ac:inkMkLst>
            <pc:docMk/>
            <pc:sldMk cId="56037346" sldId="301"/>
            <ac:inkMk id="287" creationId="{50A94226-A811-898C-ABA9-3A8D3A853C5D}"/>
          </ac:inkMkLst>
        </pc:inkChg>
        <pc:inkChg chg="add del">
          <ac:chgData name="Jade Tan" userId="16b1a3b18b71b79e" providerId="LiveId" clId="{CC439497-F5D5-874C-9940-C183D36575AE}" dt="2022-12-30T18:10:17.250" v="377"/>
          <ac:inkMkLst>
            <pc:docMk/>
            <pc:sldMk cId="56037346" sldId="301"/>
            <ac:inkMk id="288" creationId="{71CC5C27-B261-AA3F-0786-E41BB9FBAF3E}"/>
          </ac:inkMkLst>
        </pc:inkChg>
        <pc:inkChg chg="add del">
          <ac:chgData name="Jade Tan" userId="16b1a3b18b71b79e" providerId="LiveId" clId="{CC439497-F5D5-874C-9940-C183D36575AE}" dt="2022-12-30T18:10:17.250" v="377"/>
          <ac:inkMkLst>
            <pc:docMk/>
            <pc:sldMk cId="56037346" sldId="301"/>
            <ac:inkMk id="289" creationId="{90B004A9-1BDE-FEEA-9E3C-A919B3F916CA}"/>
          </ac:inkMkLst>
        </pc:inkChg>
        <pc:inkChg chg="add del">
          <ac:chgData name="Jade Tan" userId="16b1a3b18b71b79e" providerId="LiveId" clId="{CC439497-F5D5-874C-9940-C183D36575AE}" dt="2022-12-30T18:10:17.250" v="377"/>
          <ac:inkMkLst>
            <pc:docMk/>
            <pc:sldMk cId="56037346" sldId="301"/>
            <ac:inkMk id="290" creationId="{2E5B0DE6-9586-DA2E-B900-BC791D1DF3D5}"/>
          </ac:inkMkLst>
        </pc:inkChg>
        <pc:inkChg chg="add del">
          <ac:chgData name="Jade Tan" userId="16b1a3b18b71b79e" providerId="LiveId" clId="{CC439497-F5D5-874C-9940-C183D36575AE}" dt="2022-12-30T18:10:17.250" v="377"/>
          <ac:inkMkLst>
            <pc:docMk/>
            <pc:sldMk cId="56037346" sldId="301"/>
            <ac:inkMk id="291" creationId="{C708D748-6BD5-6300-F8E9-8ABC3AB3B231}"/>
          </ac:inkMkLst>
        </pc:inkChg>
        <pc:inkChg chg="add del">
          <ac:chgData name="Jade Tan" userId="16b1a3b18b71b79e" providerId="LiveId" clId="{CC439497-F5D5-874C-9940-C183D36575AE}" dt="2022-12-30T18:10:17.250" v="377"/>
          <ac:inkMkLst>
            <pc:docMk/>
            <pc:sldMk cId="56037346" sldId="301"/>
            <ac:inkMk id="292" creationId="{33316BCC-E28B-D1D0-F75C-F9DB92BEBDEC}"/>
          </ac:inkMkLst>
        </pc:inkChg>
        <pc:inkChg chg="add del">
          <ac:chgData name="Jade Tan" userId="16b1a3b18b71b79e" providerId="LiveId" clId="{CC439497-F5D5-874C-9940-C183D36575AE}" dt="2022-12-30T18:10:17.250" v="377"/>
          <ac:inkMkLst>
            <pc:docMk/>
            <pc:sldMk cId="56037346" sldId="301"/>
            <ac:inkMk id="293" creationId="{0A752D66-BECE-67B3-DBA1-5B002E1684D0}"/>
          </ac:inkMkLst>
        </pc:inkChg>
        <pc:inkChg chg="add del">
          <ac:chgData name="Jade Tan" userId="16b1a3b18b71b79e" providerId="LiveId" clId="{CC439497-F5D5-874C-9940-C183D36575AE}" dt="2022-12-30T18:10:17.250" v="377"/>
          <ac:inkMkLst>
            <pc:docMk/>
            <pc:sldMk cId="56037346" sldId="301"/>
            <ac:inkMk id="294" creationId="{686450C1-639E-6B6E-65A8-57F96DBF68C9}"/>
          </ac:inkMkLst>
        </pc:inkChg>
        <pc:inkChg chg="add del">
          <ac:chgData name="Jade Tan" userId="16b1a3b18b71b79e" providerId="LiveId" clId="{CC439497-F5D5-874C-9940-C183D36575AE}" dt="2022-12-30T18:10:17.250" v="377"/>
          <ac:inkMkLst>
            <pc:docMk/>
            <pc:sldMk cId="56037346" sldId="301"/>
            <ac:inkMk id="295" creationId="{D1F17121-9575-E696-947E-0CDFF5D22787}"/>
          </ac:inkMkLst>
        </pc:inkChg>
        <pc:inkChg chg="add del">
          <ac:chgData name="Jade Tan" userId="16b1a3b18b71b79e" providerId="LiveId" clId="{CC439497-F5D5-874C-9940-C183D36575AE}" dt="2022-12-30T18:10:17.250" v="377"/>
          <ac:inkMkLst>
            <pc:docMk/>
            <pc:sldMk cId="56037346" sldId="301"/>
            <ac:inkMk id="296" creationId="{E4C2A698-9AAD-63FA-2281-902C40267E1E}"/>
          </ac:inkMkLst>
        </pc:inkChg>
        <pc:inkChg chg="add del">
          <ac:chgData name="Jade Tan" userId="16b1a3b18b71b79e" providerId="LiveId" clId="{CC439497-F5D5-874C-9940-C183D36575AE}" dt="2022-12-30T18:10:17.250" v="377"/>
          <ac:inkMkLst>
            <pc:docMk/>
            <pc:sldMk cId="56037346" sldId="301"/>
            <ac:inkMk id="297" creationId="{F5E67C9B-B059-96E5-6A55-8A2DD5128E0E}"/>
          </ac:inkMkLst>
        </pc:inkChg>
        <pc:inkChg chg="add del">
          <ac:chgData name="Jade Tan" userId="16b1a3b18b71b79e" providerId="LiveId" clId="{CC439497-F5D5-874C-9940-C183D36575AE}" dt="2022-12-30T18:10:17.250" v="377"/>
          <ac:inkMkLst>
            <pc:docMk/>
            <pc:sldMk cId="56037346" sldId="301"/>
            <ac:inkMk id="298" creationId="{65E61637-361B-22E5-82D2-9E1B0FF94704}"/>
          </ac:inkMkLst>
        </pc:inkChg>
        <pc:inkChg chg="add del">
          <ac:chgData name="Jade Tan" userId="16b1a3b18b71b79e" providerId="LiveId" clId="{CC439497-F5D5-874C-9940-C183D36575AE}" dt="2022-12-30T18:10:17.250" v="377"/>
          <ac:inkMkLst>
            <pc:docMk/>
            <pc:sldMk cId="56037346" sldId="301"/>
            <ac:inkMk id="299" creationId="{5A1FEE06-DEC8-CDC2-457B-A3E45BB6CC50}"/>
          </ac:inkMkLst>
        </pc:inkChg>
        <pc:inkChg chg="add del">
          <ac:chgData name="Jade Tan" userId="16b1a3b18b71b79e" providerId="LiveId" clId="{CC439497-F5D5-874C-9940-C183D36575AE}" dt="2022-12-30T18:10:17.250" v="377"/>
          <ac:inkMkLst>
            <pc:docMk/>
            <pc:sldMk cId="56037346" sldId="301"/>
            <ac:inkMk id="300" creationId="{32AE1371-1F9F-FFC2-08D9-46838D45638E}"/>
          </ac:inkMkLst>
        </pc:inkChg>
        <pc:inkChg chg="add mod reco">
          <ac:chgData name="Jade Tan" userId="16b1a3b18b71b79e" providerId="LiveId" clId="{CC439497-F5D5-874C-9940-C183D36575AE}" dt="2022-12-30T18:10:24.350" v="378" actId="1076"/>
          <ac:inkMkLst>
            <pc:docMk/>
            <pc:sldMk cId="56037346" sldId="301"/>
            <ac:inkMk id="301" creationId="{8426F7B0-747A-D4F0-6C64-AA289756E203}"/>
          </ac:inkMkLst>
        </pc:inkChg>
        <pc:inkChg chg="add mod reco">
          <ac:chgData name="Jade Tan" userId="16b1a3b18b71b79e" providerId="LiveId" clId="{CC439497-F5D5-874C-9940-C183D36575AE}" dt="2022-12-30T18:10:24.350" v="378" actId="1076"/>
          <ac:inkMkLst>
            <pc:docMk/>
            <pc:sldMk cId="56037346" sldId="301"/>
            <ac:inkMk id="302" creationId="{5D0CB878-1FD9-EDE7-AFBB-142408D14974}"/>
          </ac:inkMkLst>
        </pc:inkChg>
        <pc:inkChg chg="add mod reco">
          <ac:chgData name="Jade Tan" userId="16b1a3b18b71b79e" providerId="LiveId" clId="{CC439497-F5D5-874C-9940-C183D36575AE}" dt="2022-12-30T18:10:24.350" v="378" actId="1076"/>
          <ac:inkMkLst>
            <pc:docMk/>
            <pc:sldMk cId="56037346" sldId="301"/>
            <ac:inkMk id="303" creationId="{86471B6F-B3F2-C39F-BD78-0D20BAEE3A91}"/>
          </ac:inkMkLst>
        </pc:inkChg>
        <pc:inkChg chg="add mod reco">
          <ac:chgData name="Jade Tan" userId="16b1a3b18b71b79e" providerId="LiveId" clId="{CC439497-F5D5-874C-9940-C183D36575AE}" dt="2022-12-30T18:10:24.350" v="378" actId="1076"/>
          <ac:inkMkLst>
            <pc:docMk/>
            <pc:sldMk cId="56037346" sldId="301"/>
            <ac:inkMk id="304" creationId="{D7744F60-292D-DFFD-28A6-34B1CCB067DD}"/>
          </ac:inkMkLst>
        </pc:inkChg>
        <pc:inkChg chg="add del">
          <ac:chgData name="Jade Tan" userId="16b1a3b18b71b79e" providerId="LiveId" clId="{CC439497-F5D5-874C-9940-C183D36575AE}" dt="2022-12-30T18:10:36.535" v="383"/>
          <ac:inkMkLst>
            <pc:docMk/>
            <pc:sldMk cId="56037346" sldId="301"/>
            <ac:inkMk id="305" creationId="{2F591867-ABA7-3A3D-6C8D-85B84BA6378A}"/>
          </ac:inkMkLst>
        </pc:inkChg>
        <pc:inkChg chg="add del">
          <ac:chgData name="Jade Tan" userId="16b1a3b18b71b79e" providerId="LiveId" clId="{CC439497-F5D5-874C-9940-C183D36575AE}" dt="2022-12-30T18:10:36.535" v="383"/>
          <ac:inkMkLst>
            <pc:docMk/>
            <pc:sldMk cId="56037346" sldId="301"/>
            <ac:inkMk id="306" creationId="{E36B5BBD-3173-CD5D-DEEF-5765424D97F4}"/>
          </ac:inkMkLst>
        </pc:inkChg>
        <pc:inkChg chg="add del">
          <ac:chgData name="Jade Tan" userId="16b1a3b18b71b79e" providerId="LiveId" clId="{CC439497-F5D5-874C-9940-C183D36575AE}" dt="2022-12-30T18:10:36.535" v="383"/>
          <ac:inkMkLst>
            <pc:docMk/>
            <pc:sldMk cId="56037346" sldId="301"/>
            <ac:inkMk id="307" creationId="{D6ABE5B3-8F5D-A55D-9BD2-89D1C495A368}"/>
          </ac:inkMkLst>
        </pc:inkChg>
        <pc:inkChg chg="add del">
          <ac:chgData name="Jade Tan" userId="16b1a3b18b71b79e" providerId="LiveId" clId="{CC439497-F5D5-874C-9940-C183D36575AE}" dt="2022-12-30T18:10:36.535" v="383"/>
          <ac:inkMkLst>
            <pc:docMk/>
            <pc:sldMk cId="56037346" sldId="301"/>
            <ac:inkMk id="308" creationId="{4948F214-55D8-7E71-9BA2-0DAC1D79FEE9}"/>
          </ac:inkMkLst>
        </pc:inkChg>
        <pc:inkChg chg="add reco">
          <ac:chgData name="Jade Tan" userId="16b1a3b18b71b79e" providerId="LiveId" clId="{CC439497-F5D5-874C-9940-C183D36575AE}" dt="2022-12-30T18:10:36.535" v="383"/>
          <ac:inkMkLst>
            <pc:docMk/>
            <pc:sldMk cId="56037346" sldId="301"/>
            <ac:inkMk id="309" creationId="{49739B46-34D2-057D-9E3C-C591648BCE7A}"/>
          </ac:inkMkLst>
        </pc:inkChg>
        <pc:inkChg chg="add del">
          <ac:chgData name="Jade Tan" userId="16b1a3b18b71b79e" providerId="LiveId" clId="{CC439497-F5D5-874C-9940-C183D36575AE}" dt="2022-12-30T18:10:38.452" v="386"/>
          <ac:inkMkLst>
            <pc:docMk/>
            <pc:sldMk cId="56037346" sldId="301"/>
            <ac:inkMk id="310" creationId="{9774BECA-1F46-A918-D12A-C90C9B620AAC}"/>
          </ac:inkMkLst>
        </pc:inkChg>
        <pc:inkChg chg="add del">
          <ac:chgData name="Jade Tan" userId="16b1a3b18b71b79e" providerId="LiveId" clId="{CC439497-F5D5-874C-9940-C183D36575AE}" dt="2022-12-30T18:10:38.452" v="386"/>
          <ac:inkMkLst>
            <pc:docMk/>
            <pc:sldMk cId="56037346" sldId="301"/>
            <ac:inkMk id="311" creationId="{1B6BF765-DEA4-4423-762B-1570B16D63D9}"/>
          </ac:inkMkLst>
        </pc:inkChg>
        <pc:inkChg chg="add reco">
          <ac:chgData name="Jade Tan" userId="16b1a3b18b71b79e" providerId="LiveId" clId="{CC439497-F5D5-874C-9940-C183D36575AE}" dt="2022-12-30T18:10:38.452" v="386"/>
          <ac:inkMkLst>
            <pc:docMk/>
            <pc:sldMk cId="56037346" sldId="301"/>
            <ac:inkMk id="312" creationId="{A423200F-0596-1FB0-E245-AA3ABDFEDE20}"/>
          </ac:inkMkLst>
        </pc:inkChg>
        <pc:inkChg chg="add del">
          <ac:chgData name="Jade Tan" userId="16b1a3b18b71b79e" providerId="LiveId" clId="{CC439497-F5D5-874C-9940-C183D36575AE}" dt="2022-12-30T18:10:46.114" v="389"/>
          <ac:inkMkLst>
            <pc:docMk/>
            <pc:sldMk cId="56037346" sldId="301"/>
            <ac:inkMk id="313" creationId="{B8B822DA-7462-68AC-7033-6A53E6771551}"/>
          </ac:inkMkLst>
        </pc:inkChg>
        <pc:inkChg chg="add del">
          <ac:chgData name="Jade Tan" userId="16b1a3b18b71b79e" providerId="LiveId" clId="{CC439497-F5D5-874C-9940-C183D36575AE}" dt="2022-12-30T18:10:46.114" v="389"/>
          <ac:inkMkLst>
            <pc:docMk/>
            <pc:sldMk cId="56037346" sldId="301"/>
            <ac:inkMk id="314" creationId="{A35F1079-4D80-B5AC-F854-67D4C3E0F399}"/>
          </ac:inkMkLst>
        </pc:inkChg>
        <pc:inkChg chg="add reco">
          <ac:chgData name="Jade Tan" userId="16b1a3b18b71b79e" providerId="LiveId" clId="{CC439497-F5D5-874C-9940-C183D36575AE}" dt="2022-12-30T18:10:46.114" v="389"/>
          <ac:inkMkLst>
            <pc:docMk/>
            <pc:sldMk cId="56037346" sldId="301"/>
            <ac:inkMk id="315" creationId="{526F6B5A-6AFF-EBA6-68F2-30CEDADA6255}"/>
          </ac:inkMkLst>
        </pc:inkChg>
        <pc:inkChg chg="add">
          <ac:chgData name="Jade Tan" userId="16b1a3b18b71b79e" providerId="LiveId" clId="{CC439497-F5D5-874C-9940-C183D36575AE}" dt="2022-12-30T18:10:52.621" v="390"/>
          <ac:inkMkLst>
            <pc:docMk/>
            <pc:sldMk cId="56037346" sldId="301"/>
            <ac:inkMk id="316" creationId="{66CA419C-70FE-AFD7-C396-8393E312F875}"/>
          </ac:inkMkLst>
        </pc:inkChg>
        <pc:inkChg chg="add">
          <ac:chgData name="Jade Tan" userId="16b1a3b18b71b79e" providerId="LiveId" clId="{CC439497-F5D5-874C-9940-C183D36575AE}" dt="2022-12-30T18:10:53.037" v="391"/>
          <ac:inkMkLst>
            <pc:docMk/>
            <pc:sldMk cId="56037346" sldId="301"/>
            <ac:inkMk id="317" creationId="{9F937EEC-F1C8-CD0B-5AFC-5523D85766AD}"/>
          </ac:inkMkLst>
        </pc:inkChg>
        <pc:inkChg chg="add">
          <ac:chgData name="Jade Tan" userId="16b1a3b18b71b79e" providerId="LiveId" clId="{CC439497-F5D5-874C-9940-C183D36575AE}" dt="2022-12-30T18:10:53.201" v="392"/>
          <ac:inkMkLst>
            <pc:docMk/>
            <pc:sldMk cId="56037346" sldId="301"/>
            <ac:inkMk id="318" creationId="{0BD94807-C3ED-5320-B586-F9B998A682C1}"/>
          </ac:inkMkLst>
        </pc:inkChg>
        <pc:inkChg chg="add del">
          <ac:chgData name="Jade Tan" userId="16b1a3b18b71b79e" providerId="LiveId" clId="{CC439497-F5D5-874C-9940-C183D36575AE}" dt="2022-12-30T18:11:04.071" v="404"/>
          <ac:inkMkLst>
            <pc:docMk/>
            <pc:sldMk cId="56037346" sldId="301"/>
            <ac:inkMk id="319" creationId="{91FDC106-2927-9E9F-BF02-6245F6A1FE85}"/>
          </ac:inkMkLst>
        </pc:inkChg>
        <pc:inkChg chg="add del">
          <ac:chgData name="Jade Tan" userId="16b1a3b18b71b79e" providerId="LiveId" clId="{CC439497-F5D5-874C-9940-C183D36575AE}" dt="2022-12-30T18:11:04.071" v="404"/>
          <ac:inkMkLst>
            <pc:docMk/>
            <pc:sldMk cId="56037346" sldId="301"/>
            <ac:inkMk id="320" creationId="{DAAAC740-F0BA-0322-1334-EB67E3E24134}"/>
          </ac:inkMkLst>
        </pc:inkChg>
        <pc:inkChg chg="add del">
          <ac:chgData name="Jade Tan" userId="16b1a3b18b71b79e" providerId="LiveId" clId="{CC439497-F5D5-874C-9940-C183D36575AE}" dt="2022-12-30T18:11:04.071" v="404"/>
          <ac:inkMkLst>
            <pc:docMk/>
            <pc:sldMk cId="56037346" sldId="301"/>
            <ac:inkMk id="321" creationId="{E034D54D-FF21-A8E7-1723-9522F3631DE7}"/>
          </ac:inkMkLst>
        </pc:inkChg>
        <pc:inkChg chg="add del">
          <ac:chgData name="Jade Tan" userId="16b1a3b18b71b79e" providerId="LiveId" clId="{CC439497-F5D5-874C-9940-C183D36575AE}" dt="2022-12-30T18:11:04.071" v="404"/>
          <ac:inkMkLst>
            <pc:docMk/>
            <pc:sldMk cId="56037346" sldId="301"/>
            <ac:inkMk id="322" creationId="{D49F4918-D269-0303-855D-571EF30739F3}"/>
          </ac:inkMkLst>
        </pc:inkChg>
        <pc:inkChg chg="add del">
          <ac:chgData name="Jade Tan" userId="16b1a3b18b71b79e" providerId="LiveId" clId="{CC439497-F5D5-874C-9940-C183D36575AE}" dt="2022-12-30T18:11:04.071" v="404"/>
          <ac:inkMkLst>
            <pc:docMk/>
            <pc:sldMk cId="56037346" sldId="301"/>
            <ac:inkMk id="323" creationId="{6E549867-C21C-2C03-E77C-26C401DC382F}"/>
          </ac:inkMkLst>
        </pc:inkChg>
        <pc:inkChg chg="add del">
          <ac:chgData name="Jade Tan" userId="16b1a3b18b71b79e" providerId="LiveId" clId="{CC439497-F5D5-874C-9940-C183D36575AE}" dt="2022-12-30T18:11:04.071" v="404"/>
          <ac:inkMkLst>
            <pc:docMk/>
            <pc:sldMk cId="56037346" sldId="301"/>
            <ac:inkMk id="324" creationId="{9E030E7B-BB2A-06C0-4910-C21FDBAE3D89}"/>
          </ac:inkMkLst>
        </pc:inkChg>
        <pc:inkChg chg="add del">
          <ac:chgData name="Jade Tan" userId="16b1a3b18b71b79e" providerId="LiveId" clId="{CC439497-F5D5-874C-9940-C183D36575AE}" dt="2022-12-30T18:11:04.071" v="404"/>
          <ac:inkMkLst>
            <pc:docMk/>
            <pc:sldMk cId="56037346" sldId="301"/>
            <ac:inkMk id="325" creationId="{95CEB117-4236-7471-9D44-5957AC843AB7}"/>
          </ac:inkMkLst>
        </pc:inkChg>
        <pc:inkChg chg="add del">
          <ac:chgData name="Jade Tan" userId="16b1a3b18b71b79e" providerId="LiveId" clId="{CC439497-F5D5-874C-9940-C183D36575AE}" dt="2022-12-30T18:11:04.071" v="404"/>
          <ac:inkMkLst>
            <pc:docMk/>
            <pc:sldMk cId="56037346" sldId="301"/>
            <ac:inkMk id="326" creationId="{39848A20-CA47-D0E6-8FC7-6E9A4A0A5698}"/>
          </ac:inkMkLst>
        </pc:inkChg>
        <pc:inkChg chg="add del">
          <ac:chgData name="Jade Tan" userId="16b1a3b18b71b79e" providerId="LiveId" clId="{CC439497-F5D5-874C-9940-C183D36575AE}" dt="2022-12-30T18:11:04.071" v="404"/>
          <ac:inkMkLst>
            <pc:docMk/>
            <pc:sldMk cId="56037346" sldId="301"/>
            <ac:inkMk id="327" creationId="{B8BAF6FF-F2F6-24A5-8785-3DDA2D376894}"/>
          </ac:inkMkLst>
        </pc:inkChg>
        <pc:inkChg chg="add del">
          <ac:chgData name="Jade Tan" userId="16b1a3b18b71b79e" providerId="LiveId" clId="{CC439497-F5D5-874C-9940-C183D36575AE}" dt="2022-12-30T18:11:04.071" v="404"/>
          <ac:inkMkLst>
            <pc:docMk/>
            <pc:sldMk cId="56037346" sldId="301"/>
            <ac:inkMk id="328" creationId="{8ADB8292-E096-995F-6D28-795319AF7998}"/>
          </ac:inkMkLst>
        </pc:inkChg>
        <pc:inkChg chg="add del reco">
          <ac:chgData name="Jade Tan" userId="16b1a3b18b71b79e" providerId="LiveId" clId="{CC439497-F5D5-874C-9940-C183D36575AE}" dt="2022-12-30T18:11:04.071" v="404"/>
          <ac:inkMkLst>
            <pc:docMk/>
            <pc:sldMk cId="56037346" sldId="301"/>
            <ac:inkMk id="329" creationId="{222F3E7D-C98E-3A55-3FD6-C0D1EF26785D}"/>
          </ac:inkMkLst>
        </pc:inkChg>
        <pc:inkChg chg="add del">
          <ac:chgData name="Jade Tan" userId="16b1a3b18b71b79e" providerId="LiveId" clId="{CC439497-F5D5-874C-9940-C183D36575AE}" dt="2022-12-30T18:11:12.093" v="410"/>
          <ac:inkMkLst>
            <pc:docMk/>
            <pc:sldMk cId="56037346" sldId="301"/>
            <ac:inkMk id="330" creationId="{60E0C31C-A8EA-61A8-0028-73EFB8CDDB08}"/>
          </ac:inkMkLst>
        </pc:inkChg>
        <pc:inkChg chg="add del">
          <ac:chgData name="Jade Tan" userId="16b1a3b18b71b79e" providerId="LiveId" clId="{CC439497-F5D5-874C-9940-C183D36575AE}" dt="2022-12-30T18:11:12.093" v="410"/>
          <ac:inkMkLst>
            <pc:docMk/>
            <pc:sldMk cId="56037346" sldId="301"/>
            <ac:inkMk id="331" creationId="{4E2E4117-7CDA-AFDB-8FA0-D03A568E4636}"/>
          </ac:inkMkLst>
        </pc:inkChg>
        <pc:inkChg chg="add del">
          <ac:chgData name="Jade Tan" userId="16b1a3b18b71b79e" providerId="LiveId" clId="{CC439497-F5D5-874C-9940-C183D36575AE}" dt="2022-12-30T18:11:12.093" v="410"/>
          <ac:inkMkLst>
            <pc:docMk/>
            <pc:sldMk cId="56037346" sldId="301"/>
            <ac:inkMk id="332" creationId="{4AB4CEAA-DB47-3205-B5F5-E0601A83D685}"/>
          </ac:inkMkLst>
        </pc:inkChg>
        <pc:inkChg chg="add del">
          <ac:chgData name="Jade Tan" userId="16b1a3b18b71b79e" providerId="LiveId" clId="{CC439497-F5D5-874C-9940-C183D36575AE}" dt="2022-12-30T18:11:12.093" v="410"/>
          <ac:inkMkLst>
            <pc:docMk/>
            <pc:sldMk cId="56037346" sldId="301"/>
            <ac:inkMk id="333" creationId="{AD169C06-07B8-752F-ACA5-5A74D03BF66E}"/>
          </ac:inkMkLst>
        </pc:inkChg>
        <pc:inkChg chg="add del">
          <ac:chgData name="Jade Tan" userId="16b1a3b18b71b79e" providerId="LiveId" clId="{CC439497-F5D5-874C-9940-C183D36575AE}" dt="2022-12-30T18:11:12.093" v="410"/>
          <ac:inkMkLst>
            <pc:docMk/>
            <pc:sldMk cId="56037346" sldId="301"/>
            <ac:inkMk id="334" creationId="{7872D75A-8C06-F744-4E88-DB220ACAD1D9}"/>
          </ac:inkMkLst>
        </pc:inkChg>
        <pc:inkChg chg="add reco">
          <ac:chgData name="Jade Tan" userId="16b1a3b18b71b79e" providerId="LiveId" clId="{CC439497-F5D5-874C-9940-C183D36575AE}" dt="2022-12-30T18:11:12.093" v="410"/>
          <ac:inkMkLst>
            <pc:docMk/>
            <pc:sldMk cId="56037346" sldId="301"/>
            <ac:inkMk id="335" creationId="{095ECDA3-36D0-4DDB-0B67-51AAD01D02B3}"/>
          </ac:inkMkLst>
        </pc:inkChg>
        <pc:inkChg chg="add">
          <ac:chgData name="Jade Tan" userId="16b1a3b18b71b79e" providerId="LiveId" clId="{CC439497-F5D5-874C-9940-C183D36575AE}" dt="2022-12-30T18:11:25.676" v="411"/>
          <ac:inkMkLst>
            <pc:docMk/>
            <pc:sldMk cId="56037346" sldId="301"/>
            <ac:inkMk id="336" creationId="{E63C5732-FF8E-350F-12B7-7374033ABEA2}"/>
          </ac:inkMkLst>
        </pc:inkChg>
        <pc:inkChg chg="add del">
          <ac:chgData name="Jade Tan" userId="16b1a3b18b71b79e" providerId="LiveId" clId="{CC439497-F5D5-874C-9940-C183D36575AE}" dt="2022-12-30T18:11:27.776" v="416"/>
          <ac:inkMkLst>
            <pc:docMk/>
            <pc:sldMk cId="56037346" sldId="301"/>
            <ac:inkMk id="337" creationId="{B9C5C344-C107-293F-147B-D5FE50F8B258}"/>
          </ac:inkMkLst>
        </pc:inkChg>
        <pc:inkChg chg="add del">
          <ac:chgData name="Jade Tan" userId="16b1a3b18b71b79e" providerId="LiveId" clId="{CC439497-F5D5-874C-9940-C183D36575AE}" dt="2022-12-30T18:11:27.776" v="416"/>
          <ac:inkMkLst>
            <pc:docMk/>
            <pc:sldMk cId="56037346" sldId="301"/>
            <ac:inkMk id="338" creationId="{7370CE22-BF7A-1174-4CDE-DBF7FB8CB773}"/>
          </ac:inkMkLst>
        </pc:inkChg>
        <pc:inkChg chg="add del">
          <ac:chgData name="Jade Tan" userId="16b1a3b18b71b79e" providerId="LiveId" clId="{CC439497-F5D5-874C-9940-C183D36575AE}" dt="2022-12-30T18:11:27.776" v="416"/>
          <ac:inkMkLst>
            <pc:docMk/>
            <pc:sldMk cId="56037346" sldId="301"/>
            <ac:inkMk id="339" creationId="{9D9F9097-3A0D-72CD-1849-2DC369C6AD3B}"/>
          </ac:inkMkLst>
        </pc:inkChg>
        <pc:inkChg chg="add del">
          <ac:chgData name="Jade Tan" userId="16b1a3b18b71b79e" providerId="LiveId" clId="{CC439497-F5D5-874C-9940-C183D36575AE}" dt="2022-12-30T18:11:27.776" v="416"/>
          <ac:inkMkLst>
            <pc:docMk/>
            <pc:sldMk cId="56037346" sldId="301"/>
            <ac:inkMk id="340" creationId="{6CC20FD7-C20A-208C-1E8C-0987E8EA65DA}"/>
          </ac:inkMkLst>
        </pc:inkChg>
        <pc:inkChg chg="add reco">
          <ac:chgData name="Jade Tan" userId="16b1a3b18b71b79e" providerId="LiveId" clId="{CC439497-F5D5-874C-9940-C183D36575AE}" dt="2022-12-30T18:11:27.776" v="416"/>
          <ac:inkMkLst>
            <pc:docMk/>
            <pc:sldMk cId="56037346" sldId="301"/>
            <ac:inkMk id="341" creationId="{4AB17707-CEEE-9172-8BED-BA02F5494DFB}"/>
          </ac:inkMkLst>
        </pc:inkChg>
        <pc:inkChg chg="add reco">
          <ac:chgData name="Jade Tan" userId="16b1a3b18b71b79e" providerId="LiveId" clId="{CC439497-F5D5-874C-9940-C183D36575AE}" dt="2022-12-30T18:11:27.776" v="416"/>
          <ac:inkMkLst>
            <pc:docMk/>
            <pc:sldMk cId="56037346" sldId="301"/>
            <ac:inkMk id="342" creationId="{7AE84330-8EA0-B646-4C70-1D521246D634}"/>
          </ac:inkMkLst>
        </pc:inkChg>
        <pc:inkChg chg="add">
          <ac:chgData name="Jade Tan" userId="16b1a3b18b71b79e" providerId="LiveId" clId="{CC439497-F5D5-874C-9940-C183D36575AE}" dt="2022-12-30T18:11:27.949" v="417"/>
          <ac:inkMkLst>
            <pc:docMk/>
            <pc:sldMk cId="56037346" sldId="301"/>
            <ac:inkMk id="343" creationId="{D97477BF-6AE8-0B82-0033-469705D516C3}"/>
          </ac:inkMkLst>
        </pc:inkChg>
        <pc:inkChg chg="add del">
          <ac:chgData name="Jade Tan" userId="16b1a3b18b71b79e" providerId="LiveId" clId="{CC439497-F5D5-874C-9940-C183D36575AE}" dt="2022-12-30T18:11:29.020" v="420"/>
          <ac:inkMkLst>
            <pc:docMk/>
            <pc:sldMk cId="56037346" sldId="301"/>
            <ac:inkMk id="344" creationId="{BE233B66-ADA4-7061-D6F7-DC97A425502E}"/>
          </ac:inkMkLst>
        </pc:inkChg>
        <pc:inkChg chg="add del">
          <ac:chgData name="Jade Tan" userId="16b1a3b18b71b79e" providerId="LiveId" clId="{CC439497-F5D5-874C-9940-C183D36575AE}" dt="2022-12-30T18:11:29.020" v="420"/>
          <ac:inkMkLst>
            <pc:docMk/>
            <pc:sldMk cId="56037346" sldId="301"/>
            <ac:inkMk id="345" creationId="{A634F23D-E02B-562F-FA58-55D258640790}"/>
          </ac:inkMkLst>
        </pc:inkChg>
        <pc:inkChg chg="add reco">
          <ac:chgData name="Jade Tan" userId="16b1a3b18b71b79e" providerId="LiveId" clId="{CC439497-F5D5-874C-9940-C183D36575AE}" dt="2022-12-30T18:11:29.020" v="420"/>
          <ac:inkMkLst>
            <pc:docMk/>
            <pc:sldMk cId="56037346" sldId="301"/>
            <ac:inkMk id="346" creationId="{5F9D479E-0015-E4B2-3C7F-4B557199B3BF}"/>
          </ac:inkMkLst>
        </pc:inkChg>
        <pc:inkChg chg="add del">
          <ac:chgData name="Jade Tan" userId="16b1a3b18b71b79e" providerId="LiveId" clId="{CC439497-F5D5-874C-9940-C183D36575AE}" dt="2022-12-30T18:11:35.179" v="437"/>
          <ac:inkMkLst>
            <pc:docMk/>
            <pc:sldMk cId="56037346" sldId="301"/>
            <ac:inkMk id="347" creationId="{7610B7A0-17C6-A304-5540-1939287B010C}"/>
          </ac:inkMkLst>
        </pc:inkChg>
        <pc:inkChg chg="add del">
          <ac:chgData name="Jade Tan" userId="16b1a3b18b71b79e" providerId="LiveId" clId="{CC439497-F5D5-874C-9940-C183D36575AE}" dt="2022-12-30T18:11:35.179" v="437"/>
          <ac:inkMkLst>
            <pc:docMk/>
            <pc:sldMk cId="56037346" sldId="301"/>
            <ac:inkMk id="348" creationId="{BD02444A-EC8A-3F3F-13E4-B9F2C41E67D2}"/>
          </ac:inkMkLst>
        </pc:inkChg>
        <pc:inkChg chg="add del">
          <ac:chgData name="Jade Tan" userId="16b1a3b18b71b79e" providerId="LiveId" clId="{CC439497-F5D5-874C-9940-C183D36575AE}" dt="2022-12-30T18:11:35.179" v="437"/>
          <ac:inkMkLst>
            <pc:docMk/>
            <pc:sldMk cId="56037346" sldId="301"/>
            <ac:inkMk id="349" creationId="{4800140B-5BFD-9083-6D71-863BB94982D0}"/>
          </ac:inkMkLst>
        </pc:inkChg>
        <pc:inkChg chg="add del">
          <ac:chgData name="Jade Tan" userId="16b1a3b18b71b79e" providerId="LiveId" clId="{CC439497-F5D5-874C-9940-C183D36575AE}" dt="2022-12-30T18:11:35.179" v="437"/>
          <ac:inkMkLst>
            <pc:docMk/>
            <pc:sldMk cId="56037346" sldId="301"/>
            <ac:inkMk id="350" creationId="{648487AA-1BB1-7EB7-8FE9-2520165FF3F0}"/>
          </ac:inkMkLst>
        </pc:inkChg>
        <pc:inkChg chg="add del">
          <ac:chgData name="Jade Tan" userId="16b1a3b18b71b79e" providerId="LiveId" clId="{CC439497-F5D5-874C-9940-C183D36575AE}" dt="2022-12-30T18:11:35.179" v="437"/>
          <ac:inkMkLst>
            <pc:docMk/>
            <pc:sldMk cId="56037346" sldId="301"/>
            <ac:inkMk id="351" creationId="{9273F042-F216-A814-0834-4E6B93E44B31}"/>
          </ac:inkMkLst>
        </pc:inkChg>
        <pc:inkChg chg="add del">
          <ac:chgData name="Jade Tan" userId="16b1a3b18b71b79e" providerId="LiveId" clId="{CC439497-F5D5-874C-9940-C183D36575AE}" dt="2022-12-30T18:11:35.179" v="437"/>
          <ac:inkMkLst>
            <pc:docMk/>
            <pc:sldMk cId="56037346" sldId="301"/>
            <ac:inkMk id="352" creationId="{EEF057F7-36FF-9B03-858B-D2FC4EDE7BD2}"/>
          </ac:inkMkLst>
        </pc:inkChg>
        <pc:inkChg chg="add del">
          <ac:chgData name="Jade Tan" userId="16b1a3b18b71b79e" providerId="LiveId" clId="{CC439497-F5D5-874C-9940-C183D36575AE}" dt="2022-12-30T18:11:35.179" v="437"/>
          <ac:inkMkLst>
            <pc:docMk/>
            <pc:sldMk cId="56037346" sldId="301"/>
            <ac:inkMk id="353" creationId="{3A27D492-C958-5A3B-6B61-5A954F9A8922}"/>
          </ac:inkMkLst>
        </pc:inkChg>
        <pc:inkChg chg="add del">
          <ac:chgData name="Jade Tan" userId="16b1a3b18b71b79e" providerId="LiveId" clId="{CC439497-F5D5-874C-9940-C183D36575AE}" dt="2022-12-30T18:11:35.179" v="437"/>
          <ac:inkMkLst>
            <pc:docMk/>
            <pc:sldMk cId="56037346" sldId="301"/>
            <ac:inkMk id="354" creationId="{F2B4B48B-B023-78D0-4135-F09827CD136C}"/>
          </ac:inkMkLst>
        </pc:inkChg>
        <pc:inkChg chg="add del">
          <ac:chgData name="Jade Tan" userId="16b1a3b18b71b79e" providerId="LiveId" clId="{CC439497-F5D5-874C-9940-C183D36575AE}" dt="2022-12-30T18:11:35.179" v="437"/>
          <ac:inkMkLst>
            <pc:docMk/>
            <pc:sldMk cId="56037346" sldId="301"/>
            <ac:inkMk id="355" creationId="{52947477-70A0-315F-84D8-0413801E97E0}"/>
          </ac:inkMkLst>
        </pc:inkChg>
        <pc:inkChg chg="add del">
          <ac:chgData name="Jade Tan" userId="16b1a3b18b71b79e" providerId="LiveId" clId="{CC439497-F5D5-874C-9940-C183D36575AE}" dt="2022-12-30T18:11:35.179" v="437"/>
          <ac:inkMkLst>
            <pc:docMk/>
            <pc:sldMk cId="56037346" sldId="301"/>
            <ac:inkMk id="356" creationId="{A227FC8F-3D0C-BBCB-D5DD-34971DAB0465}"/>
          </ac:inkMkLst>
        </pc:inkChg>
        <pc:inkChg chg="add del">
          <ac:chgData name="Jade Tan" userId="16b1a3b18b71b79e" providerId="LiveId" clId="{CC439497-F5D5-874C-9940-C183D36575AE}" dt="2022-12-30T18:11:35.179" v="437"/>
          <ac:inkMkLst>
            <pc:docMk/>
            <pc:sldMk cId="56037346" sldId="301"/>
            <ac:inkMk id="357" creationId="{00189324-3118-27AF-C102-045376682052}"/>
          </ac:inkMkLst>
        </pc:inkChg>
        <pc:inkChg chg="add del">
          <ac:chgData name="Jade Tan" userId="16b1a3b18b71b79e" providerId="LiveId" clId="{CC439497-F5D5-874C-9940-C183D36575AE}" dt="2022-12-30T18:11:35.179" v="437"/>
          <ac:inkMkLst>
            <pc:docMk/>
            <pc:sldMk cId="56037346" sldId="301"/>
            <ac:inkMk id="358" creationId="{15A3E098-2B16-9224-B51B-B1C9BA2CDCF1}"/>
          </ac:inkMkLst>
        </pc:inkChg>
        <pc:inkChg chg="add del">
          <ac:chgData name="Jade Tan" userId="16b1a3b18b71b79e" providerId="LiveId" clId="{CC439497-F5D5-874C-9940-C183D36575AE}" dt="2022-12-30T18:11:35.179" v="437"/>
          <ac:inkMkLst>
            <pc:docMk/>
            <pc:sldMk cId="56037346" sldId="301"/>
            <ac:inkMk id="359" creationId="{39A8BEB6-2053-0FCA-6194-D3192EFF9426}"/>
          </ac:inkMkLst>
        </pc:inkChg>
        <pc:inkChg chg="add del">
          <ac:chgData name="Jade Tan" userId="16b1a3b18b71b79e" providerId="LiveId" clId="{CC439497-F5D5-874C-9940-C183D36575AE}" dt="2022-12-30T18:11:35.179" v="437"/>
          <ac:inkMkLst>
            <pc:docMk/>
            <pc:sldMk cId="56037346" sldId="301"/>
            <ac:inkMk id="360" creationId="{C02DC436-6216-C007-0DB4-51D64E4388A6}"/>
          </ac:inkMkLst>
        </pc:inkChg>
        <pc:inkChg chg="add del">
          <ac:chgData name="Jade Tan" userId="16b1a3b18b71b79e" providerId="LiveId" clId="{CC439497-F5D5-874C-9940-C183D36575AE}" dt="2022-12-30T18:11:35.179" v="437"/>
          <ac:inkMkLst>
            <pc:docMk/>
            <pc:sldMk cId="56037346" sldId="301"/>
            <ac:inkMk id="361" creationId="{F5FB668E-48E8-AACF-8F2E-889A6F4243D0}"/>
          </ac:inkMkLst>
        </pc:inkChg>
        <pc:inkChg chg="add del">
          <ac:chgData name="Jade Tan" userId="16b1a3b18b71b79e" providerId="LiveId" clId="{CC439497-F5D5-874C-9940-C183D36575AE}" dt="2022-12-30T18:11:35.179" v="437"/>
          <ac:inkMkLst>
            <pc:docMk/>
            <pc:sldMk cId="56037346" sldId="301"/>
            <ac:inkMk id="362" creationId="{6458D1E4-6B96-A642-9FF7-738F98D97261}"/>
          </ac:inkMkLst>
        </pc:inkChg>
        <pc:inkChg chg="add reco">
          <ac:chgData name="Jade Tan" userId="16b1a3b18b71b79e" providerId="LiveId" clId="{CC439497-F5D5-874C-9940-C183D36575AE}" dt="2022-12-30T18:11:35.179" v="437"/>
          <ac:inkMkLst>
            <pc:docMk/>
            <pc:sldMk cId="56037346" sldId="301"/>
            <ac:inkMk id="363" creationId="{A8904946-0789-9715-D6A7-0728C8669C4A}"/>
          </ac:inkMkLst>
        </pc:inkChg>
        <pc:inkChg chg="add reco">
          <ac:chgData name="Jade Tan" userId="16b1a3b18b71b79e" providerId="LiveId" clId="{CC439497-F5D5-874C-9940-C183D36575AE}" dt="2022-12-30T18:11:35.179" v="437"/>
          <ac:inkMkLst>
            <pc:docMk/>
            <pc:sldMk cId="56037346" sldId="301"/>
            <ac:inkMk id="364" creationId="{6A2F6952-EEF1-AE96-0711-93999E3EB5E1}"/>
          </ac:inkMkLst>
        </pc:inkChg>
        <pc:inkChg chg="add reco">
          <ac:chgData name="Jade Tan" userId="16b1a3b18b71b79e" providerId="LiveId" clId="{CC439497-F5D5-874C-9940-C183D36575AE}" dt="2022-12-30T18:11:35.179" v="437"/>
          <ac:inkMkLst>
            <pc:docMk/>
            <pc:sldMk cId="56037346" sldId="301"/>
            <ac:inkMk id="365" creationId="{374E4806-7DA6-840A-FD5D-394856493E31}"/>
          </ac:inkMkLst>
        </pc:inkChg>
        <pc:inkChg chg="add del">
          <ac:chgData name="Jade Tan" userId="16b1a3b18b71b79e" providerId="LiveId" clId="{CC439497-F5D5-874C-9940-C183D36575AE}" dt="2022-12-30T18:11:41.267" v="441"/>
          <ac:inkMkLst>
            <pc:docMk/>
            <pc:sldMk cId="56037346" sldId="301"/>
            <ac:inkMk id="366" creationId="{FBC6017E-A315-97A5-84A9-C866DE18D4A0}"/>
          </ac:inkMkLst>
        </pc:inkChg>
        <pc:inkChg chg="add del">
          <ac:chgData name="Jade Tan" userId="16b1a3b18b71b79e" providerId="LiveId" clId="{CC439497-F5D5-874C-9940-C183D36575AE}" dt="2022-12-30T18:11:41.267" v="441"/>
          <ac:inkMkLst>
            <pc:docMk/>
            <pc:sldMk cId="56037346" sldId="301"/>
            <ac:inkMk id="367" creationId="{D936B39B-EDB5-2C13-63EF-1230D418A305}"/>
          </ac:inkMkLst>
        </pc:inkChg>
        <pc:inkChg chg="add del">
          <ac:chgData name="Jade Tan" userId="16b1a3b18b71b79e" providerId="LiveId" clId="{CC439497-F5D5-874C-9940-C183D36575AE}" dt="2022-12-30T18:11:41.267" v="441"/>
          <ac:inkMkLst>
            <pc:docMk/>
            <pc:sldMk cId="56037346" sldId="301"/>
            <ac:inkMk id="368" creationId="{48ACEF72-D20C-FA3E-DAA3-B0AF5F85F420}"/>
          </ac:inkMkLst>
        </pc:inkChg>
        <pc:inkChg chg="add reco">
          <ac:chgData name="Jade Tan" userId="16b1a3b18b71b79e" providerId="LiveId" clId="{CC439497-F5D5-874C-9940-C183D36575AE}" dt="2022-12-30T18:11:41.267" v="441"/>
          <ac:inkMkLst>
            <pc:docMk/>
            <pc:sldMk cId="56037346" sldId="301"/>
            <ac:inkMk id="369" creationId="{6D363314-3D2C-9428-A160-0B4CBC8A0FFE}"/>
          </ac:inkMkLst>
        </pc:inkChg>
        <pc:inkChg chg="add del">
          <ac:chgData name="Jade Tan" userId="16b1a3b18b71b79e" providerId="LiveId" clId="{CC439497-F5D5-874C-9940-C183D36575AE}" dt="2022-12-30T18:13:11.522" v="460"/>
          <ac:inkMkLst>
            <pc:docMk/>
            <pc:sldMk cId="56037346" sldId="301"/>
            <ac:inkMk id="370" creationId="{F9070482-6A61-E93A-6F22-86205135DCB6}"/>
          </ac:inkMkLst>
        </pc:inkChg>
        <pc:inkChg chg="add del">
          <ac:chgData name="Jade Tan" userId="16b1a3b18b71b79e" providerId="LiveId" clId="{CC439497-F5D5-874C-9940-C183D36575AE}" dt="2022-12-30T18:13:11.522" v="460"/>
          <ac:inkMkLst>
            <pc:docMk/>
            <pc:sldMk cId="56037346" sldId="301"/>
            <ac:inkMk id="371" creationId="{84D3275C-F53C-3D82-88F7-DC6D61C81BAD}"/>
          </ac:inkMkLst>
        </pc:inkChg>
        <pc:inkChg chg="add del">
          <ac:chgData name="Jade Tan" userId="16b1a3b18b71b79e" providerId="LiveId" clId="{CC439497-F5D5-874C-9940-C183D36575AE}" dt="2022-12-30T18:13:11.522" v="460"/>
          <ac:inkMkLst>
            <pc:docMk/>
            <pc:sldMk cId="56037346" sldId="301"/>
            <ac:inkMk id="372" creationId="{568D0838-B715-3785-CE01-2B21E776BEC6}"/>
          </ac:inkMkLst>
        </pc:inkChg>
        <pc:inkChg chg="add del">
          <ac:chgData name="Jade Tan" userId="16b1a3b18b71b79e" providerId="LiveId" clId="{CC439497-F5D5-874C-9940-C183D36575AE}" dt="2022-12-30T18:13:11.522" v="460"/>
          <ac:inkMkLst>
            <pc:docMk/>
            <pc:sldMk cId="56037346" sldId="301"/>
            <ac:inkMk id="373" creationId="{DDC711F7-0361-1A81-AD1B-E7A9ADEB2313}"/>
          </ac:inkMkLst>
        </pc:inkChg>
        <pc:inkChg chg="add del">
          <ac:chgData name="Jade Tan" userId="16b1a3b18b71b79e" providerId="LiveId" clId="{CC439497-F5D5-874C-9940-C183D36575AE}" dt="2022-12-30T18:13:11.522" v="460"/>
          <ac:inkMkLst>
            <pc:docMk/>
            <pc:sldMk cId="56037346" sldId="301"/>
            <ac:inkMk id="374" creationId="{5C236178-5EA2-B655-1878-B19A431226D4}"/>
          </ac:inkMkLst>
        </pc:inkChg>
        <pc:inkChg chg="add del">
          <ac:chgData name="Jade Tan" userId="16b1a3b18b71b79e" providerId="LiveId" clId="{CC439497-F5D5-874C-9940-C183D36575AE}" dt="2022-12-30T18:13:11.522" v="460"/>
          <ac:inkMkLst>
            <pc:docMk/>
            <pc:sldMk cId="56037346" sldId="301"/>
            <ac:inkMk id="375" creationId="{A96F1831-C8AB-9386-0644-3CFAC4B60E37}"/>
          </ac:inkMkLst>
        </pc:inkChg>
        <pc:inkChg chg="add del">
          <ac:chgData name="Jade Tan" userId="16b1a3b18b71b79e" providerId="LiveId" clId="{CC439497-F5D5-874C-9940-C183D36575AE}" dt="2022-12-30T18:13:11.522" v="460"/>
          <ac:inkMkLst>
            <pc:docMk/>
            <pc:sldMk cId="56037346" sldId="301"/>
            <ac:inkMk id="376" creationId="{E251CDD6-80D1-A6A0-DD1A-D0883F945CFF}"/>
          </ac:inkMkLst>
        </pc:inkChg>
        <pc:inkChg chg="add del">
          <ac:chgData name="Jade Tan" userId="16b1a3b18b71b79e" providerId="LiveId" clId="{CC439497-F5D5-874C-9940-C183D36575AE}" dt="2022-12-30T18:13:11.522" v="460"/>
          <ac:inkMkLst>
            <pc:docMk/>
            <pc:sldMk cId="56037346" sldId="301"/>
            <ac:inkMk id="377" creationId="{A9BA4D16-B335-8A44-C3A5-126ACCDDF122}"/>
          </ac:inkMkLst>
        </pc:inkChg>
        <pc:inkChg chg="add del">
          <ac:chgData name="Jade Tan" userId="16b1a3b18b71b79e" providerId="LiveId" clId="{CC439497-F5D5-874C-9940-C183D36575AE}" dt="2022-12-30T18:13:11.522" v="460"/>
          <ac:inkMkLst>
            <pc:docMk/>
            <pc:sldMk cId="56037346" sldId="301"/>
            <ac:inkMk id="378" creationId="{E53C7625-C2F8-E780-51B8-D7E1B817F384}"/>
          </ac:inkMkLst>
        </pc:inkChg>
        <pc:inkChg chg="add del">
          <ac:chgData name="Jade Tan" userId="16b1a3b18b71b79e" providerId="LiveId" clId="{CC439497-F5D5-874C-9940-C183D36575AE}" dt="2022-12-30T18:13:11.522" v="460"/>
          <ac:inkMkLst>
            <pc:docMk/>
            <pc:sldMk cId="56037346" sldId="301"/>
            <ac:inkMk id="379" creationId="{78D3563F-59FE-F09F-58D3-E58C61133DC2}"/>
          </ac:inkMkLst>
        </pc:inkChg>
        <pc:inkChg chg="add del">
          <ac:chgData name="Jade Tan" userId="16b1a3b18b71b79e" providerId="LiveId" clId="{CC439497-F5D5-874C-9940-C183D36575AE}" dt="2022-12-30T18:13:11.522" v="460"/>
          <ac:inkMkLst>
            <pc:docMk/>
            <pc:sldMk cId="56037346" sldId="301"/>
            <ac:inkMk id="380" creationId="{DB736827-DF28-89D8-AA4C-6827667F791D}"/>
          </ac:inkMkLst>
        </pc:inkChg>
        <pc:inkChg chg="add del">
          <ac:chgData name="Jade Tan" userId="16b1a3b18b71b79e" providerId="LiveId" clId="{CC439497-F5D5-874C-9940-C183D36575AE}" dt="2022-12-30T18:13:11.522" v="460"/>
          <ac:inkMkLst>
            <pc:docMk/>
            <pc:sldMk cId="56037346" sldId="301"/>
            <ac:inkMk id="381" creationId="{6DA641DC-443D-1BD5-1646-E694242D5626}"/>
          </ac:inkMkLst>
        </pc:inkChg>
        <pc:inkChg chg="add del">
          <ac:chgData name="Jade Tan" userId="16b1a3b18b71b79e" providerId="LiveId" clId="{CC439497-F5D5-874C-9940-C183D36575AE}" dt="2022-12-30T18:13:11.522" v="460"/>
          <ac:inkMkLst>
            <pc:docMk/>
            <pc:sldMk cId="56037346" sldId="301"/>
            <ac:inkMk id="382" creationId="{FCBA290C-EA7D-811F-B178-622E5FA4AFBC}"/>
          </ac:inkMkLst>
        </pc:inkChg>
        <pc:inkChg chg="add del">
          <ac:chgData name="Jade Tan" userId="16b1a3b18b71b79e" providerId="LiveId" clId="{CC439497-F5D5-874C-9940-C183D36575AE}" dt="2022-12-30T18:13:11.522" v="460"/>
          <ac:inkMkLst>
            <pc:docMk/>
            <pc:sldMk cId="56037346" sldId="301"/>
            <ac:inkMk id="383" creationId="{A6CB7D89-4C51-F9BC-91A8-63DBC5FADDA4}"/>
          </ac:inkMkLst>
        </pc:inkChg>
        <pc:inkChg chg="add del">
          <ac:chgData name="Jade Tan" userId="16b1a3b18b71b79e" providerId="LiveId" clId="{CC439497-F5D5-874C-9940-C183D36575AE}" dt="2022-12-30T18:13:11.522" v="460"/>
          <ac:inkMkLst>
            <pc:docMk/>
            <pc:sldMk cId="56037346" sldId="301"/>
            <ac:inkMk id="384" creationId="{139875F6-2C32-E414-3777-DBBABCC51CDF}"/>
          </ac:inkMkLst>
        </pc:inkChg>
        <pc:inkChg chg="add del">
          <ac:chgData name="Jade Tan" userId="16b1a3b18b71b79e" providerId="LiveId" clId="{CC439497-F5D5-874C-9940-C183D36575AE}" dt="2022-12-30T18:13:11.522" v="460"/>
          <ac:inkMkLst>
            <pc:docMk/>
            <pc:sldMk cId="56037346" sldId="301"/>
            <ac:inkMk id="385" creationId="{F13AB4E1-99FF-4E8A-74AC-3E4E7C9B8287}"/>
          </ac:inkMkLst>
        </pc:inkChg>
        <pc:inkChg chg="add del">
          <ac:chgData name="Jade Tan" userId="16b1a3b18b71b79e" providerId="LiveId" clId="{CC439497-F5D5-874C-9940-C183D36575AE}" dt="2022-12-30T18:13:11.522" v="460"/>
          <ac:inkMkLst>
            <pc:docMk/>
            <pc:sldMk cId="56037346" sldId="301"/>
            <ac:inkMk id="386" creationId="{06045A63-1488-DD1F-65CD-A6DA7D3398EB}"/>
          </ac:inkMkLst>
        </pc:inkChg>
        <pc:inkChg chg="add del">
          <ac:chgData name="Jade Tan" userId="16b1a3b18b71b79e" providerId="LiveId" clId="{CC439497-F5D5-874C-9940-C183D36575AE}" dt="2022-12-30T18:13:11.522" v="460"/>
          <ac:inkMkLst>
            <pc:docMk/>
            <pc:sldMk cId="56037346" sldId="301"/>
            <ac:inkMk id="387" creationId="{51CC42D0-4C88-E145-2FE4-E84C6906F8BA}"/>
          </ac:inkMkLst>
        </pc:inkChg>
        <pc:inkChg chg="add reco">
          <ac:chgData name="Jade Tan" userId="16b1a3b18b71b79e" providerId="LiveId" clId="{CC439497-F5D5-874C-9940-C183D36575AE}" dt="2022-12-30T18:13:11.522" v="460"/>
          <ac:inkMkLst>
            <pc:docMk/>
            <pc:sldMk cId="56037346" sldId="301"/>
            <ac:inkMk id="388" creationId="{C71121E0-CB94-1537-BACE-EA28C96629B3}"/>
          </ac:inkMkLst>
        </pc:inkChg>
        <pc:inkChg chg="add reco">
          <ac:chgData name="Jade Tan" userId="16b1a3b18b71b79e" providerId="LiveId" clId="{CC439497-F5D5-874C-9940-C183D36575AE}" dt="2022-12-30T18:13:11.522" v="460"/>
          <ac:inkMkLst>
            <pc:docMk/>
            <pc:sldMk cId="56037346" sldId="301"/>
            <ac:inkMk id="389" creationId="{965B01BF-BD40-94B5-6C3E-1A24F1802210}"/>
          </ac:inkMkLst>
        </pc:inkChg>
        <pc:inkChg chg="add reco">
          <ac:chgData name="Jade Tan" userId="16b1a3b18b71b79e" providerId="LiveId" clId="{CC439497-F5D5-874C-9940-C183D36575AE}" dt="2022-12-30T18:13:11.522" v="460"/>
          <ac:inkMkLst>
            <pc:docMk/>
            <pc:sldMk cId="56037346" sldId="301"/>
            <ac:inkMk id="390" creationId="{0D40081C-A72C-E7DA-0A00-459258791F86}"/>
          </ac:inkMkLst>
        </pc:inkChg>
        <pc:inkChg chg="add del">
          <ac:chgData name="Jade Tan" userId="16b1a3b18b71b79e" providerId="LiveId" clId="{CC439497-F5D5-874C-9940-C183D36575AE}" dt="2022-12-30T18:14:05.703" v="467"/>
          <ac:inkMkLst>
            <pc:docMk/>
            <pc:sldMk cId="56037346" sldId="301"/>
            <ac:inkMk id="391" creationId="{CAA01D31-3CB7-3E70-AEA9-C0E18359042E}"/>
          </ac:inkMkLst>
        </pc:inkChg>
        <pc:inkChg chg="add del">
          <ac:chgData name="Jade Tan" userId="16b1a3b18b71b79e" providerId="LiveId" clId="{CC439497-F5D5-874C-9940-C183D36575AE}" dt="2022-12-30T18:14:05.703" v="467"/>
          <ac:inkMkLst>
            <pc:docMk/>
            <pc:sldMk cId="56037346" sldId="301"/>
            <ac:inkMk id="392" creationId="{BC4D148E-F485-6CBB-277F-4254F1413B30}"/>
          </ac:inkMkLst>
        </pc:inkChg>
        <pc:inkChg chg="add del">
          <ac:chgData name="Jade Tan" userId="16b1a3b18b71b79e" providerId="LiveId" clId="{CC439497-F5D5-874C-9940-C183D36575AE}" dt="2022-12-30T18:14:05.703" v="467"/>
          <ac:inkMkLst>
            <pc:docMk/>
            <pc:sldMk cId="56037346" sldId="301"/>
            <ac:inkMk id="393" creationId="{A8E5FB73-A3A9-E94B-475C-77E0EC0C3746}"/>
          </ac:inkMkLst>
        </pc:inkChg>
        <pc:inkChg chg="add del">
          <ac:chgData name="Jade Tan" userId="16b1a3b18b71b79e" providerId="LiveId" clId="{CC439497-F5D5-874C-9940-C183D36575AE}" dt="2022-12-30T18:14:05.703" v="467"/>
          <ac:inkMkLst>
            <pc:docMk/>
            <pc:sldMk cId="56037346" sldId="301"/>
            <ac:inkMk id="394" creationId="{D38856B7-2F04-07FD-73AB-19A4B0ABBE58}"/>
          </ac:inkMkLst>
        </pc:inkChg>
        <pc:inkChg chg="add del">
          <ac:chgData name="Jade Tan" userId="16b1a3b18b71b79e" providerId="LiveId" clId="{CC439497-F5D5-874C-9940-C183D36575AE}" dt="2022-12-30T18:14:05.703" v="467"/>
          <ac:inkMkLst>
            <pc:docMk/>
            <pc:sldMk cId="56037346" sldId="301"/>
            <ac:inkMk id="395" creationId="{ED7FD468-9F3C-209D-A5D2-90D7DE595958}"/>
          </ac:inkMkLst>
        </pc:inkChg>
        <pc:inkChg chg="add del">
          <ac:chgData name="Jade Tan" userId="16b1a3b18b71b79e" providerId="LiveId" clId="{CC439497-F5D5-874C-9940-C183D36575AE}" dt="2022-12-30T18:14:05.703" v="467"/>
          <ac:inkMkLst>
            <pc:docMk/>
            <pc:sldMk cId="56037346" sldId="301"/>
            <ac:inkMk id="396" creationId="{D57A454C-B2EB-A905-C00B-858F21A40BEF}"/>
          </ac:inkMkLst>
        </pc:inkChg>
        <pc:inkChg chg="add reco">
          <ac:chgData name="Jade Tan" userId="16b1a3b18b71b79e" providerId="LiveId" clId="{CC439497-F5D5-874C-9940-C183D36575AE}" dt="2022-12-30T18:14:05.703" v="467"/>
          <ac:inkMkLst>
            <pc:docMk/>
            <pc:sldMk cId="56037346" sldId="301"/>
            <ac:inkMk id="397" creationId="{DDBF44C3-EB14-5978-EC9B-2FD3E394385F}"/>
          </ac:inkMkLst>
        </pc:inkChg>
      </pc:sldChg>
      <pc:sldChg chg="new add del">
        <pc:chgData name="Jade Tan" userId="16b1a3b18b71b79e" providerId="LiveId" clId="{CC439497-F5D5-874C-9940-C183D36575AE}" dt="2022-12-30T18:15:55.824" v="474" actId="2696"/>
        <pc:sldMkLst>
          <pc:docMk/>
          <pc:sldMk cId="2024862171" sldId="302"/>
        </pc:sldMkLst>
      </pc:sldChg>
      <pc:sldChg chg="addSp delSp modSp add">
        <pc:chgData name="Jade Tan" userId="16b1a3b18b71b79e" providerId="LiveId" clId="{CC439497-F5D5-874C-9940-C183D36575AE}" dt="2023-01-01T18:49:13.184" v="1723"/>
        <pc:sldMkLst>
          <pc:docMk/>
          <pc:sldMk cId="3589582632" sldId="303"/>
        </pc:sldMkLst>
        <pc:spChg chg="add del">
          <ac:chgData name="Jade Tan" userId="16b1a3b18b71b79e" providerId="LiveId" clId="{CC439497-F5D5-874C-9940-C183D36575AE}" dt="2022-12-30T18:15:52.797" v="472" actId="34122"/>
          <ac:spMkLst>
            <pc:docMk/>
            <pc:sldMk cId="3589582632" sldId="303"/>
            <ac:spMk id="44" creationId="{DE140849-9D5C-4267-A5E5-0DFF20623FBB}"/>
          </ac:spMkLst>
        </pc:spChg>
        <pc:spChg chg="add del">
          <ac:chgData name="Jade Tan" userId="16b1a3b18b71b79e" providerId="LiveId" clId="{CC439497-F5D5-874C-9940-C183D36575AE}" dt="2022-12-30T18:15:52.797" v="472" actId="34122"/>
          <ac:spMkLst>
            <pc:docMk/>
            <pc:sldMk cId="3589582632" sldId="303"/>
            <ac:spMk id="74" creationId="{0020AEA3-0A49-45D3-8C99-850AA289F295}"/>
          </ac:spMkLst>
        </pc:spChg>
        <pc:spChg chg="add del">
          <ac:chgData name="Jade Tan" userId="16b1a3b18b71b79e" providerId="LiveId" clId="{CC439497-F5D5-874C-9940-C183D36575AE}" dt="2022-12-30T18:15:52.797" v="472" actId="34122"/>
          <ac:spMkLst>
            <pc:docMk/>
            <pc:sldMk cId="3589582632" sldId="303"/>
            <ac:spMk id="80" creationId="{A93F5F79-8885-42A1-975E-7741B3F48D77}"/>
          </ac:spMkLst>
        </pc:spChg>
        <pc:spChg chg="add del">
          <ac:chgData name="Jade Tan" userId="16b1a3b18b71b79e" providerId="LiveId" clId="{CC439497-F5D5-874C-9940-C183D36575AE}" dt="2022-12-30T18:15:52.797" v="472" actId="34122"/>
          <ac:spMkLst>
            <pc:docMk/>
            <pc:sldMk cId="3589582632" sldId="303"/>
            <ac:spMk id="99" creationId="{438F40B3-F6FC-4981-8C34-BFAC04999F8B}"/>
          </ac:spMkLst>
        </pc:spChg>
        <pc:spChg chg="add del">
          <ac:chgData name="Jade Tan" userId="16b1a3b18b71b79e" providerId="LiveId" clId="{CC439497-F5D5-874C-9940-C183D36575AE}" dt="2022-12-30T18:15:52.797" v="472" actId="34122"/>
          <ac:spMkLst>
            <pc:docMk/>
            <pc:sldMk cId="3589582632" sldId="303"/>
            <ac:spMk id="117" creationId="{9BD5B64D-49F2-49E1-ABE2-FF364DB84C84}"/>
          </ac:spMkLst>
        </pc:spChg>
        <pc:spChg chg="add del">
          <ac:chgData name="Jade Tan" userId="16b1a3b18b71b79e" providerId="LiveId" clId="{CC439497-F5D5-874C-9940-C183D36575AE}" dt="2022-12-30T18:15:52.797" v="472" actId="34122"/>
          <ac:spMkLst>
            <pc:docMk/>
            <pc:sldMk cId="3589582632" sldId="303"/>
            <ac:spMk id="129" creationId="{CE1D422B-0D58-4F26-9990-99BF7CA9EC1F}"/>
          </ac:spMkLst>
        </pc:spChg>
        <pc:spChg chg="add del">
          <ac:chgData name="Jade Tan" userId="16b1a3b18b71b79e" providerId="LiveId" clId="{CC439497-F5D5-874C-9940-C183D36575AE}" dt="2022-12-30T18:15:52.797" v="472" actId="34122"/>
          <ac:spMkLst>
            <pc:docMk/>
            <pc:sldMk cId="3589582632" sldId="303"/>
            <ac:spMk id="141" creationId="{BBA86CC2-5D09-4C6D-B0C3-D543D22B4E5B}"/>
          </ac:spMkLst>
        </pc:spChg>
        <pc:inkChg chg="add del">
          <ac:chgData name="Jade Tan" userId="16b1a3b18b71b79e" providerId="LiveId" clId="{CC439497-F5D5-874C-9940-C183D36575AE}" dt="2022-12-30T18:16:02.346" v="477"/>
          <ac:inkMkLst>
            <pc:docMk/>
            <pc:sldMk cId="3589582632" sldId="303"/>
            <ac:inkMk id="3" creationId="{623F8A86-2BE7-6EF2-990D-F189A68C1D3B}"/>
          </ac:inkMkLst>
        </pc:inkChg>
        <pc:inkChg chg="add del">
          <ac:chgData name="Jade Tan" userId="16b1a3b18b71b79e" providerId="LiveId" clId="{CC439497-F5D5-874C-9940-C183D36575AE}" dt="2022-12-30T20:31:48.826" v="704"/>
          <ac:inkMkLst>
            <pc:docMk/>
            <pc:sldMk cId="3589582632" sldId="303"/>
            <ac:inkMk id="3" creationId="{86828B85-B6DF-3460-DFF0-BF9019BD3EB9}"/>
          </ac:inkMkLst>
        </pc:inkChg>
        <pc:inkChg chg="add del">
          <ac:chgData name="Jade Tan" userId="16b1a3b18b71b79e" providerId="LiveId" clId="{CC439497-F5D5-874C-9940-C183D36575AE}" dt="2023-01-01T18:49:09.204" v="1714"/>
          <ac:inkMkLst>
            <pc:docMk/>
            <pc:sldMk cId="3589582632" sldId="303"/>
            <ac:inkMk id="3" creationId="{A8F2F1BE-CD93-4D01-E2BA-A2CF76DF5280}"/>
          </ac:inkMkLst>
        </pc:inkChg>
        <pc:inkChg chg="add del">
          <ac:chgData name="Jade Tan" userId="16b1a3b18b71b79e" providerId="LiveId" clId="{CC439497-F5D5-874C-9940-C183D36575AE}" dt="2023-01-01T18:49:09.204" v="1714"/>
          <ac:inkMkLst>
            <pc:docMk/>
            <pc:sldMk cId="3589582632" sldId="303"/>
            <ac:inkMk id="4" creationId="{0B7025B3-8B03-5588-6BA3-C8B8791E21EB}"/>
          </ac:inkMkLst>
        </pc:inkChg>
        <pc:inkChg chg="add del">
          <ac:chgData name="Jade Tan" userId="16b1a3b18b71b79e" providerId="LiveId" clId="{CC439497-F5D5-874C-9940-C183D36575AE}" dt="2022-12-30T18:16:02.346" v="477"/>
          <ac:inkMkLst>
            <pc:docMk/>
            <pc:sldMk cId="3589582632" sldId="303"/>
            <ac:inkMk id="4" creationId="{E15759DB-F947-B453-D440-ABEDF827CE16}"/>
          </ac:inkMkLst>
        </pc:inkChg>
        <pc:inkChg chg="add del">
          <ac:chgData name="Jade Tan" userId="16b1a3b18b71b79e" providerId="LiveId" clId="{CC439497-F5D5-874C-9940-C183D36575AE}" dt="2022-12-30T20:31:48.445" v="703"/>
          <ac:inkMkLst>
            <pc:docMk/>
            <pc:sldMk cId="3589582632" sldId="303"/>
            <ac:inkMk id="4" creationId="{EF59C4BD-6BFE-DD70-CE0F-E0E6FA8208C6}"/>
          </ac:inkMkLst>
        </pc:inkChg>
        <pc:inkChg chg="add reco">
          <ac:chgData name="Jade Tan" userId="16b1a3b18b71b79e" providerId="LiveId" clId="{CC439497-F5D5-874C-9940-C183D36575AE}" dt="2022-12-30T18:16:02.346" v="477"/>
          <ac:inkMkLst>
            <pc:docMk/>
            <pc:sldMk cId="3589582632" sldId="303"/>
            <ac:inkMk id="6" creationId="{86B528B7-6818-0798-D027-D43021DA932E}"/>
          </ac:inkMkLst>
        </pc:inkChg>
        <pc:inkChg chg="add del">
          <ac:chgData name="Jade Tan" userId="16b1a3b18b71b79e" providerId="LiveId" clId="{CC439497-F5D5-874C-9940-C183D36575AE}" dt="2022-12-30T20:32:05.855" v="710"/>
          <ac:inkMkLst>
            <pc:docMk/>
            <pc:sldMk cId="3589582632" sldId="303"/>
            <ac:inkMk id="6" creationId="{BF46779B-71C6-A1F0-ACA6-EBED54C169CF}"/>
          </ac:inkMkLst>
        </pc:inkChg>
        <pc:inkChg chg="add del">
          <ac:chgData name="Jade Tan" userId="16b1a3b18b71b79e" providerId="LiveId" clId="{CC439497-F5D5-874C-9940-C183D36575AE}" dt="2023-01-01T18:49:09.204" v="1714"/>
          <ac:inkMkLst>
            <pc:docMk/>
            <pc:sldMk cId="3589582632" sldId="303"/>
            <ac:inkMk id="6" creationId="{E4A793BE-C09C-3DB8-B0AE-314481C50795}"/>
          </ac:inkMkLst>
        </pc:inkChg>
        <pc:inkChg chg="add">
          <ac:chgData name="Jade Tan" userId="16b1a3b18b71b79e" providerId="LiveId" clId="{CC439497-F5D5-874C-9940-C183D36575AE}" dt="2022-12-30T18:16:05.356" v="478"/>
          <ac:inkMkLst>
            <pc:docMk/>
            <pc:sldMk cId="3589582632" sldId="303"/>
            <ac:inkMk id="7" creationId="{4130493C-9FF1-58F6-6445-D82B84BF07D0}"/>
          </ac:inkMkLst>
        </pc:inkChg>
        <pc:inkChg chg="add del">
          <ac:chgData name="Jade Tan" userId="16b1a3b18b71b79e" providerId="LiveId" clId="{CC439497-F5D5-874C-9940-C183D36575AE}" dt="2023-01-01T18:49:09.204" v="1714"/>
          <ac:inkMkLst>
            <pc:docMk/>
            <pc:sldMk cId="3589582632" sldId="303"/>
            <ac:inkMk id="7" creationId="{CA5537D6-FDBA-AD15-9EBB-FD7194DC263D}"/>
          </ac:inkMkLst>
        </pc:inkChg>
        <pc:inkChg chg="add del">
          <ac:chgData name="Jade Tan" userId="16b1a3b18b71b79e" providerId="LiveId" clId="{CC439497-F5D5-874C-9940-C183D36575AE}" dt="2022-12-30T20:32:05.655" v="709"/>
          <ac:inkMkLst>
            <pc:docMk/>
            <pc:sldMk cId="3589582632" sldId="303"/>
            <ac:inkMk id="7" creationId="{EEC619F3-61EE-139E-08EE-A0331C6B612F}"/>
          </ac:inkMkLst>
        </pc:inkChg>
        <pc:inkChg chg="add del">
          <ac:chgData name="Jade Tan" userId="16b1a3b18b71b79e" providerId="LiveId" clId="{CC439497-F5D5-874C-9940-C183D36575AE}" dt="2022-12-30T20:32:05.465" v="708"/>
          <ac:inkMkLst>
            <pc:docMk/>
            <pc:sldMk cId="3589582632" sldId="303"/>
            <ac:inkMk id="8" creationId="{3BB125E7-33B8-0263-D621-4B9C5D3757FB}"/>
          </ac:inkMkLst>
        </pc:inkChg>
        <pc:inkChg chg="add">
          <ac:chgData name="Jade Tan" userId="16b1a3b18b71b79e" providerId="LiveId" clId="{CC439497-F5D5-874C-9940-C183D36575AE}" dt="2022-12-30T18:16:08.986" v="479"/>
          <ac:inkMkLst>
            <pc:docMk/>
            <pc:sldMk cId="3589582632" sldId="303"/>
            <ac:inkMk id="8" creationId="{875506DF-959F-FD51-863C-2B57A31BD2BE}"/>
          </ac:inkMkLst>
        </pc:inkChg>
        <pc:inkChg chg="add del">
          <ac:chgData name="Jade Tan" userId="16b1a3b18b71b79e" providerId="LiveId" clId="{CC439497-F5D5-874C-9940-C183D36575AE}" dt="2023-01-01T18:49:09.204" v="1714"/>
          <ac:inkMkLst>
            <pc:docMk/>
            <pc:sldMk cId="3589582632" sldId="303"/>
            <ac:inkMk id="8" creationId="{A48A800B-08EB-78CF-78E5-B771F4B26F47}"/>
          </ac:inkMkLst>
        </pc:inkChg>
        <pc:inkChg chg="add del">
          <ac:chgData name="Jade Tan" userId="16b1a3b18b71b79e" providerId="LiveId" clId="{CC439497-F5D5-874C-9940-C183D36575AE}" dt="2022-12-30T20:32:10.094" v="712"/>
          <ac:inkMkLst>
            <pc:docMk/>
            <pc:sldMk cId="3589582632" sldId="303"/>
            <ac:inkMk id="9" creationId="{4760CE9E-02FD-03D4-CC92-A8919D876D90}"/>
          </ac:inkMkLst>
        </pc:inkChg>
        <pc:inkChg chg="add del">
          <ac:chgData name="Jade Tan" userId="16b1a3b18b71b79e" providerId="LiveId" clId="{CC439497-F5D5-874C-9940-C183D36575AE}" dt="2022-12-30T18:17:06.916" v="481" actId="478"/>
          <ac:inkMkLst>
            <pc:docMk/>
            <pc:sldMk cId="3589582632" sldId="303"/>
            <ac:inkMk id="9" creationId="{4F617281-310F-D841-AE35-66104D0E38B7}"/>
          </ac:inkMkLst>
        </pc:inkChg>
        <pc:inkChg chg="add reco">
          <ac:chgData name="Jade Tan" userId="16b1a3b18b71b79e" providerId="LiveId" clId="{CC439497-F5D5-874C-9940-C183D36575AE}" dt="2023-01-01T18:49:09.204" v="1714"/>
          <ac:inkMkLst>
            <pc:docMk/>
            <pc:sldMk cId="3589582632" sldId="303"/>
            <ac:inkMk id="9" creationId="{EE8DE1C6-1A69-7254-D575-EB5F133BCC0F}"/>
          </ac:inkMkLst>
        </pc:inkChg>
        <pc:inkChg chg="add del">
          <ac:chgData name="Jade Tan" userId="16b1a3b18b71b79e" providerId="LiveId" clId="{CC439497-F5D5-874C-9940-C183D36575AE}" dt="2022-12-30T18:18:14.440" v="485"/>
          <ac:inkMkLst>
            <pc:docMk/>
            <pc:sldMk cId="3589582632" sldId="303"/>
            <ac:inkMk id="10" creationId="{2E01F8BC-3F55-53FE-702B-D29F8579F061}"/>
          </ac:inkMkLst>
        </pc:inkChg>
        <pc:inkChg chg="add del">
          <ac:chgData name="Jade Tan" userId="16b1a3b18b71b79e" providerId="LiveId" clId="{CC439497-F5D5-874C-9940-C183D36575AE}" dt="2023-01-01T18:49:11.769" v="1720"/>
          <ac:inkMkLst>
            <pc:docMk/>
            <pc:sldMk cId="3589582632" sldId="303"/>
            <ac:inkMk id="10" creationId="{64BA3179-65BF-BF09-C37F-AB0C06132082}"/>
          </ac:inkMkLst>
        </pc:inkChg>
        <pc:inkChg chg="add del">
          <ac:chgData name="Jade Tan" userId="16b1a3b18b71b79e" providerId="LiveId" clId="{CC439497-F5D5-874C-9940-C183D36575AE}" dt="2022-12-30T20:32:22.151" v="720"/>
          <ac:inkMkLst>
            <pc:docMk/>
            <pc:sldMk cId="3589582632" sldId="303"/>
            <ac:inkMk id="10" creationId="{C84EF181-4406-152A-24F2-730D737B3414}"/>
          </ac:inkMkLst>
        </pc:inkChg>
        <pc:inkChg chg="add del">
          <ac:chgData name="Jade Tan" userId="16b1a3b18b71b79e" providerId="LiveId" clId="{CC439497-F5D5-874C-9940-C183D36575AE}" dt="2022-12-30T20:32:20.970" v="719"/>
          <ac:inkMkLst>
            <pc:docMk/>
            <pc:sldMk cId="3589582632" sldId="303"/>
            <ac:inkMk id="11" creationId="{54F7B328-0240-0E44-1551-0F97351C7407}"/>
          </ac:inkMkLst>
        </pc:inkChg>
        <pc:inkChg chg="add del">
          <ac:chgData name="Jade Tan" userId="16b1a3b18b71b79e" providerId="LiveId" clId="{CC439497-F5D5-874C-9940-C183D36575AE}" dt="2022-12-30T18:18:14.440" v="485"/>
          <ac:inkMkLst>
            <pc:docMk/>
            <pc:sldMk cId="3589582632" sldId="303"/>
            <ac:inkMk id="11" creationId="{C05C3194-3530-A401-0C25-7ACE97E21B36}"/>
          </ac:inkMkLst>
        </pc:inkChg>
        <pc:inkChg chg="add del">
          <ac:chgData name="Jade Tan" userId="16b1a3b18b71b79e" providerId="LiveId" clId="{CC439497-F5D5-874C-9940-C183D36575AE}" dt="2023-01-01T18:49:11.769" v="1720"/>
          <ac:inkMkLst>
            <pc:docMk/>
            <pc:sldMk cId="3589582632" sldId="303"/>
            <ac:inkMk id="11" creationId="{FAB0FD4F-C335-1671-BF85-EF79A5E4B706}"/>
          </ac:inkMkLst>
        </pc:inkChg>
        <pc:inkChg chg="add del">
          <ac:chgData name="Jade Tan" userId="16b1a3b18b71b79e" providerId="LiveId" clId="{CC439497-F5D5-874C-9940-C183D36575AE}" dt="2022-12-30T18:18:14.440" v="485"/>
          <ac:inkMkLst>
            <pc:docMk/>
            <pc:sldMk cId="3589582632" sldId="303"/>
            <ac:inkMk id="12" creationId="{1C334ACD-B642-0E41-72EA-18A54E04F035}"/>
          </ac:inkMkLst>
        </pc:inkChg>
        <pc:inkChg chg="add del">
          <ac:chgData name="Jade Tan" userId="16b1a3b18b71b79e" providerId="LiveId" clId="{CC439497-F5D5-874C-9940-C183D36575AE}" dt="2022-12-30T20:32:19.708" v="718"/>
          <ac:inkMkLst>
            <pc:docMk/>
            <pc:sldMk cId="3589582632" sldId="303"/>
            <ac:inkMk id="12" creationId="{CA278E1A-F1F7-77CE-F38D-9FEBD8A1D5F0}"/>
          </ac:inkMkLst>
        </pc:inkChg>
        <pc:inkChg chg="add del">
          <ac:chgData name="Jade Tan" userId="16b1a3b18b71b79e" providerId="LiveId" clId="{CC439497-F5D5-874C-9940-C183D36575AE}" dt="2023-01-01T18:49:11.769" v="1720"/>
          <ac:inkMkLst>
            <pc:docMk/>
            <pc:sldMk cId="3589582632" sldId="303"/>
            <ac:inkMk id="12" creationId="{EABBE2E6-D56E-7061-DC28-D758813C247F}"/>
          </ac:inkMkLst>
        </pc:inkChg>
        <pc:inkChg chg="add reco">
          <ac:chgData name="Jade Tan" userId="16b1a3b18b71b79e" providerId="LiveId" clId="{CC439497-F5D5-874C-9940-C183D36575AE}" dt="2022-12-30T18:18:14.440" v="485"/>
          <ac:inkMkLst>
            <pc:docMk/>
            <pc:sldMk cId="3589582632" sldId="303"/>
            <ac:inkMk id="13" creationId="{5DFA260E-84AE-3B0C-D703-93E0FD3E45F2}"/>
          </ac:inkMkLst>
        </pc:inkChg>
        <pc:inkChg chg="add del">
          <ac:chgData name="Jade Tan" userId="16b1a3b18b71b79e" providerId="LiveId" clId="{CC439497-F5D5-874C-9940-C183D36575AE}" dt="2022-12-30T20:32:19.522" v="717"/>
          <ac:inkMkLst>
            <pc:docMk/>
            <pc:sldMk cId="3589582632" sldId="303"/>
            <ac:inkMk id="13" creationId="{D1873651-EDB5-009D-EABF-AE2C119DEBEC}"/>
          </ac:inkMkLst>
        </pc:inkChg>
        <pc:inkChg chg="add del">
          <ac:chgData name="Jade Tan" userId="16b1a3b18b71b79e" providerId="LiveId" clId="{CC439497-F5D5-874C-9940-C183D36575AE}" dt="2023-01-01T18:49:11.769" v="1720"/>
          <ac:inkMkLst>
            <pc:docMk/>
            <pc:sldMk cId="3589582632" sldId="303"/>
            <ac:inkMk id="13" creationId="{E8EACBCF-076D-119A-0F8F-23525586EAB5}"/>
          </ac:inkMkLst>
        </pc:inkChg>
        <pc:inkChg chg="add">
          <ac:chgData name="Jade Tan" userId="16b1a3b18b71b79e" providerId="LiveId" clId="{CC439497-F5D5-874C-9940-C183D36575AE}" dt="2022-12-30T20:32:27.466" v="721"/>
          <ac:inkMkLst>
            <pc:docMk/>
            <pc:sldMk cId="3589582632" sldId="303"/>
            <ac:inkMk id="16" creationId="{392BBF50-203A-271E-DDA0-44E98B21DE56}"/>
          </ac:inkMkLst>
        </pc:inkChg>
        <pc:inkChg chg="add del">
          <ac:chgData name="Jade Tan" userId="16b1a3b18b71b79e" providerId="LiveId" clId="{CC439497-F5D5-874C-9940-C183D36575AE}" dt="2022-12-30T18:18:51.269" v="492"/>
          <ac:inkMkLst>
            <pc:docMk/>
            <pc:sldMk cId="3589582632" sldId="303"/>
            <ac:inkMk id="16" creationId="{7BA1D9F9-6B1C-16A1-D55C-5F7552C810F2}"/>
          </ac:inkMkLst>
        </pc:inkChg>
        <pc:inkChg chg="add del">
          <ac:chgData name="Jade Tan" userId="16b1a3b18b71b79e" providerId="LiveId" clId="{CC439497-F5D5-874C-9940-C183D36575AE}" dt="2022-12-30T18:18:50.811" v="491"/>
          <ac:inkMkLst>
            <pc:docMk/>
            <pc:sldMk cId="3589582632" sldId="303"/>
            <ac:inkMk id="17" creationId="{5935B74F-039D-89EA-8DD5-F4BDE0E8310A}"/>
          </ac:inkMkLst>
        </pc:inkChg>
        <pc:inkChg chg="add">
          <ac:chgData name="Jade Tan" userId="16b1a3b18b71b79e" providerId="LiveId" clId="{CC439497-F5D5-874C-9940-C183D36575AE}" dt="2022-12-30T20:32:28.400" v="722"/>
          <ac:inkMkLst>
            <pc:docMk/>
            <pc:sldMk cId="3589582632" sldId="303"/>
            <ac:inkMk id="17" creationId="{C9E7DF82-7357-F233-253D-A6193A12C4FF}"/>
          </ac:inkMkLst>
        </pc:inkChg>
        <pc:inkChg chg="add">
          <ac:chgData name="Jade Tan" userId="16b1a3b18b71b79e" providerId="LiveId" clId="{CC439497-F5D5-874C-9940-C183D36575AE}" dt="2022-12-30T20:32:29.405" v="723"/>
          <ac:inkMkLst>
            <pc:docMk/>
            <pc:sldMk cId="3589582632" sldId="303"/>
            <ac:inkMk id="18" creationId="{55A6714F-6668-618D-75E3-B1B6B0317231}"/>
          </ac:inkMkLst>
        </pc:inkChg>
        <pc:inkChg chg="add del">
          <ac:chgData name="Jade Tan" userId="16b1a3b18b71b79e" providerId="LiveId" clId="{CC439497-F5D5-874C-9940-C183D36575AE}" dt="2022-12-30T18:18:50.062" v="490"/>
          <ac:inkMkLst>
            <pc:docMk/>
            <pc:sldMk cId="3589582632" sldId="303"/>
            <ac:inkMk id="18" creationId="{B9449165-9A64-5DDD-F897-F4E44E419DD1}"/>
          </ac:inkMkLst>
        </pc:inkChg>
        <pc:inkChg chg="add del">
          <ac:chgData name="Jade Tan" userId="16b1a3b18b71b79e" providerId="LiveId" clId="{CC439497-F5D5-874C-9940-C183D36575AE}" dt="2023-01-01T18:49:11.769" v="1720"/>
          <ac:inkMkLst>
            <pc:docMk/>
            <pc:sldMk cId="3589582632" sldId="303"/>
            <ac:inkMk id="19" creationId="{E956C848-8467-1A30-8BB4-5D5C90CE122D}"/>
          </ac:inkMkLst>
        </pc:inkChg>
        <pc:inkChg chg="add del reco">
          <ac:chgData name="Jade Tan" userId="16b1a3b18b71b79e" providerId="LiveId" clId="{CC439497-F5D5-874C-9940-C183D36575AE}" dt="2022-12-30T18:18:50.062" v="490"/>
          <ac:inkMkLst>
            <pc:docMk/>
            <pc:sldMk cId="3589582632" sldId="303"/>
            <ac:inkMk id="19" creationId="{FD0A5685-84E0-90C0-CF64-954A8E0FD5CD}"/>
          </ac:inkMkLst>
        </pc:inkChg>
        <pc:inkChg chg="add del">
          <ac:chgData name="Jade Tan" userId="16b1a3b18b71b79e" providerId="LiveId" clId="{CC439497-F5D5-874C-9940-C183D36575AE}" dt="2022-12-30T18:22:33.274" v="494"/>
          <ac:inkMkLst>
            <pc:docMk/>
            <pc:sldMk cId="3589582632" sldId="303"/>
            <ac:inkMk id="20" creationId="{0C61556B-4EF8-B61D-6F42-C287BA3E8464}"/>
          </ac:inkMkLst>
        </pc:inkChg>
        <pc:inkChg chg="add reco">
          <ac:chgData name="Jade Tan" userId="16b1a3b18b71b79e" providerId="LiveId" clId="{CC439497-F5D5-874C-9940-C183D36575AE}" dt="2023-01-01T18:49:11.769" v="1720"/>
          <ac:inkMkLst>
            <pc:docMk/>
            <pc:sldMk cId="3589582632" sldId="303"/>
            <ac:inkMk id="20" creationId="{667901E1-F222-FDF5-C4F1-2B5C194E51F1}"/>
          </ac:inkMkLst>
        </pc:inkChg>
        <pc:inkChg chg="add del">
          <ac:chgData name="Jade Tan" userId="16b1a3b18b71b79e" providerId="LiveId" clId="{CC439497-F5D5-874C-9940-C183D36575AE}" dt="2023-01-01T18:49:13.184" v="1723"/>
          <ac:inkMkLst>
            <pc:docMk/>
            <pc:sldMk cId="3589582632" sldId="303"/>
            <ac:inkMk id="21" creationId="{CEDEE50E-0248-1343-9CE1-E592F77EA609}"/>
          </ac:inkMkLst>
        </pc:inkChg>
        <pc:inkChg chg="add del">
          <ac:chgData name="Jade Tan" userId="16b1a3b18b71b79e" providerId="LiveId" clId="{CC439497-F5D5-874C-9940-C183D36575AE}" dt="2022-12-30T18:22:36.833" v="499"/>
          <ac:inkMkLst>
            <pc:docMk/>
            <pc:sldMk cId="3589582632" sldId="303"/>
            <ac:inkMk id="21" creationId="{CFFF1EF4-C039-1B3A-B368-F39829184D17}"/>
          </ac:inkMkLst>
        </pc:inkChg>
        <pc:inkChg chg="add del">
          <ac:chgData name="Jade Tan" userId="16b1a3b18b71b79e" providerId="LiveId" clId="{CC439497-F5D5-874C-9940-C183D36575AE}" dt="2023-01-01T18:49:13.184" v="1723"/>
          <ac:inkMkLst>
            <pc:docMk/>
            <pc:sldMk cId="3589582632" sldId="303"/>
            <ac:inkMk id="22" creationId="{B9DF2DA3-F336-8E3E-BAA2-FC29AC2595B6}"/>
          </ac:inkMkLst>
        </pc:inkChg>
        <pc:inkChg chg="add del">
          <ac:chgData name="Jade Tan" userId="16b1a3b18b71b79e" providerId="LiveId" clId="{CC439497-F5D5-874C-9940-C183D36575AE}" dt="2022-12-30T18:22:36.436" v="498"/>
          <ac:inkMkLst>
            <pc:docMk/>
            <pc:sldMk cId="3589582632" sldId="303"/>
            <ac:inkMk id="22" creationId="{C661F190-E88A-0A01-0255-9AD98588E488}"/>
          </ac:inkMkLst>
        </pc:inkChg>
        <pc:inkChg chg="add reco">
          <ac:chgData name="Jade Tan" userId="16b1a3b18b71b79e" providerId="LiveId" clId="{CC439497-F5D5-874C-9940-C183D36575AE}" dt="2023-01-01T18:49:13.184" v="1723"/>
          <ac:inkMkLst>
            <pc:docMk/>
            <pc:sldMk cId="3589582632" sldId="303"/>
            <ac:inkMk id="23" creationId="{108BC73A-2871-E2DF-36AD-5E1860116447}"/>
          </ac:inkMkLst>
        </pc:inkChg>
        <pc:inkChg chg="add del reco">
          <ac:chgData name="Jade Tan" userId="16b1a3b18b71b79e" providerId="LiveId" clId="{CC439497-F5D5-874C-9940-C183D36575AE}" dt="2022-12-30T18:22:36.436" v="498"/>
          <ac:inkMkLst>
            <pc:docMk/>
            <pc:sldMk cId="3589582632" sldId="303"/>
            <ac:inkMk id="23" creationId="{E101DB97-D3ED-4EB7-5566-25B1104B849E}"/>
          </ac:inkMkLst>
        </pc:inkChg>
        <pc:inkChg chg="add">
          <ac:chgData name="Jade Tan" userId="16b1a3b18b71b79e" providerId="LiveId" clId="{CC439497-F5D5-874C-9940-C183D36575AE}" dt="2022-12-30T18:22:38.268" v="500"/>
          <ac:inkMkLst>
            <pc:docMk/>
            <pc:sldMk cId="3589582632" sldId="303"/>
            <ac:inkMk id="24" creationId="{EBDF0400-9687-9712-6EF8-FFDE15186DAB}"/>
          </ac:inkMkLst>
        </pc:inkChg>
        <pc:inkChg chg="add del">
          <ac:chgData name="Jade Tan" userId="16b1a3b18b71b79e" providerId="LiveId" clId="{CC439497-F5D5-874C-9940-C183D36575AE}" dt="2022-12-30T18:22:41.930" v="503"/>
          <ac:inkMkLst>
            <pc:docMk/>
            <pc:sldMk cId="3589582632" sldId="303"/>
            <ac:inkMk id="25" creationId="{0AEF447A-EB02-24F3-A8A9-CC2566747AA2}"/>
          </ac:inkMkLst>
        </pc:inkChg>
        <pc:inkChg chg="add del">
          <ac:chgData name="Jade Tan" userId="16b1a3b18b71b79e" providerId="LiveId" clId="{CC439497-F5D5-874C-9940-C183D36575AE}" dt="2022-12-30T18:22:41.930" v="503"/>
          <ac:inkMkLst>
            <pc:docMk/>
            <pc:sldMk cId="3589582632" sldId="303"/>
            <ac:inkMk id="26" creationId="{6941C8FF-06E7-F4B6-6979-D2467C80840D}"/>
          </ac:inkMkLst>
        </pc:inkChg>
        <pc:inkChg chg="add reco">
          <ac:chgData name="Jade Tan" userId="16b1a3b18b71b79e" providerId="LiveId" clId="{CC439497-F5D5-874C-9940-C183D36575AE}" dt="2022-12-30T18:22:41.930" v="503"/>
          <ac:inkMkLst>
            <pc:docMk/>
            <pc:sldMk cId="3589582632" sldId="303"/>
            <ac:inkMk id="27" creationId="{9E4F3EAC-C389-80D9-9619-FD63D1E62CA3}"/>
          </ac:inkMkLst>
        </pc:inkChg>
        <pc:inkChg chg="add del">
          <ac:chgData name="Jade Tan" userId="16b1a3b18b71b79e" providerId="LiveId" clId="{CC439497-F5D5-874C-9940-C183D36575AE}" dt="2022-12-30T18:22:47.435" v="512"/>
          <ac:inkMkLst>
            <pc:docMk/>
            <pc:sldMk cId="3589582632" sldId="303"/>
            <ac:inkMk id="28" creationId="{5B0A6DC2-29A6-737D-972B-A4D35E443A49}"/>
          </ac:inkMkLst>
        </pc:inkChg>
        <pc:inkChg chg="add del">
          <ac:chgData name="Jade Tan" userId="16b1a3b18b71b79e" providerId="LiveId" clId="{CC439497-F5D5-874C-9940-C183D36575AE}" dt="2022-12-30T18:22:47.435" v="512"/>
          <ac:inkMkLst>
            <pc:docMk/>
            <pc:sldMk cId="3589582632" sldId="303"/>
            <ac:inkMk id="29" creationId="{FC93DC52-9918-6E1C-3915-4882AFCF4AE3}"/>
          </ac:inkMkLst>
        </pc:inkChg>
        <pc:inkChg chg="add del">
          <ac:chgData name="Jade Tan" userId="16b1a3b18b71b79e" providerId="LiveId" clId="{CC439497-F5D5-874C-9940-C183D36575AE}" dt="2022-12-30T18:22:47.435" v="512"/>
          <ac:inkMkLst>
            <pc:docMk/>
            <pc:sldMk cId="3589582632" sldId="303"/>
            <ac:inkMk id="30" creationId="{499099ED-CF0C-A2CA-3A51-A2B85557334E}"/>
          </ac:inkMkLst>
        </pc:inkChg>
        <pc:inkChg chg="add del">
          <ac:chgData name="Jade Tan" userId="16b1a3b18b71b79e" providerId="LiveId" clId="{CC439497-F5D5-874C-9940-C183D36575AE}" dt="2022-12-30T18:22:47.435" v="512"/>
          <ac:inkMkLst>
            <pc:docMk/>
            <pc:sldMk cId="3589582632" sldId="303"/>
            <ac:inkMk id="31" creationId="{1D2EE774-0C9A-1139-0989-D3ABADC919CE}"/>
          </ac:inkMkLst>
        </pc:inkChg>
        <pc:inkChg chg="add del">
          <ac:chgData name="Jade Tan" userId="16b1a3b18b71b79e" providerId="LiveId" clId="{CC439497-F5D5-874C-9940-C183D36575AE}" dt="2022-12-30T18:22:47.435" v="512"/>
          <ac:inkMkLst>
            <pc:docMk/>
            <pc:sldMk cId="3589582632" sldId="303"/>
            <ac:inkMk id="32" creationId="{DBA24DAB-7856-DDBA-1C90-D4EC8ABD84BA}"/>
          </ac:inkMkLst>
        </pc:inkChg>
        <pc:inkChg chg="add del">
          <ac:chgData name="Jade Tan" userId="16b1a3b18b71b79e" providerId="LiveId" clId="{CC439497-F5D5-874C-9940-C183D36575AE}" dt="2022-12-30T18:22:47.799" v="513"/>
          <ac:inkMkLst>
            <pc:docMk/>
            <pc:sldMk cId="3589582632" sldId="303"/>
            <ac:inkMk id="33" creationId="{2F39F364-AA8F-58B1-E5EC-8E52B045D097}"/>
          </ac:inkMkLst>
        </pc:inkChg>
        <pc:inkChg chg="add del">
          <ac:chgData name="Jade Tan" userId="16b1a3b18b71b79e" providerId="LiveId" clId="{CC439497-F5D5-874C-9940-C183D36575AE}" dt="2022-12-30T18:22:47.435" v="512"/>
          <ac:inkMkLst>
            <pc:docMk/>
            <pc:sldMk cId="3589582632" sldId="303"/>
            <ac:inkMk id="34" creationId="{E648810F-811A-E9EA-3B08-7E9D2D95BD8A}"/>
          </ac:inkMkLst>
        </pc:inkChg>
        <pc:inkChg chg="add del reco">
          <ac:chgData name="Jade Tan" userId="16b1a3b18b71b79e" providerId="LiveId" clId="{CC439497-F5D5-874C-9940-C183D36575AE}" dt="2022-12-30T18:22:47.435" v="512"/>
          <ac:inkMkLst>
            <pc:docMk/>
            <pc:sldMk cId="3589582632" sldId="303"/>
            <ac:inkMk id="35" creationId="{77D9411D-29B2-ADFD-9DC7-3F4F7FDBB8AB}"/>
          </ac:inkMkLst>
        </pc:inkChg>
        <pc:inkChg chg="add del">
          <ac:chgData name="Jade Tan" userId="16b1a3b18b71b79e" providerId="LiveId" clId="{CC439497-F5D5-874C-9940-C183D36575AE}" dt="2022-12-30T18:22:53.250" v="519"/>
          <ac:inkMkLst>
            <pc:docMk/>
            <pc:sldMk cId="3589582632" sldId="303"/>
            <ac:inkMk id="36" creationId="{83AF13F0-6C90-D9FF-3DF8-1BAAF65D044A}"/>
          </ac:inkMkLst>
        </pc:inkChg>
        <pc:inkChg chg="add del">
          <ac:chgData name="Jade Tan" userId="16b1a3b18b71b79e" providerId="LiveId" clId="{CC439497-F5D5-874C-9940-C183D36575AE}" dt="2022-12-30T18:22:53.250" v="519"/>
          <ac:inkMkLst>
            <pc:docMk/>
            <pc:sldMk cId="3589582632" sldId="303"/>
            <ac:inkMk id="37" creationId="{8A1F8511-4902-18EE-5AC3-5C205C8CC2DE}"/>
          </ac:inkMkLst>
        </pc:inkChg>
        <pc:inkChg chg="add del">
          <ac:chgData name="Jade Tan" userId="16b1a3b18b71b79e" providerId="LiveId" clId="{CC439497-F5D5-874C-9940-C183D36575AE}" dt="2022-12-30T18:22:53.250" v="519"/>
          <ac:inkMkLst>
            <pc:docMk/>
            <pc:sldMk cId="3589582632" sldId="303"/>
            <ac:inkMk id="38" creationId="{34F948C5-0FBB-257A-2423-30AD6A1A730A}"/>
          </ac:inkMkLst>
        </pc:inkChg>
        <pc:inkChg chg="add del">
          <ac:chgData name="Jade Tan" userId="16b1a3b18b71b79e" providerId="LiveId" clId="{CC439497-F5D5-874C-9940-C183D36575AE}" dt="2022-12-30T18:22:53.250" v="519"/>
          <ac:inkMkLst>
            <pc:docMk/>
            <pc:sldMk cId="3589582632" sldId="303"/>
            <ac:inkMk id="39" creationId="{83B53B93-6593-0DAF-CEA1-6AC13704AC87}"/>
          </ac:inkMkLst>
        </pc:inkChg>
        <pc:inkChg chg="add del">
          <ac:chgData name="Jade Tan" userId="16b1a3b18b71b79e" providerId="LiveId" clId="{CC439497-F5D5-874C-9940-C183D36575AE}" dt="2022-12-30T18:22:53.250" v="519"/>
          <ac:inkMkLst>
            <pc:docMk/>
            <pc:sldMk cId="3589582632" sldId="303"/>
            <ac:inkMk id="40" creationId="{39A0433B-D31C-5E22-AFAA-B6AACA06A67B}"/>
          </ac:inkMkLst>
        </pc:inkChg>
        <pc:inkChg chg="add reco">
          <ac:chgData name="Jade Tan" userId="16b1a3b18b71b79e" providerId="LiveId" clId="{CC439497-F5D5-874C-9940-C183D36575AE}" dt="2022-12-30T18:22:53.250" v="519"/>
          <ac:inkMkLst>
            <pc:docMk/>
            <pc:sldMk cId="3589582632" sldId="303"/>
            <ac:inkMk id="41" creationId="{FB5591DA-E767-147B-D453-766173611520}"/>
          </ac:inkMkLst>
        </pc:inkChg>
        <pc:inkChg chg="add del">
          <ac:chgData name="Jade Tan" userId="16b1a3b18b71b79e" providerId="LiveId" clId="{CC439497-F5D5-874C-9940-C183D36575AE}" dt="2022-12-30T18:23:08.744" v="527"/>
          <ac:inkMkLst>
            <pc:docMk/>
            <pc:sldMk cId="3589582632" sldId="303"/>
            <ac:inkMk id="42" creationId="{065B03B4-866E-76A7-EC5A-E3A6609C01F4}"/>
          </ac:inkMkLst>
        </pc:inkChg>
        <pc:inkChg chg="add del">
          <ac:chgData name="Jade Tan" userId="16b1a3b18b71b79e" providerId="LiveId" clId="{CC439497-F5D5-874C-9940-C183D36575AE}" dt="2022-12-30T18:23:08.744" v="527"/>
          <ac:inkMkLst>
            <pc:docMk/>
            <pc:sldMk cId="3589582632" sldId="303"/>
            <ac:inkMk id="43" creationId="{9847204D-1855-F59D-C824-D0A5D0023F9C}"/>
          </ac:inkMkLst>
        </pc:inkChg>
        <pc:inkChg chg="add del">
          <ac:chgData name="Jade Tan" userId="16b1a3b18b71b79e" providerId="LiveId" clId="{CC439497-F5D5-874C-9940-C183D36575AE}" dt="2022-12-30T18:23:08.744" v="527"/>
          <ac:inkMkLst>
            <pc:docMk/>
            <pc:sldMk cId="3589582632" sldId="303"/>
            <ac:inkMk id="45" creationId="{922DC022-9A64-A8CD-D738-9655F903EC9D}"/>
          </ac:inkMkLst>
        </pc:inkChg>
        <pc:inkChg chg="add del">
          <ac:chgData name="Jade Tan" userId="16b1a3b18b71b79e" providerId="LiveId" clId="{CC439497-F5D5-874C-9940-C183D36575AE}" dt="2022-12-30T18:23:08.744" v="527"/>
          <ac:inkMkLst>
            <pc:docMk/>
            <pc:sldMk cId="3589582632" sldId="303"/>
            <ac:inkMk id="46" creationId="{38E9D3C0-BF0F-85D2-1850-B46B99EE238C}"/>
          </ac:inkMkLst>
        </pc:inkChg>
        <pc:inkChg chg="add del">
          <ac:chgData name="Jade Tan" userId="16b1a3b18b71b79e" providerId="LiveId" clId="{CC439497-F5D5-874C-9940-C183D36575AE}" dt="2022-12-30T18:23:08.744" v="527"/>
          <ac:inkMkLst>
            <pc:docMk/>
            <pc:sldMk cId="3589582632" sldId="303"/>
            <ac:inkMk id="47" creationId="{21A510A2-66AD-19A7-A6DC-BC99DF4A0CC5}"/>
          </ac:inkMkLst>
        </pc:inkChg>
        <pc:inkChg chg="add del">
          <ac:chgData name="Jade Tan" userId="16b1a3b18b71b79e" providerId="LiveId" clId="{CC439497-F5D5-874C-9940-C183D36575AE}" dt="2022-12-30T18:23:08.744" v="527"/>
          <ac:inkMkLst>
            <pc:docMk/>
            <pc:sldMk cId="3589582632" sldId="303"/>
            <ac:inkMk id="48" creationId="{F4F07E72-8470-19CE-B229-92518EE8A7FF}"/>
          </ac:inkMkLst>
        </pc:inkChg>
        <pc:inkChg chg="add del">
          <ac:chgData name="Jade Tan" userId="16b1a3b18b71b79e" providerId="LiveId" clId="{CC439497-F5D5-874C-9940-C183D36575AE}" dt="2022-12-30T18:23:08.744" v="527"/>
          <ac:inkMkLst>
            <pc:docMk/>
            <pc:sldMk cId="3589582632" sldId="303"/>
            <ac:inkMk id="49" creationId="{7856DD5A-C9DE-85F8-8C7A-CDF733B84BDF}"/>
          </ac:inkMkLst>
        </pc:inkChg>
        <pc:inkChg chg="add reco">
          <ac:chgData name="Jade Tan" userId="16b1a3b18b71b79e" providerId="LiveId" clId="{CC439497-F5D5-874C-9940-C183D36575AE}" dt="2022-12-30T18:23:08.744" v="527"/>
          <ac:inkMkLst>
            <pc:docMk/>
            <pc:sldMk cId="3589582632" sldId="303"/>
            <ac:inkMk id="50" creationId="{8CEAD311-FDD5-273A-107B-D3B2809A1397}"/>
          </ac:inkMkLst>
        </pc:inkChg>
        <pc:inkChg chg="add">
          <ac:chgData name="Jade Tan" userId="16b1a3b18b71b79e" providerId="LiveId" clId="{CC439497-F5D5-874C-9940-C183D36575AE}" dt="2022-12-30T18:23:10.303" v="528"/>
          <ac:inkMkLst>
            <pc:docMk/>
            <pc:sldMk cId="3589582632" sldId="303"/>
            <ac:inkMk id="51" creationId="{8D867187-4FCB-3C28-AE52-B4EE7E06CDE0}"/>
          </ac:inkMkLst>
        </pc:inkChg>
        <pc:inkChg chg="add">
          <ac:chgData name="Jade Tan" userId="16b1a3b18b71b79e" providerId="LiveId" clId="{CC439497-F5D5-874C-9940-C183D36575AE}" dt="2022-12-30T18:23:11.268" v="529"/>
          <ac:inkMkLst>
            <pc:docMk/>
            <pc:sldMk cId="3589582632" sldId="303"/>
            <ac:inkMk id="53" creationId="{3E878DCD-3AD8-4ECD-6E56-B151FD709914}"/>
          </ac:inkMkLst>
        </pc:inkChg>
        <pc:inkChg chg="add del">
          <ac:chgData name="Jade Tan" userId="16b1a3b18b71b79e" providerId="LiveId" clId="{CC439497-F5D5-874C-9940-C183D36575AE}" dt="2022-12-30T18:23:20.135" v="536"/>
          <ac:inkMkLst>
            <pc:docMk/>
            <pc:sldMk cId="3589582632" sldId="303"/>
            <ac:inkMk id="54" creationId="{C601EA01-B39B-D29C-00B0-53E4A3C273C1}"/>
          </ac:inkMkLst>
        </pc:inkChg>
        <pc:inkChg chg="add del">
          <ac:chgData name="Jade Tan" userId="16b1a3b18b71b79e" providerId="LiveId" clId="{CC439497-F5D5-874C-9940-C183D36575AE}" dt="2022-12-30T18:23:20.135" v="536"/>
          <ac:inkMkLst>
            <pc:docMk/>
            <pc:sldMk cId="3589582632" sldId="303"/>
            <ac:inkMk id="55" creationId="{6DE57143-2ED0-CE3A-D7AC-B643E5AF33F4}"/>
          </ac:inkMkLst>
        </pc:inkChg>
        <pc:inkChg chg="add del">
          <ac:chgData name="Jade Tan" userId="16b1a3b18b71b79e" providerId="LiveId" clId="{CC439497-F5D5-874C-9940-C183D36575AE}" dt="2022-12-30T18:23:20.135" v="536"/>
          <ac:inkMkLst>
            <pc:docMk/>
            <pc:sldMk cId="3589582632" sldId="303"/>
            <ac:inkMk id="56" creationId="{8EA7A415-4F85-E0AA-7426-2EF788A40DD9}"/>
          </ac:inkMkLst>
        </pc:inkChg>
        <pc:inkChg chg="add del">
          <ac:chgData name="Jade Tan" userId="16b1a3b18b71b79e" providerId="LiveId" clId="{CC439497-F5D5-874C-9940-C183D36575AE}" dt="2022-12-30T18:23:20.135" v="536"/>
          <ac:inkMkLst>
            <pc:docMk/>
            <pc:sldMk cId="3589582632" sldId="303"/>
            <ac:inkMk id="57" creationId="{9A94ACFB-5E91-3348-BFBF-10F1D414457C}"/>
          </ac:inkMkLst>
        </pc:inkChg>
        <pc:inkChg chg="add del">
          <ac:chgData name="Jade Tan" userId="16b1a3b18b71b79e" providerId="LiveId" clId="{CC439497-F5D5-874C-9940-C183D36575AE}" dt="2022-12-30T18:23:20.135" v="536"/>
          <ac:inkMkLst>
            <pc:docMk/>
            <pc:sldMk cId="3589582632" sldId="303"/>
            <ac:inkMk id="58" creationId="{D53E70BC-C6FF-95F4-B6CF-DFEFF3666232}"/>
          </ac:inkMkLst>
        </pc:inkChg>
        <pc:inkChg chg="add del">
          <ac:chgData name="Jade Tan" userId="16b1a3b18b71b79e" providerId="LiveId" clId="{CC439497-F5D5-874C-9940-C183D36575AE}" dt="2022-12-30T18:23:20.135" v="536"/>
          <ac:inkMkLst>
            <pc:docMk/>
            <pc:sldMk cId="3589582632" sldId="303"/>
            <ac:inkMk id="59" creationId="{4D3730CA-E3BE-2CCB-456E-D5BCD9CF33B9}"/>
          </ac:inkMkLst>
        </pc:inkChg>
        <pc:inkChg chg="add reco">
          <ac:chgData name="Jade Tan" userId="16b1a3b18b71b79e" providerId="LiveId" clId="{CC439497-F5D5-874C-9940-C183D36575AE}" dt="2022-12-30T18:23:20.135" v="536"/>
          <ac:inkMkLst>
            <pc:docMk/>
            <pc:sldMk cId="3589582632" sldId="303"/>
            <ac:inkMk id="60" creationId="{EA19918B-3592-C70C-B97B-41435E6FFB9A}"/>
          </ac:inkMkLst>
        </pc:inkChg>
        <pc:inkChg chg="add">
          <ac:chgData name="Jade Tan" userId="16b1a3b18b71b79e" providerId="LiveId" clId="{CC439497-F5D5-874C-9940-C183D36575AE}" dt="2022-12-30T18:23:20.773" v="537"/>
          <ac:inkMkLst>
            <pc:docMk/>
            <pc:sldMk cId="3589582632" sldId="303"/>
            <ac:inkMk id="61" creationId="{CCA6448A-BA62-0107-6B53-E0AB5862D20A}"/>
          </ac:inkMkLst>
        </pc:inkChg>
        <pc:inkChg chg="add">
          <ac:chgData name="Jade Tan" userId="16b1a3b18b71b79e" providerId="LiveId" clId="{CC439497-F5D5-874C-9940-C183D36575AE}" dt="2022-12-30T18:23:21.739" v="538"/>
          <ac:inkMkLst>
            <pc:docMk/>
            <pc:sldMk cId="3589582632" sldId="303"/>
            <ac:inkMk id="62" creationId="{3B2ED25F-CDFD-77E6-7E89-A72FCB7FA0B5}"/>
          </ac:inkMkLst>
        </pc:inkChg>
        <pc:inkChg chg="add del">
          <ac:chgData name="Jade Tan" userId="16b1a3b18b71b79e" providerId="LiveId" clId="{CC439497-F5D5-874C-9940-C183D36575AE}" dt="2022-12-30T18:23:27.377" v="543"/>
          <ac:inkMkLst>
            <pc:docMk/>
            <pc:sldMk cId="3589582632" sldId="303"/>
            <ac:inkMk id="63" creationId="{E0071690-8173-086B-99BD-9B4A55D72058}"/>
          </ac:inkMkLst>
        </pc:inkChg>
        <pc:inkChg chg="add del">
          <ac:chgData name="Jade Tan" userId="16b1a3b18b71b79e" providerId="LiveId" clId="{CC439497-F5D5-874C-9940-C183D36575AE}" dt="2022-12-30T18:23:27.377" v="543"/>
          <ac:inkMkLst>
            <pc:docMk/>
            <pc:sldMk cId="3589582632" sldId="303"/>
            <ac:inkMk id="64" creationId="{6C1C9A87-16DA-AB12-B19F-791D136FECC9}"/>
          </ac:inkMkLst>
        </pc:inkChg>
        <pc:inkChg chg="add del">
          <ac:chgData name="Jade Tan" userId="16b1a3b18b71b79e" providerId="LiveId" clId="{CC439497-F5D5-874C-9940-C183D36575AE}" dt="2022-12-30T18:23:27.377" v="543"/>
          <ac:inkMkLst>
            <pc:docMk/>
            <pc:sldMk cId="3589582632" sldId="303"/>
            <ac:inkMk id="65" creationId="{F2CA9FB9-1A7E-233A-B9DD-F7B5C82D91AB}"/>
          </ac:inkMkLst>
        </pc:inkChg>
        <pc:inkChg chg="add del">
          <ac:chgData name="Jade Tan" userId="16b1a3b18b71b79e" providerId="LiveId" clId="{CC439497-F5D5-874C-9940-C183D36575AE}" dt="2022-12-30T18:23:27.377" v="543"/>
          <ac:inkMkLst>
            <pc:docMk/>
            <pc:sldMk cId="3589582632" sldId="303"/>
            <ac:inkMk id="66" creationId="{1DAF551A-071D-4B16-3902-F62006D334E8}"/>
          </ac:inkMkLst>
        </pc:inkChg>
        <pc:inkChg chg="add reco">
          <ac:chgData name="Jade Tan" userId="16b1a3b18b71b79e" providerId="LiveId" clId="{CC439497-F5D5-874C-9940-C183D36575AE}" dt="2022-12-30T18:23:27.377" v="543"/>
          <ac:inkMkLst>
            <pc:docMk/>
            <pc:sldMk cId="3589582632" sldId="303"/>
            <ac:inkMk id="70" creationId="{057E43C7-15CC-56CF-70B8-0E7930691895}"/>
          </ac:inkMkLst>
        </pc:inkChg>
        <pc:inkChg chg="add del">
          <ac:chgData name="Jade Tan" userId="16b1a3b18b71b79e" providerId="LiveId" clId="{CC439497-F5D5-874C-9940-C183D36575AE}" dt="2022-12-30T18:23:29.834" v="548"/>
          <ac:inkMkLst>
            <pc:docMk/>
            <pc:sldMk cId="3589582632" sldId="303"/>
            <ac:inkMk id="71" creationId="{E3D99223-AAA2-1E38-783B-4DDA314259A1}"/>
          </ac:inkMkLst>
        </pc:inkChg>
        <pc:inkChg chg="add del">
          <ac:chgData name="Jade Tan" userId="16b1a3b18b71b79e" providerId="LiveId" clId="{CC439497-F5D5-874C-9940-C183D36575AE}" dt="2022-12-30T18:23:29.834" v="548"/>
          <ac:inkMkLst>
            <pc:docMk/>
            <pc:sldMk cId="3589582632" sldId="303"/>
            <ac:inkMk id="72" creationId="{7BDBCBCC-3B73-300C-84B3-32347E3EECFB}"/>
          </ac:inkMkLst>
        </pc:inkChg>
        <pc:inkChg chg="add del">
          <ac:chgData name="Jade Tan" userId="16b1a3b18b71b79e" providerId="LiveId" clId="{CC439497-F5D5-874C-9940-C183D36575AE}" dt="2022-12-30T18:23:29.834" v="548"/>
          <ac:inkMkLst>
            <pc:docMk/>
            <pc:sldMk cId="3589582632" sldId="303"/>
            <ac:inkMk id="73" creationId="{0CB25D69-1BCA-15C4-A847-44729F21EDA1}"/>
          </ac:inkMkLst>
        </pc:inkChg>
        <pc:inkChg chg="add del">
          <ac:chgData name="Jade Tan" userId="16b1a3b18b71b79e" providerId="LiveId" clId="{CC439497-F5D5-874C-9940-C183D36575AE}" dt="2022-12-30T18:23:29.834" v="548"/>
          <ac:inkMkLst>
            <pc:docMk/>
            <pc:sldMk cId="3589582632" sldId="303"/>
            <ac:inkMk id="75" creationId="{BBB00C2F-463D-B91B-01C0-610B6B05F5D3}"/>
          </ac:inkMkLst>
        </pc:inkChg>
        <pc:inkChg chg="add reco">
          <ac:chgData name="Jade Tan" userId="16b1a3b18b71b79e" providerId="LiveId" clId="{CC439497-F5D5-874C-9940-C183D36575AE}" dt="2022-12-30T18:23:29.834" v="548"/>
          <ac:inkMkLst>
            <pc:docMk/>
            <pc:sldMk cId="3589582632" sldId="303"/>
            <ac:inkMk id="76" creationId="{BD472C47-BCFE-72BE-08DD-B6D0B2DB76B4}"/>
          </ac:inkMkLst>
        </pc:inkChg>
        <pc:inkChg chg="add del">
          <ac:chgData name="Jade Tan" userId="16b1a3b18b71b79e" providerId="LiveId" clId="{CC439497-F5D5-874C-9940-C183D36575AE}" dt="2022-12-30T18:23:34.761" v="553"/>
          <ac:inkMkLst>
            <pc:docMk/>
            <pc:sldMk cId="3589582632" sldId="303"/>
            <ac:inkMk id="77" creationId="{FB620895-67CA-15F9-7369-5963F2A28FC3}"/>
          </ac:inkMkLst>
        </pc:inkChg>
        <pc:inkChg chg="add del">
          <ac:chgData name="Jade Tan" userId="16b1a3b18b71b79e" providerId="LiveId" clId="{CC439497-F5D5-874C-9940-C183D36575AE}" dt="2022-12-30T18:23:34.761" v="553"/>
          <ac:inkMkLst>
            <pc:docMk/>
            <pc:sldMk cId="3589582632" sldId="303"/>
            <ac:inkMk id="78" creationId="{3ADA0E38-4690-6B8E-81DB-33051A343D94}"/>
          </ac:inkMkLst>
        </pc:inkChg>
        <pc:inkChg chg="add del">
          <ac:chgData name="Jade Tan" userId="16b1a3b18b71b79e" providerId="LiveId" clId="{CC439497-F5D5-874C-9940-C183D36575AE}" dt="2022-12-30T18:23:34.761" v="553"/>
          <ac:inkMkLst>
            <pc:docMk/>
            <pc:sldMk cId="3589582632" sldId="303"/>
            <ac:inkMk id="79" creationId="{25701F40-49F5-FCF2-0D4F-87FA8DBBB391}"/>
          </ac:inkMkLst>
        </pc:inkChg>
        <pc:inkChg chg="add del">
          <ac:chgData name="Jade Tan" userId="16b1a3b18b71b79e" providerId="LiveId" clId="{CC439497-F5D5-874C-9940-C183D36575AE}" dt="2022-12-30T18:23:34.761" v="553"/>
          <ac:inkMkLst>
            <pc:docMk/>
            <pc:sldMk cId="3589582632" sldId="303"/>
            <ac:inkMk id="81" creationId="{D5C934F3-04E4-8EC8-E5A9-23997CCEA324}"/>
          </ac:inkMkLst>
        </pc:inkChg>
        <pc:inkChg chg="add reco">
          <ac:chgData name="Jade Tan" userId="16b1a3b18b71b79e" providerId="LiveId" clId="{CC439497-F5D5-874C-9940-C183D36575AE}" dt="2022-12-30T18:23:34.761" v="553"/>
          <ac:inkMkLst>
            <pc:docMk/>
            <pc:sldMk cId="3589582632" sldId="303"/>
            <ac:inkMk id="82" creationId="{1FA9E7C0-F23A-AE3B-4EF6-BCF567194CC7}"/>
          </ac:inkMkLst>
        </pc:inkChg>
        <pc:inkChg chg="add reco">
          <ac:chgData name="Jade Tan" userId="16b1a3b18b71b79e" providerId="LiveId" clId="{CC439497-F5D5-874C-9940-C183D36575AE}" dt="2022-12-30T18:23:34.761" v="553"/>
          <ac:inkMkLst>
            <pc:docMk/>
            <pc:sldMk cId="3589582632" sldId="303"/>
            <ac:inkMk id="83" creationId="{261899D9-889F-B596-3BC3-BB015499A03F}"/>
          </ac:inkMkLst>
        </pc:inkChg>
        <pc:inkChg chg="add del">
          <ac:chgData name="Jade Tan" userId="16b1a3b18b71b79e" providerId="LiveId" clId="{CC439497-F5D5-874C-9940-C183D36575AE}" dt="2022-12-30T18:25:12.047" v="565"/>
          <ac:inkMkLst>
            <pc:docMk/>
            <pc:sldMk cId="3589582632" sldId="303"/>
            <ac:inkMk id="84" creationId="{CD184809-395B-38F3-CCF3-793A56520B43}"/>
          </ac:inkMkLst>
        </pc:inkChg>
        <pc:inkChg chg="add del">
          <ac:chgData name="Jade Tan" userId="16b1a3b18b71b79e" providerId="LiveId" clId="{CC439497-F5D5-874C-9940-C183D36575AE}" dt="2022-12-30T18:25:12.047" v="565"/>
          <ac:inkMkLst>
            <pc:docMk/>
            <pc:sldMk cId="3589582632" sldId="303"/>
            <ac:inkMk id="85" creationId="{B670F37C-2801-67E3-3A78-514C644E0024}"/>
          </ac:inkMkLst>
        </pc:inkChg>
        <pc:inkChg chg="add del">
          <ac:chgData name="Jade Tan" userId="16b1a3b18b71b79e" providerId="LiveId" clId="{CC439497-F5D5-874C-9940-C183D36575AE}" dt="2022-12-30T18:25:12.047" v="565"/>
          <ac:inkMkLst>
            <pc:docMk/>
            <pc:sldMk cId="3589582632" sldId="303"/>
            <ac:inkMk id="86" creationId="{0DF0111C-A38D-59AF-F6A3-0BAABB639E82}"/>
          </ac:inkMkLst>
        </pc:inkChg>
        <pc:inkChg chg="add del">
          <ac:chgData name="Jade Tan" userId="16b1a3b18b71b79e" providerId="LiveId" clId="{CC439497-F5D5-874C-9940-C183D36575AE}" dt="2022-12-30T18:25:12.047" v="565"/>
          <ac:inkMkLst>
            <pc:docMk/>
            <pc:sldMk cId="3589582632" sldId="303"/>
            <ac:inkMk id="87" creationId="{9EF730F0-795C-B9DB-47FC-88B8AF33E6A8}"/>
          </ac:inkMkLst>
        </pc:inkChg>
        <pc:inkChg chg="add reco">
          <ac:chgData name="Jade Tan" userId="16b1a3b18b71b79e" providerId="LiveId" clId="{CC439497-F5D5-874C-9940-C183D36575AE}" dt="2022-12-30T18:25:12.047" v="565"/>
          <ac:inkMkLst>
            <pc:docMk/>
            <pc:sldMk cId="3589582632" sldId="303"/>
            <ac:inkMk id="89" creationId="{AD6ECE46-2F4B-0EDA-8A6B-0D0DA71D19D9}"/>
          </ac:inkMkLst>
        </pc:inkChg>
        <pc:inkChg chg="add del">
          <ac:chgData name="Jade Tan" userId="16b1a3b18b71b79e" providerId="LiveId" clId="{CC439497-F5D5-874C-9940-C183D36575AE}" dt="2022-12-30T18:25:14.302" v="568"/>
          <ac:inkMkLst>
            <pc:docMk/>
            <pc:sldMk cId="3589582632" sldId="303"/>
            <ac:inkMk id="90" creationId="{09F290E1-501A-5CAD-DCCD-6B2B531A4D57}"/>
          </ac:inkMkLst>
        </pc:inkChg>
        <pc:inkChg chg="add del">
          <ac:chgData name="Jade Tan" userId="16b1a3b18b71b79e" providerId="LiveId" clId="{CC439497-F5D5-874C-9940-C183D36575AE}" dt="2022-12-30T18:25:14.302" v="568"/>
          <ac:inkMkLst>
            <pc:docMk/>
            <pc:sldMk cId="3589582632" sldId="303"/>
            <ac:inkMk id="91" creationId="{33820EC8-A92E-5C27-3401-84484149C048}"/>
          </ac:inkMkLst>
        </pc:inkChg>
        <pc:inkChg chg="add reco">
          <ac:chgData name="Jade Tan" userId="16b1a3b18b71b79e" providerId="LiveId" clId="{CC439497-F5D5-874C-9940-C183D36575AE}" dt="2022-12-30T18:25:14.302" v="568"/>
          <ac:inkMkLst>
            <pc:docMk/>
            <pc:sldMk cId="3589582632" sldId="303"/>
            <ac:inkMk id="92" creationId="{91B09C39-D8FE-DCD9-362B-2A3ADE8AF0FB}"/>
          </ac:inkMkLst>
        </pc:inkChg>
        <pc:inkChg chg="add del">
          <ac:chgData name="Jade Tan" userId="16b1a3b18b71b79e" providerId="LiveId" clId="{CC439497-F5D5-874C-9940-C183D36575AE}" dt="2022-12-30T18:25:51.101" v="571"/>
          <ac:inkMkLst>
            <pc:docMk/>
            <pc:sldMk cId="3589582632" sldId="303"/>
            <ac:inkMk id="93" creationId="{A8BFFC57-56DE-9265-2C66-367C4810ED4F}"/>
          </ac:inkMkLst>
        </pc:inkChg>
        <pc:inkChg chg="add del">
          <ac:chgData name="Jade Tan" userId="16b1a3b18b71b79e" providerId="LiveId" clId="{CC439497-F5D5-874C-9940-C183D36575AE}" dt="2022-12-30T18:25:51.101" v="571"/>
          <ac:inkMkLst>
            <pc:docMk/>
            <pc:sldMk cId="3589582632" sldId="303"/>
            <ac:inkMk id="94" creationId="{197065EF-B103-0F1F-D38A-5935CFDBCC86}"/>
          </ac:inkMkLst>
        </pc:inkChg>
        <pc:inkChg chg="add reco">
          <ac:chgData name="Jade Tan" userId="16b1a3b18b71b79e" providerId="LiveId" clId="{CC439497-F5D5-874C-9940-C183D36575AE}" dt="2022-12-30T18:25:51.101" v="571"/>
          <ac:inkMkLst>
            <pc:docMk/>
            <pc:sldMk cId="3589582632" sldId="303"/>
            <ac:inkMk id="100" creationId="{2533495C-778A-9347-13DF-0EC8DF23E6AA}"/>
          </ac:inkMkLst>
        </pc:inkChg>
        <pc:inkChg chg="add del">
          <ac:chgData name="Jade Tan" userId="16b1a3b18b71b79e" providerId="LiveId" clId="{CC439497-F5D5-874C-9940-C183D36575AE}" dt="2022-12-30T18:25:58.833" v="580"/>
          <ac:inkMkLst>
            <pc:docMk/>
            <pc:sldMk cId="3589582632" sldId="303"/>
            <ac:inkMk id="101" creationId="{F24FB542-9236-B989-BF8C-1FC4A51E3BCD}"/>
          </ac:inkMkLst>
        </pc:inkChg>
        <pc:inkChg chg="add del">
          <ac:chgData name="Jade Tan" userId="16b1a3b18b71b79e" providerId="LiveId" clId="{CC439497-F5D5-874C-9940-C183D36575AE}" dt="2022-12-30T18:25:58.833" v="580"/>
          <ac:inkMkLst>
            <pc:docMk/>
            <pc:sldMk cId="3589582632" sldId="303"/>
            <ac:inkMk id="102" creationId="{149629E6-884E-6CEF-7FA8-592BA6B94295}"/>
          </ac:inkMkLst>
        </pc:inkChg>
        <pc:inkChg chg="add del">
          <ac:chgData name="Jade Tan" userId="16b1a3b18b71b79e" providerId="LiveId" clId="{CC439497-F5D5-874C-9940-C183D36575AE}" dt="2022-12-30T18:25:58.833" v="580"/>
          <ac:inkMkLst>
            <pc:docMk/>
            <pc:sldMk cId="3589582632" sldId="303"/>
            <ac:inkMk id="103" creationId="{78617F13-F469-9A8A-63D0-10406C43C9F4}"/>
          </ac:inkMkLst>
        </pc:inkChg>
        <pc:inkChg chg="add del">
          <ac:chgData name="Jade Tan" userId="16b1a3b18b71b79e" providerId="LiveId" clId="{CC439497-F5D5-874C-9940-C183D36575AE}" dt="2022-12-30T18:25:58.833" v="580"/>
          <ac:inkMkLst>
            <pc:docMk/>
            <pc:sldMk cId="3589582632" sldId="303"/>
            <ac:inkMk id="104" creationId="{7AEF5618-E8C4-4ED7-DFD9-5E7F8184A6D6}"/>
          </ac:inkMkLst>
        </pc:inkChg>
        <pc:inkChg chg="add del">
          <ac:chgData name="Jade Tan" userId="16b1a3b18b71b79e" providerId="LiveId" clId="{CC439497-F5D5-874C-9940-C183D36575AE}" dt="2022-12-30T18:25:58.833" v="580"/>
          <ac:inkMkLst>
            <pc:docMk/>
            <pc:sldMk cId="3589582632" sldId="303"/>
            <ac:inkMk id="105" creationId="{C50CF11F-7AE2-900E-C53A-79ABCA554890}"/>
          </ac:inkMkLst>
        </pc:inkChg>
        <pc:inkChg chg="add del">
          <ac:chgData name="Jade Tan" userId="16b1a3b18b71b79e" providerId="LiveId" clId="{CC439497-F5D5-874C-9940-C183D36575AE}" dt="2022-12-30T18:25:59.282" v="581"/>
          <ac:inkMkLst>
            <pc:docMk/>
            <pc:sldMk cId="3589582632" sldId="303"/>
            <ac:inkMk id="106" creationId="{BB27A423-AB18-9A08-CF60-FA62D051BB79}"/>
          </ac:inkMkLst>
        </pc:inkChg>
        <pc:inkChg chg="add del">
          <ac:chgData name="Jade Tan" userId="16b1a3b18b71b79e" providerId="LiveId" clId="{CC439497-F5D5-874C-9940-C183D36575AE}" dt="2022-12-30T18:25:58.833" v="580"/>
          <ac:inkMkLst>
            <pc:docMk/>
            <pc:sldMk cId="3589582632" sldId="303"/>
            <ac:inkMk id="107" creationId="{5E2CF1E4-2BC9-F1F5-246B-DB34BC07F319}"/>
          </ac:inkMkLst>
        </pc:inkChg>
        <pc:inkChg chg="add del reco">
          <ac:chgData name="Jade Tan" userId="16b1a3b18b71b79e" providerId="LiveId" clId="{CC439497-F5D5-874C-9940-C183D36575AE}" dt="2022-12-30T18:25:58.833" v="580"/>
          <ac:inkMkLst>
            <pc:docMk/>
            <pc:sldMk cId="3589582632" sldId="303"/>
            <ac:inkMk id="108" creationId="{971C2F22-45A7-B6E1-17ED-4FFC9125B579}"/>
          </ac:inkMkLst>
        </pc:inkChg>
        <pc:inkChg chg="add del">
          <ac:chgData name="Jade Tan" userId="16b1a3b18b71b79e" providerId="LiveId" clId="{CC439497-F5D5-874C-9940-C183D36575AE}" dt="2022-12-30T18:26:08.565" v="586"/>
          <ac:inkMkLst>
            <pc:docMk/>
            <pc:sldMk cId="3589582632" sldId="303"/>
            <ac:inkMk id="109" creationId="{46C9BC7A-6C4B-D11A-A7E1-4D26C6137E6C}"/>
          </ac:inkMkLst>
        </pc:inkChg>
        <pc:inkChg chg="add del">
          <ac:chgData name="Jade Tan" userId="16b1a3b18b71b79e" providerId="LiveId" clId="{CC439497-F5D5-874C-9940-C183D36575AE}" dt="2022-12-30T18:26:08.277" v="585"/>
          <ac:inkMkLst>
            <pc:docMk/>
            <pc:sldMk cId="3589582632" sldId="303"/>
            <ac:inkMk id="110" creationId="{904A4C4A-D777-E8B8-7A56-4E5716CECD38}"/>
          </ac:inkMkLst>
        </pc:inkChg>
        <pc:inkChg chg="add del reco">
          <ac:chgData name="Jade Tan" userId="16b1a3b18b71b79e" providerId="LiveId" clId="{CC439497-F5D5-874C-9940-C183D36575AE}" dt="2022-12-30T18:26:08.277" v="585"/>
          <ac:inkMkLst>
            <pc:docMk/>
            <pc:sldMk cId="3589582632" sldId="303"/>
            <ac:inkMk id="111" creationId="{C34DC95E-5212-8F7B-6F7C-FF9B133E28C7}"/>
          </ac:inkMkLst>
        </pc:inkChg>
        <pc:inkChg chg="add del">
          <ac:chgData name="Jade Tan" userId="16b1a3b18b71b79e" providerId="LiveId" clId="{CC439497-F5D5-874C-9940-C183D36575AE}" dt="2022-12-30T18:26:12.667" v="590"/>
          <ac:inkMkLst>
            <pc:docMk/>
            <pc:sldMk cId="3589582632" sldId="303"/>
            <ac:inkMk id="112" creationId="{D49D5E36-7218-45D9-7C4C-2B837B958AEA}"/>
          </ac:inkMkLst>
        </pc:inkChg>
        <pc:inkChg chg="add del">
          <ac:chgData name="Jade Tan" userId="16b1a3b18b71b79e" providerId="LiveId" clId="{CC439497-F5D5-874C-9940-C183D36575AE}" dt="2022-12-30T18:26:11.579" v="589"/>
          <ac:inkMkLst>
            <pc:docMk/>
            <pc:sldMk cId="3589582632" sldId="303"/>
            <ac:inkMk id="113" creationId="{E1AE6C92-7E64-456D-9EE7-AF2BF1527CF5}"/>
          </ac:inkMkLst>
        </pc:inkChg>
        <pc:inkChg chg="add del">
          <ac:chgData name="Jade Tan" userId="16b1a3b18b71b79e" providerId="LiveId" clId="{CC439497-F5D5-874C-9940-C183D36575AE}" dt="2022-12-30T18:26:15.540" v="592"/>
          <ac:inkMkLst>
            <pc:docMk/>
            <pc:sldMk cId="3589582632" sldId="303"/>
            <ac:inkMk id="114" creationId="{2A2720E2-5EA7-4E2B-611F-A2F66694F6F2}"/>
          </ac:inkMkLst>
        </pc:inkChg>
        <pc:inkChg chg="add del">
          <ac:chgData name="Jade Tan" userId="16b1a3b18b71b79e" providerId="LiveId" clId="{CC439497-F5D5-874C-9940-C183D36575AE}" dt="2022-12-30T18:26:20.790" v="595"/>
          <ac:inkMkLst>
            <pc:docMk/>
            <pc:sldMk cId="3589582632" sldId="303"/>
            <ac:inkMk id="115" creationId="{2A29D004-30FB-9ED8-1EC7-FA509A5DF6A2}"/>
          </ac:inkMkLst>
        </pc:inkChg>
        <pc:inkChg chg="add del">
          <ac:chgData name="Jade Tan" userId="16b1a3b18b71b79e" providerId="LiveId" clId="{CC439497-F5D5-874C-9940-C183D36575AE}" dt="2022-12-30T18:26:20.790" v="595"/>
          <ac:inkMkLst>
            <pc:docMk/>
            <pc:sldMk cId="3589582632" sldId="303"/>
            <ac:inkMk id="116" creationId="{B36B2511-6111-4C3D-F07A-E7CE37A2DE7E}"/>
          </ac:inkMkLst>
        </pc:inkChg>
        <pc:inkChg chg="add reco">
          <ac:chgData name="Jade Tan" userId="16b1a3b18b71b79e" providerId="LiveId" clId="{CC439497-F5D5-874C-9940-C183D36575AE}" dt="2022-12-30T18:26:20.790" v="595"/>
          <ac:inkMkLst>
            <pc:docMk/>
            <pc:sldMk cId="3589582632" sldId="303"/>
            <ac:inkMk id="118" creationId="{AF985ACB-F2AD-4983-7D3B-89829FD2EBBF}"/>
          </ac:inkMkLst>
        </pc:inkChg>
        <pc:inkChg chg="add del">
          <ac:chgData name="Jade Tan" userId="16b1a3b18b71b79e" providerId="LiveId" clId="{CC439497-F5D5-874C-9940-C183D36575AE}" dt="2022-12-30T18:26:35.806" v="605"/>
          <ac:inkMkLst>
            <pc:docMk/>
            <pc:sldMk cId="3589582632" sldId="303"/>
            <ac:inkMk id="119" creationId="{865CD8A0-96B6-9A89-8950-266847B1965B}"/>
          </ac:inkMkLst>
        </pc:inkChg>
        <pc:inkChg chg="add del">
          <ac:chgData name="Jade Tan" userId="16b1a3b18b71b79e" providerId="LiveId" clId="{CC439497-F5D5-874C-9940-C183D36575AE}" dt="2022-12-30T18:26:35.806" v="605"/>
          <ac:inkMkLst>
            <pc:docMk/>
            <pc:sldMk cId="3589582632" sldId="303"/>
            <ac:inkMk id="120" creationId="{6FAEA960-BB3E-D6D7-DCF5-1261514AC5E2}"/>
          </ac:inkMkLst>
        </pc:inkChg>
        <pc:inkChg chg="add del">
          <ac:chgData name="Jade Tan" userId="16b1a3b18b71b79e" providerId="LiveId" clId="{CC439497-F5D5-874C-9940-C183D36575AE}" dt="2022-12-30T18:26:35.806" v="605"/>
          <ac:inkMkLst>
            <pc:docMk/>
            <pc:sldMk cId="3589582632" sldId="303"/>
            <ac:inkMk id="121" creationId="{7EC148D4-3134-FC4B-15BE-D3B74436EDFB}"/>
          </ac:inkMkLst>
        </pc:inkChg>
        <pc:inkChg chg="add del">
          <ac:chgData name="Jade Tan" userId="16b1a3b18b71b79e" providerId="LiveId" clId="{CC439497-F5D5-874C-9940-C183D36575AE}" dt="2022-12-30T18:26:35.806" v="605"/>
          <ac:inkMkLst>
            <pc:docMk/>
            <pc:sldMk cId="3589582632" sldId="303"/>
            <ac:inkMk id="122" creationId="{1AF935DB-8AE2-3FF2-9A6B-C148E173037F}"/>
          </ac:inkMkLst>
        </pc:inkChg>
        <pc:inkChg chg="add del">
          <ac:chgData name="Jade Tan" userId="16b1a3b18b71b79e" providerId="LiveId" clId="{CC439497-F5D5-874C-9940-C183D36575AE}" dt="2022-12-30T18:26:35.806" v="605"/>
          <ac:inkMkLst>
            <pc:docMk/>
            <pc:sldMk cId="3589582632" sldId="303"/>
            <ac:inkMk id="123" creationId="{432C4B48-64D3-60C3-E003-12AC458103FD}"/>
          </ac:inkMkLst>
        </pc:inkChg>
        <pc:inkChg chg="add del">
          <ac:chgData name="Jade Tan" userId="16b1a3b18b71b79e" providerId="LiveId" clId="{CC439497-F5D5-874C-9940-C183D36575AE}" dt="2022-12-30T18:26:35.806" v="605"/>
          <ac:inkMkLst>
            <pc:docMk/>
            <pc:sldMk cId="3589582632" sldId="303"/>
            <ac:inkMk id="124" creationId="{DF077BAE-B66E-1DE5-D7ED-6BA8B0CECA0D}"/>
          </ac:inkMkLst>
        </pc:inkChg>
        <pc:inkChg chg="add del">
          <ac:chgData name="Jade Tan" userId="16b1a3b18b71b79e" providerId="LiveId" clId="{CC439497-F5D5-874C-9940-C183D36575AE}" dt="2022-12-30T18:26:35.806" v="605"/>
          <ac:inkMkLst>
            <pc:docMk/>
            <pc:sldMk cId="3589582632" sldId="303"/>
            <ac:inkMk id="125" creationId="{35FF5BE0-8736-F0DD-E0F2-F6C7DB76B254}"/>
          </ac:inkMkLst>
        </pc:inkChg>
        <pc:inkChg chg="add del">
          <ac:chgData name="Jade Tan" userId="16b1a3b18b71b79e" providerId="LiveId" clId="{CC439497-F5D5-874C-9940-C183D36575AE}" dt="2022-12-30T18:26:35.806" v="605"/>
          <ac:inkMkLst>
            <pc:docMk/>
            <pc:sldMk cId="3589582632" sldId="303"/>
            <ac:inkMk id="126" creationId="{B3E78399-CCE8-AC82-080B-C601793FCAAC}"/>
          </ac:inkMkLst>
        </pc:inkChg>
        <pc:inkChg chg="add del">
          <ac:chgData name="Jade Tan" userId="16b1a3b18b71b79e" providerId="LiveId" clId="{CC439497-F5D5-874C-9940-C183D36575AE}" dt="2022-12-30T18:26:35.806" v="605"/>
          <ac:inkMkLst>
            <pc:docMk/>
            <pc:sldMk cId="3589582632" sldId="303"/>
            <ac:inkMk id="127" creationId="{375A9243-DCE8-10DB-C7F1-FFE8A2E5C4F0}"/>
          </ac:inkMkLst>
        </pc:inkChg>
        <pc:inkChg chg="add reco">
          <ac:chgData name="Jade Tan" userId="16b1a3b18b71b79e" providerId="LiveId" clId="{CC439497-F5D5-874C-9940-C183D36575AE}" dt="2022-12-30T18:26:35.806" v="605"/>
          <ac:inkMkLst>
            <pc:docMk/>
            <pc:sldMk cId="3589582632" sldId="303"/>
            <ac:inkMk id="128" creationId="{C452B648-ADFC-C2EF-42D6-411707094539}"/>
          </ac:inkMkLst>
        </pc:inkChg>
        <pc:inkChg chg="add reco">
          <ac:chgData name="Jade Tan" userId="16b1a3b18b71b79e" providerId="LiveId" clId="{CC439497-F5D5-874C-9940-C183D36575AE}" dt="2022-12-30T18:26:35.806" v="605"/>
          <ac:inkMkLst>
            <pc:docMk/>
            <pc:sldMk cId="3589582632" sldId="303"/>
            <ac:inkMk id="130" creationId="{B0EB6C78-E2BA-14E9-2069-C580F3EA9038}"/>
          </ac:inkMkLst>
        </pc:inkChg>
        <pc:inkChg chg="add reco">
          <ac:chgData name="Jade Tan" userId="16b1a3b18b71b79e" providerId="LiveId" clId="{CC439497-F5D5-874C-9940-C183D36575AE}" dt="2022-12-30T18:26:35.806" v="605"/>
          <ac:inkMkLst>
            <pc:docMk/>
            <pc:sldMk cId="3589582632" sldId="303"/>
            <ac:inkMk id="131" creationId="{C5D2625A-1895-FF25-8B62-6A1355D2E875}"/>
          </ac:inkMkLst>
        </pc:inkChg>
        <pc:inkChg chg="add del">
          <ac:chgData name="Jade Tan" userId="16b1a3b18b71b79e" providerId="LiveId" clId="{CC439497-F5D5-874C-9940-C183D36575AE}" dt="2022-12-30T18:26:37.075" v="609"/>
          <ac:inkMkLst>
            <pc:docMk/>
            <pc:sldMk cId="3589582632" sldId="303"/>
            <ac:inkMk id="132" creationId="{CDDC2E58-A1A5-979A-D8D2-370623D54673}"/>
          </ac:inkMkLst>
        </pc:inkChg>
        <pc:inkChg chg="add del">
          <ac:chgData name="Jade Tan" userId="16b1a3b18b71b79e" providerId="LiveId" clId="{CC439497-F5D5-874C-9940-C183D36575AE}" dt="2022-12-30T18:26:37.075" v="609"/>
          <ac:inkMkLst>
            <pc:docMk/>
            <pc:sldMk cId="3589582632" sldId="303"/>
            <ac:inkMk id="133" creationId="{9A0B863A-9C43-BCBD-998B-D3EB835C87A5}"/>
          </ac:inkMkLst>
        </pc:inkChg>
        <pc:inkChg chg="add del">
          <ac:chgData name="Jade Tan" userId="16b1a3b18b71b79e" providerId="LiveId" clId="{CC439497-F5D5-874C-9940-C183D36575AE}" dt="2022-12-30T18:26:37.075" v="609"/>
          <ac:inkMkLst>
            <pc:docMk/>
            <pc:sldMk cId="3589582632" sldId="303"/>
            <ac:inkMk id="134" creationId="{CDC995CB-8243-A67E-8D32-2DD611C60050}"/>
          </ac:inkMkLst>
        </pc:inkChg>
        <pc:inkChg chg="add reco">
          <ac:chgData name="Jade Tan" userId="16b1a3b18b71b79e" providerId="LiveId" clId="{CC439497-F5D5-874C-9940-C183D36575AE}" dt="2022-12-30T18:26:37.075" v="609"/>
          <ac:inkMkLst>
            <pc:docMk/>
            <pc:sldMk cId="3589582632" sldId="303"/>
            <ac:inkMk id="135" creationId="{B4B1DDE1-9641-930C-1760-52A44D3641E5}"/>
          </ac:inkMkLst>
        </pc:inkChg>
        <pc:inkChg chg="add del">
          <ac:chgData name="Jade Tan" userId="16b1a3b18b71b79e" providerId="LiveId" clId="{CC439497-F5D5-874C-9940-C183D36575AE}" dt="2022-12-30T18:26:39.313" v="616"/>
          <ac:inkMkLst>
            <pc:docMk/>
            <pc:sldMk cId="3589582632" sldId="303"/>
            <ac:inkMk id="136" creationId="{100DCA1D-F490-154A-9ADF-3B6F3EF27D14}"/>
          </ac:inkMkLst>
        </pc:inkChg>
        <pc:inkChg chg="add del">
          <ac:chgData name="Jade Tan" userId="16b1a3b18b71b79e" providerId="LiveId" clId="{CC439497-F5D5-874C-9940-C183D36575AE}" dt="2022-12-30T18:26:39.313" v="616"/>
          <ac:inkMkLst>
            <pc:docMk/>
            <pc:sldMk cId="3589582632" sldId="303"/>
            <ac:inkMk id="137" creationId="{329E031A-69DF-F5EF-AB66-0927395BA4B0}"/>
          </ac:inkMkLst>
        </pc:inkChg>
        <pc:inkChg chg="add del">
          <ac:chgData name="Jade Tan" userId="16b1a3b18b71b79e" providerId="LiveId" clId="{CC439497-F5D5-874C-9940-C183D36575AE}" dt="2022-12-30T18:26:39.313" v="616"/>
          <ac:inkMkLst>
            <pc:docMk/>
            <pc:sldMk cId="3589582632" sldId="303"/>
            <ac:inkMk id="138" creationId="{592CF774-9C20-9479-8B66-C005CEB940E3}"/>
          </ac:inkMkLst>
        </pc:inkChg>
        <pc:inkChg chg="add del">
          <ac:chgData name="Jade Tan" userId="16b1a3b18b71b79e" providerId="LiveId" clId="{CC439497-F5D5-874C-9940-C183D36575AE}" dt="2022-12-30T18:26:39.313" v="616"/>
          <ac:inkMkLst>
            <pc:docMk/>
            <pc:sldMk cId="3589582632" sldId="303"/>
            <ac:inkMk id="139" creationId="{3CC8EC24-F0A1-699B-3BF4-9D5672CF4D59}"/>
          </ac:inkMkLst>
        </pc:inkChg>
        <pc:inkChg chg="add del">
          <ac:chgData name="Jade Tan" userId="16b1a3b18b71b79e" providerId="LiveId" clId="{CC439497-F5D5-874C-9940-C183D36575AE}" dt="2022-12-30T18:26:39.313" v="616"/>
          <ac:inkMkLst>
            <pc:docMk/>
            <pc:sldMk cId="3589582632" sldId="303"/>
            <ac:inkMk id="140" creationId="{C2BF220A-6D5E-6416-ADF3-107CD502C34F}"/>
          </ac:inkMkLst>
        </pc:inkChg>
        <pc:inkChg chg="add del">
          <ac:chgData name="Jade Tan" userId="16b1a3b18b71b79e" providerId="LiveId" clId="{CC439497-F5D5-874C-9940-C183D36575AE}" dt="2022-12-30T18:26:39.313" v="616"/>
          <ac:inkMkLst>
            <pc:docMk/>
            <pc:sldMk cId="3589582632" sldId="303"/>
            <ac:inkMk id="142" creationId="{C1530955-4D90-F8B4-08A9-A7F1782B7023}"/>
          </ac:inkMkLst>
        </pc:inkChg>
        <pc:inkChg chg="add reco">
          <ac:chgData name="Jade Tan" userId="16b1a3b18b71b79e" providerId="LiveId" clId="{CC439497-F5D5-874C-9940-C183D36575AE}" dt="2022-12-30T18:26:39.313" v="616"/>
          <ac:inkMkLst>
            <pc:docMk/>
            <pc:sldMk cId="3589582632" sldId="303"/>
            <ac:inkMk id="143" creationId="{DFD2C906-F8D5-E645-3D63-02F0425FECA8}"/>
          </ac:inkMkLst>
        </pc:inkChg>
        <pc:inkChg chg="add reco">
          <ac:chgData name="Jade Tan" userId="16b1a3b18b71b79e" providerId="LiveId" clId="{CC439497-F5D5-874C-9940-C183D36575AE}" dt="2022-12-30T18:26:39.313" v="616"/>
          <ac:inkMkLst>
            <pc:docMk/>
            <pc:sldMk cId="3589582632" sldId="303"/>
            <ac:inkMk id="144" creationId="{E14E78FC-16EE-38C3-129A-058D92DB7897}"/>
          </ac:inkMkLst>
        </pc:inkChg>
        <pc:inkChg chg="add del">
          <ac:chgData name="Jade Tan" userId="16b1a3b18b71b79e" providerId="LiveId" clId="{CC439497-F5D5-874C-9940-C183D36575AE}" dt="2022-12-30T18:27:08.260" v="618"/>
          <ac:inkMkLst>
            <pc:docMk/>
            <pc:sldMk cId="3589582632" sldId="303"/>
            <ac:inkMk id="145" creationId="{39FBB627-FBDA-4904-1D91-2A18EED62AF5}"/>
          </ac:inkMkLst>
        </pc:inkChg>
        <pc:inkChg chg="add">
          <ac:chgData name="Jade Tan" userId="16b1a3b18b71b79e" providerId="LiveId" clId="{CC439497-F5D5-874C-9940-C183D36575AE}" dt="2022-12-30T18:27:19.122" v="619"/>
          <ac:inkMkLst>
            <pc:docMk/>
            <pc:sldMk cId="3589582632" sldId="303"/>
            <ac:inkMk id="146" creationId="{E44C3BD3-9E5B-4F05-9806-8CAC33081418}"/>
          </ac:inkMkLst>
        </pc:inkChg>
        <pc:inkChg chg="add del">
          <ac:chgData name="Jade Tan" userId="16b1a3b18b71b79e" providerId="LiveId" clId="{CC439497-F5D5-874C-9940-C183D36575AE}" dt="2022-12-30T18:27:27.916" v="622"/>
          <ac:inkMkLst>
            <pc:docMk/>
            <pc:sldMk cId="3589582632" sldId="303"/>
            <ac:inkMk id="147" creationId="{D85331C8-2434-D7DC-1ABB-F3CD46D49A7B}"/>
          </ac:inkMkLst>
        </pc:inkChg>
        <pc:inkChg chg="add del">
          <ac:chgData name="Jade Tan" userId="16b1a3b18b71b79e" providerId="LiveId" clId="{CC439497-F5D5-874C-9940-C183D36575AE}" dt="2022-12-30T18:27:27.916" v="622"/>
          <ac:inkMkLst>
            <pc:docMk/>
            <pc:sldMk cId="3589582632" sldId="303"/>
            <ac:inkMk id="148" creationId="{5B9B2001-6301-BBB8-D6B2-28F5CC9303C1}"/>
          </ac:inkMkLst>
        </pc:inkChg>
        <pc:inkChg chg="add reco">
          <ac:chgData name="Jade Tan" userId="16b1a3b18b71b79e" providerId="LiveId" clId="{CC439497-F5D5-874C-9940-C183D36575AE}" dt="2022-12-30T18:27:27.916" v="622"/>
          <ac:inkMkLst>
            <pc:docMk/>
            <pc:sldMk cId="3589582632" sldId="303"/>
            <ac:inkMk id="150" creationId="{0D5533B6-FC08-95D5-D844-7F26C03B2EE4}"/>
          </ac:inkMkLst>
        </pc:inkChg>
        <pc:inkChg chg="add del">
          <ac:chgData name="Jade Tan" userId="16b1a3b18b71b79e" providerId="LiveId" clId="{CC439497-F5D5-874C-9940-C183D36575AE}" dt="2022-12-30T18:27:30.415" v="625"/>
          <ac:inkMkLst>
            <pc:docMk/>
            <pc:sldMk cId="3589582632" sldId="303"/>
            <ac:inkMk id="151" creationId="{099A41CC-6431-3322-1768-9500CA9B16C0}"/>
          </ac:inkMkLst>
        </pc:inkChg>
        <pc:inkChg chg="add del">
          <ac:chgData name="Jade Tan" userId="16b1a3b18b71b79e" providerId="LiveId" clId="{CC439497-F5D5-874C-9940-C183D36575AE}" dt="2022-12-30T18:27:30.415" v="625"/>
          <ac:inkMkLst>
            <pc:docMk/>
            <pc:sldMk cId="3589582632" sldId="303"/>
            <ac:inkMk id="152" creationId="{5EC1B7A2-A20F-95C1-EE3D-51D203CD9B89}"/>
          </ac:inkMkLst>
        </pc:inkChg>
        <pc:inkChg chg="add reco">
          <ac:chgData name="Jade Tan" userId="16b1a3b18b71b79e" providerId="LiveId" clId="{CC439497-F5D5-874C-9940-C183D36575AE}" dt="2022-12-30T18:27:30.415" v="625"/>
          <ac:inkMkLst>
            <pc:docMk/>
            <pc:sldMk cId="3589582632" sldId="303"/>
            <ac:inkMk id="153" creationId="{998F7948-7596-EA23-EE4D-691E4407C910}"/>
          </ac:inkMkLst>
        </pc:inkChg>
        <pc:inkChg chg="add del">
          <ac:chgData name="Jade Tan" userId="16b1a3b18b71b79e" providerId="LiveId" clId="{CC439497-F5D5-874C-9940-C183D36575AE}" dt="2022-12-30T18:27:35.319" v="632"/>
          <ac:inkMkLst>
            <pc:docMk/>
            <pc:sldMk cId="3589582632" sldId="303"/>
            <ac:inkMk id="154" creationId="{B4614E45-D298-FF82-1340-99EAD04A05E8}"/>
          </ac:inkMkLst>
        </pc:inkChg>
        <pc:inkChg chg="add del">
          <ac:chgData name="Jade Tan" userId="16b1a3b18b71b79e" providerId="LiveId" clId="{CC439497-F5D5-874C-9940-C183D36575AE}" dt="2022-12-30T18:27:35.319" v="632"/>
          <ac:inkMkLst>
            <pc:docMk/>
            <pc:sldMk cId="3589582632" sldId="303"/>
            <ac:inkMk id="155" creationId="{73BBEF52-5BE6-6B7B-3B54-A6C7D18D8592}"/>
          </ac:inkMkLst>
        </pc:inkChg>
        <pc:inkChg chg="add del">
          <ac:chgData name="Jade Tan" userId="16b1a3b18b71b79e" providerId="LiveId" clId="{CC439497-F5D5-874C-9940-C183D36575AE}" dt="2022-12-30T18:27:35.319" v="632"/>
          <ac:inkMkLst>
            <pc:docMk/>
            <pc:sldMk cId="3589582632" sldId="303"/>
            <ac:inkMk id="156" creationId="{1D446D9D-58E9-5E2C-9C14-CF5CAC0B4ABE}"/>
          </ac:inkMkLst>
        </pc:inkChg>
        <pc:inkChg chg="add del">
          <ac:chgData name="Jade Tan" userId="16b1a3b18b71b79e" providerId="LiveId" clId="{CC439497-F5D5-874C-9940-C183D36575AE}" dt="2022-12-30T18:27:35.319" v="632"/>
          <ac:inkMkLst>
            <pc:docMk/>
            <pc:sldMk cId="3589582632" sldId="303"/>
            <ac:inkMk id="157" creationId="{AE21CB74-8614-5E5B-36D8-432CC68C09A0}"/>
          </ac:inkMkLst>
        </pc:inkChg>
        <pc:inkChg chg="add del">
          <ac:chgData name="Jade Tan" userId="16b1a3b18b71b79e" providerId="LiveId" clId="{CC439497-F5D5-874C-9940-C183D36575AE}" dt="2022-12-30T18:27:35.319" v="632"/>
          <ac:inkMkLst>
            <pc:docMk/>
            <pc:sldMk cId="3589582632" sldId="303"/>
            <ac:inkMk id="159" creationId="{034DF88A-8258-24B0-AA9C-6761CC9722AD}"/>
          </ac:inkMkLst>
        </pc:inkChg>
        <pc:inkChg chg="add del">
          <ac:chgData name="Jade Tan" userId="16b1a3b18b71b79e" providerId="LiveId" clId="{CC439497-F5D5-874C-9940-C183D36575AE}" dt="2022-12-30T18:27:35.319" v="632"/>
          <ac:inkMkLst>
            <pc:docMk/>
            <pc:sldMk cId="3589582632" sldId="303"/>
            <ac:inkMk id="160" creationId="{68B0D737-BBF0-E117-9C21-B7F77D30030B}"/>
          </ac:inkMkLst>
        </pc:inkChg>
        <pc:inkChg chg="add reco">
          <ac:chgData name="Jade Tan" userId="16b1a3b18b71b79e" providerId="LiveId" clId="{CC439497-F5D5-874C-9940-C183D36575AE}" dt="2022-12-30T18:27:35.319" v="632"/>
          <ac:inkMkLst>
            <pc:docMk/>
            <pc:sldMk cId="3589582632" sldId="303"/>
            <ac:inkMk id="161" creationId="{9099B371-45F4-2AD5-52C4-82B4F09FFB65}"/>
          </ac:inkMkLst>
        </pc:inkChg>
        <pc:inkChg chg="add reco">
          <ac:chgData name="Jade Tan" userId="16b1a3b18b71b79e" providerId="LiveId" clId="{CC439497-F5D5-874C-9940-C183D36575AE}" dt="2022-12-30T18:27:35.319" v="632"/>
          <ac:inkMkLst>
            <pc:docMk/>
            <pc:sldMk cId="3589582632" sldId="303"/>
            <ac:inkMk id="162" creationId="{781322E5-A9B3-AF42-A933-404A5BC0F9D4}"/>
          </ac:inkMkLst>
        </pc:inkChg>
        <pc:inkChg chg="add del">
          <ac:chgData name="Jade Tan" userId="16b1a3b18b71b79e" providerId="LiveId" clId="{CC439497-F5D5-874C-9940-C183D36575AE}" dt="2022-12-30T18:27:40.924" v="644"/>
          <ac:inkMkLst>
            <pc:docMk/>
            <pc:sldMk cId="3589582632" sldId="303"/>
            <ac:inkMk id="163" creationId="{55ADFD77-F9D9-1617-2E73-40B00A26F62E}"/>
          </ac:inkMkLst>
        </pc:inkChg>
        <pc:inkChg chg="add del">
          <ac:chgData name="Jade Tan" userId="16b1a3b18b71b79e" providerId="LiveId" clId="{CC439497-F5D5-874C-9940-C183D36575AE}" dt="2022-12-30T18:27:40.924" v="644"/>
          <ac:inkMkLst>
            <pc:docMk/>
            <pc:sldMk cId="3589582632" sldId="303"/>
            <ac:inkMk id="164" creationId="{F7EADDB3-749B-1AD3-F397-048E50F5FCA8}"/>
          </ac:inkMkLst>
        </pc:inkChg>
        <pc:inkChg chg="add del">
          <ac:chgData name="Jade Tan" userId="16b1a3b18b71b79e" providerId="LiveId" clId="{CC439497-F5D5-874C-9940-C183D36575AE}" dt="2022-12-30T18:27:40.924" v="644"/>
          <ac:inkMkLst>
            <pc:docMk/>
            <pc:sldMk cId="3589582632" sldId="303"/>
            <ac:inkMk id="165" creationId="{1C292808-4869-2529-0D7D-1E941D598745}"/>
          </ac:inkMkLst>
        </pc:inkChg>
        <pc:inkChg chg="add del">
          <ac:chgData name="Jade Tan" userId="16b1a3b18b71b79e" providerId="LiveId" clId="{CC439497-F5D5-874C-9940-C183D36575AE}" dt="2022-12-30T18:27:40.924" v="644"/>
          <ac:inkMkLst>
            <pc:docMk/>
            <pc:sldMk cId="3589582632" sldId="303"/>
            <ac:inkMk id="166" creationId="{99767B72-E97F-EAC6-817D-E3F61B941977}"/>
          </ac:inkMkLst>
        </pc:inkChg>
        <pc:inkChg chg="add del">
          <ac:chgData name="Jade Tan" userId="16b1a3b18b71b79e" providerId="LiveId" clId="{CC439497-F5D5-874C-9940-C183D36575AE}" dt="2022-12-30T18:27:40.924" v="644"/>
          <ac:inkMkLst>
            <pc:docMk/>
            <pc:sldMk cId="3589582632" sldId="303"/>
            <ac:inkMk id="167" creationId="{4BF284A9-3A89-65FA-A207-635E544B029E}"/>
          </ac:inkMkLst>
        </pc:inkChg>
        <pc:inkChg chg="add del">
          <ac:chgData name="Jade Tan" userId="16b1a3b18b71b79e" providerId="LiveId" clId="{CC439497-F5D5-874C-9940-C183D36575AE}" dt="2022-12-30T18:27:40.924" v="644"/>
          <ac:inkMkLst>
            <pc:docMk/>
            <pc:sldMk cId="3589582632" sldId="303"/>
            <ac:inkMk id="168" creationId="{D99A4224-74F2-B3F6-14EF-56966045BC9B}"/>
          </ac:inkMkLst>
        </pc:inkChg>
        <pc:inkChg chg="add del">
          <ac:chgData name="Jade Tan" userId="16b1a3b18b71b79e" providerId="LiveId" clId="{CC439497-F5D5-874C-9940-C183D36575AE}" dt="2022-12-30T18:27:40.924" v="644"/>
          <ac:inkMkLst>
            <pc:docMk/>
            <pc:sldMk cId="3589582632" sldId="303"/>
            <ac:inkMk id="169" creationId="{D833D867-5B9F-9250-5E6A-8A8314B65166}"/>
          </ac:inkMkLst>
        </pc:inkChg>
        <pc:inkChg chg="add del">
          <ac:chgData name="Jade Tan" userId="16b1a3b18b71b79e" providerId="LiveId" clId="{CC439497-F5D5-874C-9940-C183D36575AE}" dt="2022-12-30T18:27:40.924" v="644"/>
          <ac:inkMkLst>
            <pc:docMk/>
            <pc:sldMk cId="3589582632" sldId="303"/>
            <ac:inkMk id="170" creationId="{05214C28-5713-7CB2-7AF5-FBFA3B7D6EBB}"/>
          </ac:inkMkLst>
        </pc:inkChg>
        <pc:inkChg chg="add del">
          <ac:chgData name="Jade Tan" userId="16b1a3b18b71b79e" providerId="LiveId" clId="{CC439497-F5D5-874C-9940-C183D36575AE}" dt="2022-12-30T18:27:40.924" v="644"/>
          <ac:inkMkLst>
            <pc:docMk/>
            <pc:sldMk cId="3589582632" sldId="303"/>
            <ac:inkMk id="171" creationId="{340D8E53-E449-D2C1-1E03-D7210527FC37}"/>
          </ac:inkMkLst>
        </pc:inkChg>
        <pc:inkChg chg="add del">
          <ac:chgData name="Jade Tan" userId="16b1a3b18b71b79e" providerId="LiveId" clId="{CC439497-F5D5-874C-9940-C183D36575AE}" dt="2022-12-30T18:27:40.924" v="644"/>
          <ac:inkMkLst>
            <pc:docMk/>
            <pc:sldMk cId="3589582632" sldId="303"/>
            <ac:inkMk id="172" creationId="{58EAF331-D53D-C87A-9926-03BEEBAA8B45}"/>
          </ac:inkMkLst>
        </pc:inkChg>
        <pc:inkChg chg="add del">
          <ac:chgData name="Jade Tan" userId="16b1a3b18b71b79e" providerId="LiveId" clId="{CC439497-F5D5-874C-9940-C183D36575AE}" dt="2022-12-30T18:27:40.924" v="644"/>
          <ac:inkMkLst>
            <pc:docMk/>
            <pc:sldMk cId="3589582632" sldId="303"/>
            <ac:inkMk id="173" creationId="{A090F47C-6780-F317-B2AE-A2E43196F24B}"/>
          </ac:inkMkLst>
        </pc:inkChg>
        <pc:inkChg chg="add reco">
          <ac:chgData name="Jade Tan" userId="16b1a3b18b71b79e" providerId="LiveId" clId="{CC439497-F5D5-874C-9940-C183D36575AE}" dt="2022-12-30T18:27:40.924" v="644"/>
          <ac:inkMkLst>
            <pc:docMk/>
            <pc:sldMk cId="3589582632" sldId="303"/>
            <ac:inkMk id="174" creationId="{CDF68C27-B472-4931-F7E6-90F8DCEDA523}"/>
          </ac:inkMkLst>
        </pc:inkChg>
        <pc:inkChg chg="add reco">
          <ac:chgData name="Jade Tan" userId="16b1a3b18b71b79e" providerId="LiveId" clId="{CC439497-F5D5-874C-9940-C183D36575AE}" dt="2022-12-30T18:27:40.924" v="644"/>
          <ac:inkMkLst>
            <pc:docMk/>
            <pc:sldMk cId="3589582632" sldId="303"/>
            <ac:inkMk id="175" creationId="{60EEB906-F873-0E59-7274-97AAACEC81DD}"/>
          </ac:inkMkLst>
        </pc:inkChg>
        <pc:inkChg chg="add reco">
          <ac:chgData name="Jade Tan" userId="16b1a3b18b71b79e" providerId="LiveId" clId="{CC439497-F5D5-874C-9940-C183D36575AE}" dt="2022-12-30T18:27:40.924" v="644"/>
          <ac:inkMkLst>
            <pc:docMk/>
            <pc:sldMk cId="3589582632" sldId="303"/>
            <ac:inkMk id="176" creationId="{4D1EBFD7-F6C6-9CEF-AF0B-7624835B4754}"/>
          </ac:inkMkLst>
        </pc:inkChg>
        <pc:inkChg chg="add del">
          <ac:chgData name="Jade Tan" userId="16b1a3b18b71b79e" providerId="LiveId" clId="{CC439497-F5D5-874C-9940-C183D36575AE}" dt="2022-12-30T18:27:49.693" v="659"/>
          <ac:inkMkLst>
            <pc:docMk/>
            <pc:sldMk cId="3589582632" sldId="303"/>
            <ac:inkMk id="177" creationId="{1725755C-BD48-E654-4E45-9BBFB0124278}"/>
          </ac:inkMkLst>
        </pc:inkChg>
        <pc:inkChg chg="add del">
          <ac:chgData name="Jade Tan" userId="16b1a3b18b71b79e" providerId="LiveId" clId="{CC439497-F5D5-874C-9940-C183D36575AE}" dt="2022-12-30T18:27:49.693" v="659"/>
          <ac:inkMkLst>
            <pc:docMk/>
            <pc:sldMk cId="3589582632" sldId="303"/>
            <ac:inkMk id="178" creationId="{E0D0797B-F460-EDAC-36EB-25833AC67913}"/>
          </ac:inkMkLst>
        </pc:inkChg>
        <pc:inkChg chg="add del">
          <ac:chgData name="Jade Tan" userId="16b1a3b18b71b79e" providerId="LiveId" clId="{CC439497-F5D5-874C-9940-C183D36575AE}" dt="2022-12-30T18:27:49.693" v="659"/>
          <ac:inkMkLst>
            <pc:docMk/>
            <pc:sldMk cId="3589582632" sldId="303"/>
            <ac:inkMk id="179" creationId="{854AB785-6F4D-88C0-C127-94BEEE6CCF35}"/>
          </ac:inkMkLst>
        </pc:inkChg>
        <pc:inkChg chg="add del">
          <ac:chgData name="Jade Tan" userId="16b1a3b18b71b79e" providerId="LiveId" clId="{CC439497-F5D5-874C-9940-C183D36575AE}" dt="2022-12-30T18:27:49.693" v="659"/>
          <ac:inkMkLst>
            <pc:docMk/>
            <pc:sldMk cId="3589582632" sldId="303"/>
            <ac:inkMk id="180" creationId="{A65E9792-4483-B69D-A1ED-55F5FF7D1E9C}"/>
          </ac:inkMkLst>
        </pc:inkChg>
        <pc:inkChg chg="add del">
          <ac:chgData name="Jade Tan" userId="16b1a3b18b71b79e" providerId="LiveId" clId="{CC439497-F5D5-874C-9940-C183D36575AE}" dt="2022-12-30T18:27:49.693" v="659"/>
          <ac:inkMkLst>
            <pc:docMk/>
            <pc:sldMk cId="3589582632" sldId="303"/>
            <ac:inkMk id="181" creationId="{C82A80C4-E0B8-3D93-BF79-7BC16FCDF1E6}"/>
          </ac:inkMkLst>
        </pc:inkChg>
        <pc:inkChg chg="add del">
          <ac:chgData name="Jade Tan" userId="16b1a3b18b71b79e" providerId="LiveId" clId="{CC439497-F5D5-874C-9940-C183D36575AE}" dt="2022-12-30T18:27:49.693" v="659"/>
          <ac:inkMkLst>
            <pc:docMk/>
            <pc:sldMk cId="3589582632" sldId="303"/>
            <ac:inkMk id="182" creationId="{1AF59F80-D47E-CFA0-64C6-EE1BD0CEF703}"/>
          </ac:inkMkLst>
        </pc:inkChg>
        <pc:inkChg chg="add del">
          <ac:chgData name="Jade Tan" userId="16b1a3b18b71b79e" providerId="LiveId" clId="{CC439497-F5D5-874C-9940-C183D36575AE}" dt="2022-12-30T18:27:49.693" v="659"/>
          <ac:inkMkLst>
            <pc:docMk/>
            <pc:sldMk cId="3589582632" sldId="303"/>
            <ac:inkMk id="183" creationId="{1B394367-B223-04D6-AA06-C2443792B87B}"/>
          </ac:inkMkLst>
        </pc:inkChg>
        <pc:inkChg chg="add del">
          <ac:chgData name="Jade Tan" userId="16b1a3b18b71b79e" providerId="LiveId" clId="{CC439497-F5D5-874C-9940-C183D36575AE}" dt="2022-12-30T18:27:49.693" v="659"/>
          <ac:inkMkLst>
            <pc:docMk/>
            <pc:sldMk cId="3589582632" sldId="303"/>
            <ac:inkMk id="184" creationId="{28A84A32-EFF7-D2FA-67CE-9DF32C22DE6C}"/>
          </ac:inkMkLst>
        </pc:inkChg>
        <pc:inkChg chg="add del">
          <ac:chgData name="Jade Tan" userId="16b1a3b18b71b79e" providerId="LiveId" clId="{CC439497-F5D5-874C-9940-C183D36575AE}" dt="2022-12-30T18:27:49.693" v="659"/>
          <ac:inkMkLst>
            <pc:docMk/>
            <pc:sldMk cId="3589582632" sldId="303"/>
            <ac:inkMk id="185" creationId="{08BC289B-AF18-2CEF-332A-EF3D132E4410}"/>
          </ac:inkMkLst>
        </pc:inkChg>
        <pc:inkChg chg="add del">
          <ac:chgData name="Jade Tan" userId="16b1a3b18b71b79e" providerId="LiveId" clId="{CC439497-F5D5-874C-9940-C183D36575AE}" dt="2022-12-30T18:27:49.693" v="659"/>
          <ac:inkMkLst>
            <pc:docMk/>
            <pc:sldMk cId="3589582632" sldId="303"/>
            <ac:inkMk id="186" creationId="{017C046F-BFB2-EFB7-7F5C-390EFC83EB97}"/>
          </ac:inkMkLst>
        </pc:inkChg>
        <pc:inkChg chg="add del">
          <ac:chgData name="Jade Tan" userId="16b1a3b18b71b79e" providerId="LiveId" clId="{CC439497-F5D5-874C-9940-C183D36575AE}" dt="2022-12-30T18:27:49.693" v="659"/>
          <ac:inkMkLst>
            <pc:docMk/>
            <pc:sldMk cId="3589582632" sldId="303"/>
            <ac:inkMk id="187" creationId="{8D504398-25FC-D090-D3EA-3C78B82954A2}"/>
          </ac:inkMkLst>
        </pc:inkChg>
        <pc:inkChg chg="add del">
          <ac:chgData name="Jade Tan" userId="16b1a3b18b71b79e" providerId="LiveId" clId="{CC439497-F5D5-874C-9940-C183D36575AE}" dt="2022-12-30T18:27:49.693" v="659"/>
          <ac:inkMkLst>
            <pc:docMk/>
            <pc:sldMk cId="3589582632" sldId="303"/>
            <ac:inkMk id="188" creationId="{581FFA13-2310-0275-6612-308141E632CC}"/>
          </ac:inkMkLst>
        </pc:inkChg>
        <pc:inkChg chg="add del">
          <ac:chgData name="Jade Tan" userId="16b1a3b18b71b79e" providerId="LiveId" clId="{CC439497-F5D5-874C-9940-C183D36575AE}" dt="2022-12-30T18:27:49.693" v="659"/>
          <ac:inkMkLst>
            <pc:docMk/>
            <pc:sldMk cId="3589582632" sldId="303"/>
            <ac:inkMk id="189" creationId="{9D0C61C3-76C5-300B-E5A2-62B6432C9F0F}"/>
          </ac:inkMkLst>
        </pc:inkChg>
        <pc:inkChg chg="add del">
          <ac:chgData name="Jade Tan" userId="16b1a3b18b71b79e" providerId="LiveId" clId="{CC439497-F5D5-874C-9940-C183D36575AE}" dt="2022-12-30T18:27:49.693" v="659"/>
          <ac:inkMkLst>
            <pc:docMk/>
            <pc:sldMk cId="3589582632" sldId="303"/>
            <ac:inkMk id="190" creationId="{09B3B17E-2AB0-D2F2-C698-A8441F0739B8}"/>
          </ac:inkMkLst>
        </pc:inkChg>
        <pc:inkChg chg="add reco">
          <ac:chgData name="Jade Tan" userId="16b1a3b18b71b79e" providerId="LiveId" clId="{CC439497-F5D5-874C-9940-C183D36575AE}" dt="2022-12-30T18:27:49.693" v="659"/>
          <ac:inkMkLst>
            <pc:docMk/>
            <pc:sldMk cId="3589582632" sldId="303"/>
            <ac:inkMk id="191" creationId="{EF9C03EF-08C5-75FC-535C-0A6BFAD7F739}"/>
          </ac:inkMkLst>
        </pc:inkChg>
        <pc:inkChg chg="add reco">
          <ac:chgData name="Jade Tan" userId="16b1a3b18b71b79e" providerId="LiveId" clId="{CC439497-F5D5-874C-9940-C183D36575AE}" dt="2022-12-30T18:27:49.693" v="659"/>
          <ac:inkMkLst>
            <pc:docMk/>
            <pc:sldMk cId="3589582632" sldId="303"/>
            <ac:inkMk id="192" creationId="{2B67F11C-EF33-685C-5C1B-149E0A8D7467}"/>
          </ac:inkMkLst>
        </pc:inkChg>
        <pc:inkChg chg="add reco">
          <ac:chgData name="Jade Tan" userId="16b1a3b18b71b79e" providerId="LiveId" clId="{CC439497-F5D5-874C-9940-C183D36575AE}" dt="2022-12-30T18:27:49.693" v="659"/>
          <ac:inkMkLst>
            <pc:docMk/>
            <pc:sldMk cId="3589582632" sldId="303"/>
            <ac:inkMk id="193" creationId="{67BEC785-A2D0-D654-AFBD-9C9DB8C5E51A}"/>
          </ac:inkMkLst>
        </pc:inkChg>
        <pc:inkChg chg="add del">
          <ac:chgData name="Jade Tan" userId="16b1a3b18b71b79e" providerId="LiveId" clId="{CC439497-F5D5-874C-9940-C183D36575AE}" dt="2022-12-30T18:27:52.645" v="664"/>
          <ac:inkMkLst>
            <pc:docMk/>
            <pc:sldMk cId="3589582632" sldId="303"/>
            <ac:inkMk id="195" creationId="{1D1FE986-3441-E58C-5E61-4BFB7D34B48A}"/>
          </ac:inkMkLst>
        </pc:inkChg>
        <pc:inkChg chg="add del">
          <ac:chgData name="Jade Tan" userId="16b1a3b18b71b79e" providerId="LiveId" clId="{CC439497-F5D5-874C-9940-C183D36575AE}" dt="2022-12-30T18:27:52.645" v="664"/>
          <ac:inkMkLst>
            <pc:docMk/>
            <pc:sldMk cId="3589582632" sldId="303"/>
            <ac:inkMk id="196" creationId="{CB759B2D-3E8D-074B-BF5D-5C063847CC83}"/>
          </ac:inkMkLst>
        </pc:inkChg>
        <pc:inkChg chg="add del">
          <ac:chgData name="Jade Tan" userId="16b1a3b18b71b79e" providerId="LiveId" clId="{CC439497-F5D5-874C-9940-C183D36575AE}" dt="2022-12-30T18:27:52.645" v="664"/>
          <ac:inkMkLst>
            <pc:docMk/>
            <pc:sldMk cId="3589582632" sldId="303"/>
            <ac:inkMk id="197" creationId="{B58BA3F7-F183-CE37-FB56-B53BC0379C85}"/>
          </ac:inkMkLst>
        </pc:inkChg>
        <pc:inkChg chg="add del">
          <ac:chgData name="Jade Tan" userId="16b1a3b18b71b79e" providerId="LiveId" clId="{CC439497-F5D5-874C-9940-C183D36575AE}" dt="2022-12-30T18:27:52.645" v="664"/>
          <ac:inkMkLst>
            <pc:docMk/>
            <pc:sldMk cId="3589582632" sldId="303"/>
            <ac:inkMk id="198" creationId="{42A809CB-971B-2184-00F6-45DB6A15E618}"/>
          </ac:inkMkLst>
        </pc:inkChg>
        <pc:inkChg chg="add reco">
          <ac:chgData name="Jade Tan" userId="16b1a3b18b71b79e" providerId="LiveId" clId="{CC439497-F5D5-874C-9940-C183D36575AE}" dt="2022-12-30T18:27:52.645" v="664"/>
          <ac:inkMkLst>
            <pc:docMk/>
            <pc:sldMk cId="3589582632" sldId="303"/>
            <ac:inkMk id="200" creationId="{B097FC28-4322-1C2E-7339-891342C2EB4D}"/>
          </ac:inkMkLst>
        </pc:inkChg>
        <pc:inkChg chg="add del">
          <ac:chgData name="Jade Tan" userId="16b1a3b18b71b79e" providerId="LiveId" clId="{CC439497-F5D5-874C-9940-C183D36575AE}" dt="2022-12-30T20:22:14.996" v="669"/>
          <ac:inkMkLst>
            <pc:docMk/>
            <pc:sldMk cId="3589582632" sldId="303"/>
            <ac:inkMk id="201" creationId="{D62B5100-D4B2-FE4B-8B4D-EF02255E022A}"/>
          </ac:inkMkLst>
        </pc:inkChg>
        <pc:inkChg chg="add del">
          <ac:chgData name="Jade Tan" userId="16b1a3b18b71b79e" providerId="LiveId" clId="{CC439497-F5D5-874C-9940-C183D36575AE}" dt="2022-12-30T20:22:15.413" v="670"/>
          <ac:inkMkLst>
            <pc:docMk/>
            <pc:sldMk cId="3589582632" sldId="303"/>
            <ac:inkMk id="203" creationId="{28106526-32B2-6A81-8B90-B7D7F7505AC6}"/>
          </ac:inkMkLst>
        </pc:inkChg>
        <pc:inkChg chg="add del">
          <ac:chgData name="Jade Tan" userId="16b1a3b18b71b79e" providerId="LiveId" clId="{CC439497-F5D5-874C-9940-C183D36575AE}" dt="2022-12-30T20:22:14.996" v="669"/>
          <ac:inkMkLst>
            <pc:docMk/>
            <pc:sldMk cId="3589582632" sldId="303"/>
            <ac:inkMk id="204" creationId="{BAFA6B33-D927-6B4E-22E6-0E6F9C732213}"/>
          </ac:inkMkLst>
        </pc:inkChg>
        <pc:inkChg chg="add del reco">
          <ac:chgData name="Jade Tan" userId="16b1a3b18b71b79e" providerId="LiveId" clId="{CC439497-F5D5-874C-9940-C183D36575AE}" dt="2022-12-30T20:22:14.996" v="669"/>
          <ac:inkMkLst>
            <pc:docMk/>
            <pc:sldMk cId="3589582632" sldId="303"/>
            <ac:inkMk id="205" creationId="{F9CA5E20-288E-3F15-CAFD-88BB0E1909AD}"/>
          </ac:inkMkLst>
        </pc:inkChg>
        <pc:inkChg chg="add del">
          <ac:chgData name="Jade Tan" userId="16b1a3b18b71b79e" providerId="LiveId" clId="{CC439497-F5D5-874C-9940-C183D36575AE}" dt="2022-12-30T20:22:18.950" v="674"/>
          <ac:inkMkLst>
            <pc:docMk/>
            <pc:sldMk cId="3589582632" sldId="303"/>
            <ac:inkMk id="206" creationId="{9E4422FA-2FCC-52BF-5136-B2C0DE6017AE}"/>
          </ac:inkMkLst>
        </pc:inkChg>
        <pc:inkChg chg="add del">
          <ac:chgData name="Jade Tan" userId="16b1a3b18b71b79e" providerId="LiveId" clId="{CC439497-F5D5-874C-9940-C183D36575AE}" dt="2022-12-30T20:22:18.950" v="674"/>
          <ac:inkMkLst>
            <pc:docMk/>
            <pc:sldMk cId="3589582632" sldId="303"/>
            <ac:inkMk id="207" creationId="{E92AD7B2-3C70-4699-8D34-322360BC77BF}"/>
          </ac:inkMkLst>
        </pc:inkChg>
        <pc:inkChg chg="add del reco">
          <ac:chgData name="Jade Tan" userId="16b1a3b18b71b79e" providerId="LiveId" clId="{CC439497-F5D5-874C-9940-C183D36575AE}" dt="2022-12-30T20:22:18.950" v="674"/>
          <ac:inkMkLst>
            <pc:docMk/>
            <pc:sldMk cId="3589582632" sldId="303"/>
            <ac:inkMk id="208" creationId="{D9A6879F-612B-AEA5-28CC-93A47DE79F08}"/>
          </ac:inkMkLst>
        </pc:inkChg>
        <pc:inkChg chg="add del">
          <ac:chgData name="Jade Tan" userId="16b1a3b18b71b79e" providerId="LiveId" clId="{CC439497-F5D5-874C-9940-C183D36575AE}" dt="2022-12-30T20:22:23.497" v="678"/>
          <ac:inkMkLst>
            <pc:docMk/>
            <pc:sldMk cId="3589582632" sldId="303"/>
            <ac:inkMk id="209" creationId="{67C02A0C-0C18-A95D-9E56-30F1377D4996}"/>
          </ac:inkMkLst>
        </pc:inkChg>
        <pc:inkChg chg="add del">
          <ac:chgData name="Jade Tan" userId="16b1a3b18b71b79e" providerId="LiveId" clId="{CC439497-F5D5-874C-9940-C183D36575AE}" dt="2022-12-30T20:22:23.497" v="678"/>
          <ac:inkMkLst>
            <pc:docMk/>
            <pc:sldMk cId="3589582632" sldId="303"/>
            <ac:inkMk id="210" creationId="{580F7ED6-D2E7-1C33-3B08-117F1BABC2E7}"/>
          </ac:inkMkLst>
        </pc:inkChg>
        <pc:inkChg chg="add del">
          <ac:chgData name="Jade Tan" userId="16b1a3b18b71b79e" providerId="LiveId" clId="{CC439497-F5D5-874C-9940-C183D36575AE}" dt="2022-12-30T20:22:23.497" v="678"/>
          <ac:inkMkLst>
            <pc:docMk/>
            <pc:sldMk cId="3589582632" sldId="303"/>
            <ac:inkMk id="211" creationId="{F3B7DD2F-6973-2B26-C25E-A5DAFFC68875}"/>
          </ac:inkMkLst>
        </pc:inkChg>
        <pc:inkChg chg="add reco">
          <ac:chgData name="Jade Tan" userId="16b1a3b18b71b79e" providerId="LiveId" clId="{CC439497-F5D5-874C-9940-C183D36575AE}" dt="2022-12-30T20:22:23.497" v="678"/>
          <ac:inkMkLst>
            <pc:docMk/>
            <pc:sldMk cId="3589582632" sldId="303"/>
            <ac:inkMk id="212" creationId="{0B931605-1345-05E7-66DA-22F4257E36FC}"/>
          </ac:inkMkLst>
        </pc:inkChg>
        <pc:inkChg chg="add del">
          <ac:chgData name="Jade Tan" userId="16b1a3b18b71b79e" providerId="LiveId" clId="{CC439497-F5D5-874C-9940-C183D36575AE}" dt="2022-12-30T20:23:34.957" v="685"/>
          <ac:inkMkLst>
            <pc:docMk/>
            <pc:sldMk cId="3589582632" sldId="303"/>
            <ac:inkMk id="213" creationId="{7E1BB5D2-854B-4F21-C917-0C8FD92DBE03}"/>
          </ac:inkMkLst>
        </pc:inkChg>
        <pc:inkChg chg="add del">
          <ac:chgData name="Jade Tan" userId="16b1a3b18b71b79e" providerId="LiveId" clId="{CC439497-F5D5-874C-9940-C183D36575AE}" dt="2022-12-30T20:23:34.957" v="685"/>
          <ac:inkMkLst>
            <pc:docMk/>
            <pc:sldMk cId="3589582632" sldId="303"/>
            <ac:inkMk id="214" creationId="{4128A8A0-8B47-C1E7-2598-9674116DED7D}"/>
          </ac:inkMkLst>
        </pc:inkChg>
        <pc:inkChg chg="add del">
          <ac:chgData name="Jade Tan" userId="16b1a3b18b71b79e" providerId="LiveId" clId="{CC439497-F5D5-874C-9940-C183D36575AE}" dt="2022-12-30T20:23:34.957" v="685"/>
          <ac:inkMkLst>
            <pc:docMk/>
            <pc:sldMk cId="3589582632" sldId="303"/>
            <ac:inkMk id="215" creationId="{FD9F3307-3492-3924-B489-85CC48E7355D}"/>
          </ac:inkMkLst>
        </pc:inkChg>
        <pc:inkChg chg="add del">
          <ac:chgData name="Jade Tan" userId="16b1a3b18b71b79e" providerId="LiveId" clId="{CC439497-F5D5-874C-9940-C183D36575AE}" dt="2022-12-30T20:23:34.957" v="685"/>
          <ac:inkMkLst>
            <pc:docMk/>
            <pc:sldMk cId="3589582632" sldId="303"/>
            <ac:inkMk id="216" creationId="{F1417E84-71D9-C592-1FE4-1E9BFA40C4C5}"/>
          </ac:inkMkLst>
        </pc:inkChg>
        <pc:inkChg chg="add del">
          <ac:chgData name="Jade Tan" userId="16b1a3b18b71b79e" providerId="LiveId" clId="{CC439497-F5D5-874C-9940-C183D36575AE}" dt="2022-12-30T20:23:34.957" v="685"/>
          <ac:inkMkLst>
            <pc:docMk/>
            <pc:sldMk cId="3589582632" sldId="303"/>
            <ac:inkMk id="217" creationId="{44E5809E-95D2-B8E9-4034-F6BB65931BB5}"/>
          </ac:inkMkLst>
        </pc:inkChg>
        <pc:inkChg chg="add del">
          <ac:chgData name="Jade Tan" userId="16b1a3b18b71b79e" providerId="LiveId" clId="{CC439497-F5D5-874C-9940-C183D36575AE}" dt="2022-12-30T20:23:34.957" v="685"/>
          <ac:inkMkLst>
            <pc:docMk/>
            <pc:sldMk cId="3589582632" sldId="303"/>
            <ac:inkMk id="218" creationId="{B7BE788D-8BDE-9A7D-1864-1078D4020259}"/>
          </ac:inkMkLst>
        </pc:inkChg>
        <pc:inkChg chg="add reco">
          <ac:chgData name="Jade Tan" userId="16b1a3b18b71b79e" providerId="LiveId" clId="{CC439497-F5D5-874C-9940-C183D36575AE}" dt="2022-12-30T20:23:34.957" v="685"/>
          <ac:inkMkLst>
            <pc:docMk/>
            <pc:sldMk cId="3589582632" sldId="303"/>
            <ac:inkMk id="219" creationId="{F9389661-603C-C29B-E63E-3534C28D2FB1}"/>
          </ac:inkMkLst>
        </pc:inkChg>
        <pc:inkChg chg="add del">
          <ac:chgData name="Jade Tan" userId="16b1a3b18b71b79e" providerId="LiveId" clId="{CC439497-F5D5-874C-9940-C183D36575AE}" dt="2022-12-30T20:23:59.324" v="687"/>
          <ac:inkMkLst>
            <pc:docMk/>
            <pc:sldMk cId="3589582632" sldId="303"/>
            <ac:inkMk id="220" creationId="{BB4A0ED6-1320-24EF-4CE2-1D9B369DB83D}"/>
          </ac:inkMkLst>
        </pc:inkChg>
        <pc:inkChg chg="add del">
          <ac:chgData name="Jade Tan" userId="16b1a3b18b71b79e" providerId="LiveId" clId="{CC439497-F5D5-874C-9940-C183D36575AE}" dt="2022-12-30T20:24:35.076" v="694"/>
          <ac:inkMkLst>
            <pc:docMk/>
            <pc:sldMk cId="3589582632" sldId="303"/>
            <ac:inkMk id="221" creationId="{1CEFABC8-93AB-4F57-5010-093B5237F778}"/>
          </ac:inkMkLst>
        </pc:inkChg>
        <pc:inkChg chg="add del">
          <ac:chgData name="Jade Tan" userId="16b1a3b18b71b79e" providerId="LiveId" clId="{CC439497-F5D5-874C-9940-C183D36575AE}" dt="2022-12-30T20:24:34.618" v="693"/>
          <ac:inkMkLst>
            <pc:docMk/>
            <pc:sldMk cId="3589582632" sldId="303"/>
            <ac:inkMk id="222" creationId="{684E4011-22BE-8401-DFE8-86E3FBDF878B}"/>
          </ac:inkMkLst>
        </pc:inkChg>
        <pc:inkChg chg="add del">
          <ac:chgData name="Jade Tan" userId="16b1a3b18b71b79e" providerId="LiveId" clId="{CC439497-F5D5-874C-9940-C183D36575AE}" dt="2022-12-30T20:24:32.335" v="692"/>
          <ac:inkMkLst>
            <pc:docMk/>
            <pc:sldMk cId="3589582632" sldId="303"/>
            <ac:inkMk id="223" creationId="{3AE90B9F-07F2-64D9-BB3F-3B42AE3C17F9}"/>
          </ac:inkMkLst>
        </pc:inkChg>
        <pc:inkChg chg="add del reco">
          <ac:chgData name="Jade Tan" userId="16b1a3b18b71b79e" providerId="LiveId" clId="{CC439497-F5D5-874C-9940-C183D36575AE}" dt="2022-12-30T20:24:32.335" v="692"/>
          <ac:inkMkLst>
            <pc:docMk/>
            <pc:sldMk cId="3589582632" sldId="303"/>
            <ac:inkMk id="224" creationId="{F4D4C54E-2F28-B00B-CAC6-CB69B54F928E}"/>
          </ac:inkMkLst>
        </pc:inkChg>
        <pc:inkChg chg="add del">
          <ac:chgData name="Jade Tan" userId="16b1a3b18b71b79e" providerId="LiveId" clId="{CC439497-F5D5-874C-9940-C183D36575AE}" dt="2022-12-30T20:24:46.414" v="698"/>
          <ac:inkMkLst>
            <pc:docMk/>
            <pc:sldMk cId="3589582632" sldId="303"/>
            <ac:inkMk id="225" creationId="{6DEA4F35-E817-C36A-2216-D310AE70B125}"/>
          </ac:inkMkLst>
        </pc:inkChg>
        <pc:inkChg chg="add del">
          <ac:chgData name="Jade Tan" userId="16b1a3b18b71b79e" providerId="LiveId" clId="{CC439497-F5D5-874C-9940-C183D36575AE}" dt="2022-12-30T20:24:45.969" v="697"/>
          <ac:inkMkLst>
            <pc:docMk/>
            <pc:sldMk cId="3589582632" sldId="303"/>
            <ac:inkMk id="226" creationId="{74E2BA27-4033-BBF8-A016-077733D4E176}"/>
          </ac:inkMkLst>
        </pc:inkChg>
        <pc:inkChg chg="add">
          <ac:chgData name="Jade Tan" userId="16b1a3b18b71b79e" providerId="LiveId" clId="{CC439497-F5D5-874C-9940-C183D36575AE}" dt="2022-12-30T20:24:52.152" v="699"/>
          <ac:inkMkLst>
            <pc:docMk/>
            <pc:sldMk cId="3589582632" sldId="303"/>
            <ac:inkMk id="227" creationId="{883B44AC-7F85-4CAD-948B-617498491DED}"/>
          </ac:inkMkLst>
        </pc:inkChg>
        <pc:inkChg chg="add">
          <ac:chgData name="Jade Tan" userId="16b1a3b18b71b79e" providerId="LiveId" clId="{CC439497-F5D5-874C-9940-C183D36575AE}" dt="2022-12-30T20:24:53.501" v="700"/>
          <ac:inkMkLst>
            <pc:docMk/>
            <pc:sldMk cId="3589582632" sldId="303"/>
            <ac:inkMk id="228" creationId="{AA5FB47D-5C5A-FBF2-11F2-A159483895D9}"/>
          </ac:inkMkLst>
        </pc:inkChg>
        <pc:inkChg chg="del">
          <ac:chgData name="Jade Tan" userId="16b1a3b18b71b79e" providerId="LiveId" clId="{CC439497-F5D5-874C-9940-C183D36575AE}" dt="2022-12-30T18:24:48.547" v="555" actId="478"/>
          <ac:inkMkLst>
            <pc:docMk/>
            <pc:sldMk cId="3589582632" sldId="303"/>
            <ac:inkMk id="240" creationId="{E86941F1-2506-E020-FD6B-C8EB6DAAC4C6}"/>
          </ac:inkMkLst>
        </pc:inkChg>
        <pc:inkChg chg="del">
          <ac:chgData name="Jade Tan" userId="16b1a3b18b71b79e" providerId="LiveId" clId="{CC439497-F5D5-874C-9940-C183D36575AE}" dt="2022-12-30T18:24:57.998" v="558" actId="478"/>
          <ac:inkMkLst>
            <pc:docMk/>
            <pc:sldMk cId="3589582632" sldId="303"/>
            <ac:inkMk id="254" creationId="{204D7C83-DB03-29C5-AEC0-8C313B5FAA44}"/>
          </ac:inkMkLst>
        </pc:inkChg>
        <pc:inkChg chg="del">
          <ac:chgData name="Jade Tan" userId="16b1a3b18b71b79e" providerId="LiveId" clId="{CC439497-F5D5-874C-9940-C183D36575AE}" dt="2022-12-30T18:25:02.673" v="560" actId="478"/>
          <ac:inkMkLst>
            <pc:docMk/>
            <pc:sldMk cId="3589582632" sldId="303"/>
            <ac:inkMk id="255" creationId="{199046B2-6B79-3257-0976-E4CE7498F71E}"/>
          </ac:inkMkLst>
        </pc:inkChg>
        <pc:inkChg chg="del">
          <ac:chgData name="Jade Tan" userId="16b1a3b18b71b79e" providerId="LiveId" clId="{CC439497-F5D5-874C-9940-C183D36575AE}" dt="2022-12-30T18:25:00.509" v="559" actId="478"/>
          <ac:inkMkLst>
            <pc:docMk/>
            <pc:sldMk cId="3589582632" sldId="303"/>
            <ac:inkMk id="256" creationId="{4F53E324-949B-6B22-6EA8-959EF546D216}"/>
          </ac:inkMkLst>
        </pc:inkChg>
        <pc:inkChg chg="del">
          <ac:chgData name="Jade Tan" userId="16b1a3b18b71b79e" providerId="LiveId" clId="{CC439497-F5D5-874C-9940-C183D36575AE}" dt="2022-12-30T18:24:55.894" v="557" actId="478"/>
          <ac:inkMkLst>
            <pc:docMk/>
            <pc:sldMk cId="3589582632" sldId="303"/>
            <ac:inkMk id="257" creationId="{589FC7F1-B324-C5DD-FDCE-9368A9AEDB79}"/>
          </ac:inkMkLst>
        </pc:inkChg>
        <pc:inkChg chg="del">
          <ac:chgData name="Jade Tan" userId="16b1a3b18b71b79e" providerId="LiveId" clId="{CC439497-F5D5-874C-9940-C183D36575AE}" dt="2022-12-30T18:24:53.594" v="556" actId="478"/>
          <ac:inkMkLst>
            <pc:docMk/>
            <pc:sldMk cId="3589582632" sldId="303"/>
            <ac:inkMk id="264" creationId="{4AD7D922-1172-97A8-4FEF-D15B971A7BD2}"/>
          </ac:inkMkLst>
        </pc:inkChg>
        <pc:inkChg chg="del">
          <ac:chgData name="Jade Tan" userId="16b1a3b18b71b79e" providerId="LiveId" clId="{CC439497-F5D5-874C-9940-C183D36575AE}" dt="2022-12-30T18:24:46.039" v="554" actId="478"/>
          <ac:inkMkLst>
            <pc:docMk/>
            <pc:sldMk cId="3589582632" sldId="303"/>
            <ac:inkMk id="267" creationId="{7641C125-034A-C710-2111-FF11A3DDE251}"/>
          </ac:inkMkLst>
        </pc:inkChg>
        <pc:inkChg chg="add del">
          <ac:chgData name="Jade Tan" userId="16b1a3b18b71b79e" providerId="LiveId" clId="{CC439497-F5D5-874C-9940-C183D36575AE}" dt="2022-12-30T18:15:52.797" v="472" actId="34122"/>
          <ac:inkMkLst>
            <pc:docMk/>
            <pc:sldMk cId="3589582632" sldId="303"/>
            <ac:inkMk id="309" creationId="{49739B46-34D2-057D-9E3C-C591648BCE7A}"/>
          </ac:inkMkLst>
        </pc:inkChg>
        <pc:inkChg chg="add del">
          <ac:chgData name="Jade Tan" userId="16b1a3b18b71b79e" providerId="LiveId" clId="{CC439497-F5D5-874C-9940-C183D36575AE}" dt="2022-12-30T18:15:52.797" v="472" actId="34122"/>
          <ac:inkMkLst>
            <pc:docMk/>
            <pc:sldMk cId="3589582632" sldId="303"/>
            <ac:inkMk id="312" creationId="{A423200F-0596-1FB0-E245-AA3ABDFEDE20}"/>
          </ac:inkMkLst>
        </pc:inkChg>
        <pc:inkChg chg="add del">
          <ac:chgData name="Jade Tan" userId="16b1a3b18b71b79e" providerId="LiveId" clId="{CC439497-F5D5-874C-9940-C183D36575AE}" dt="2022-12-30T18:15:52.797" v="472" actId="34122"/>
          <ac:inkMkLst>
            <pc:docMk/>
            <pc:sldMk cId="3589582632" sldId="303"/>
            <ac:inkMk id="315" creationId="{526F6B5A-6AFF-EBA6-68F2-30CEDADA6255}"/>
          </ac:inkMkLst>
        </pc:inkChg>
        <pc:inkChg chg="add del">
          <ac:chgData name="Jade Tan" userId="16b1a3b18b71b79e" providerId="LiveId" clId="{CC439497-F5D5-874C-9940-C183D36575AE}" dt="2022-12-30T18:15:52.797" v="472" actId="34122"/>
          <ac:inkMkLst>
            <pc:docMk/>
            <pc:sldMk cId="3589582632" sldId="303"/>
            <ac:inkMk id="316" creationId="{66CA419C-70FE-AFD7-C396-8393E312F875}"/>
          </ac:inkMkLst>
        </pc:inkChg>
        <pc:inkChg chg="add del">
          <ac:chgData name="Jade Tan" userId="16b1a3b18b71b79e" providerId="LiveId" clId="{CC439497-F5D5-874C-9940-C183D36575AE}" dt="2022-12-30T18:15:52.797" v="472" actId="34122"/>
          <ac:inkMkLst>
            <pc:docMk/>
            <pc:sldMk cId="3589582632" sldId="303"/>
            <ac:inkMk id="317" creationId="{9F937EEC-F1C8-CD0B-5AFC-5523D85766AD}"/>
          </ac:inkMkLst>
        </pc:inkChg>
        <pc:inkChg chg="add del">
          <ac:chgData name="Jade Tan" userId="16b1a3b18b71b79e" providerId="LiveId" clId="{CC439497-F5D5-874C-9940-C183D36575AE}" dt="2022-12-30T18:15:52.797" v="472" actId="34122"/>
          <ac:inkMkLst>
            <pc:docMk/>
            <pc:sldMk cId="3589582632" sldId="303"/>
            <ac:inkMk id="318" creationId="{0BD94807-C3ED-5320-B586-F9B998A682C1}"/>
          </ac:inkMkLst>
        </pc:inkChg>
        <pc:inkChg chg="add del">
          <ac:chgData name="Jade Tan" userId="16b1a3b18b71b79e" providerId="LiveId" clId="{CC439497-F5D5-874C-9940-C183D36575AE}" dt="2022-12-30T18:15:52.797" v="472" actId="34122"/>
          <ac:inkMkLst>
            <pc:docMk/>
            <pc:sldMk cId="3589582632" sldId="303"/>
            <ac:inkMk id="319" creationId="{91FDC106-2927-9E9F-BF02-6245F6A1FE85}"/>
          </ac:inkMkLst>
        </pc:inkChg>
        <pc:inkChg chg="add del">
          <ac:chgData name="Jade Tan" userId="16b1a3b18b71b79e" providerId="LiveId" clId="{CC439497-F5D5-874C-9940-C183D36575AE}" dt="2022-12-30T18:15:52.797" v="472" actId="34122"/>
          <ac:inkMkLst>
            <pc:docMk/>
            <pc:sldMk cId="3589582632" sldId="303"/>
            <ac:inkMk id="320" creationId="{DAAAC740-F0BA-0322-1334-EB67E3E24134}"/>
          </ac:inkMkLst>
        </pc:inkChg>
        <pc:inkChg chg="add del">
          <ac:chgData name="Jade Tan" userId="16b1a3b18b71b79e" providerId="LiveId" clId="{CC439497-F5D5-874C-9940-C183D36575AE}" dt="2022-12-30T18:15:52.797" v="472" actId="34122"/>
          <ac:inkMkLst>
            <pc:docMk/>
            <pc:sldMk cId="3589582632" sldId="303"/>
            <ac:inkMk id="321" creationId="{E034D54D-FF21-A8E7-1723-9522F3631DE7}"/>
          </ac:inkMkLst>
        </pc:inkChg>
        <pc:inkChg chg="add del">
          <ac:chgData name="Jade Tan" userId="16b1a3b18b71b79e" providerId="LiveId" clId="{CC439497-F5D5-874C-9940-C183D36575AE}" dt="2022-12-30T18:15:52.797" v="472" actId="34122"/>
          <ac:inkMkLst>
            <pc:docMk/>
            <pc:sldMk cId="3589582632" sldId="303"/>
            <ac:inkMk id="322" creationId="{D49F4918-D269-0303-855D-571EF30739F3}"/>
          </ac:inkMkLst>
        </pc:inkChg>
        <pc:inkChg chg="add del">
          <ac:chgData name="Jade Tan" userId="16b1a3b18b71b79e" providerId="LiveId" clId="{CC439497-F5D5-874C-9940-C183D36575AE}" dt="2022-12-30T18:15:52.797" v="472" actId="34122"/>
          <ac:inkMkLst>
            <pc:docMk/>
            <pc:sldMk cId="3589582632" sldId="303"/>
            <ac:inkMk id="323" creationId="{6E549867-C21C-2C03-E77C-26C401DC382F}"/>
          </ac:inkMkLst>
        </pc:inkChg>
        <pc:inkChg chg="add del">
          <ac:chgData name="Jade Tan" userId="16b1a3b18b71b79e" providerId="LiveId" clId="{CC439497-F5D5-874C-9940-C183D36575AE}" dt="2022-12-30T18:15:52.797" v="472" actId="34122"/>
          <ac:inkMkLst>
            <pc:docMk/>
            <pc:sldMk cId="3589582632" sldId="303"/>
            <ac:inkMk id="324" creationId="{9E030E7B-BB2A-06C0-4910-C21FDBAE3D89}"/>
          </ac:inkMkLst>
        </pc:inkChg>
        <pc:inkChg chg="add del">
          <ac:chgData name="Jade Tan" userId="16b1a3b18b71b79e" providerId="LiveId" clId="{CC439497-F5D5-874C-9940-C183D36575AE}" dt="2022-12-30T18:15:52.797" v="472" actId="34122"/>
          <ac:inkMkLst>
            <pc:docMk/>
            <pc:sldMk cId="3589582632" sldId="303"/>
            <ac:inkMk id="325" creationId="{95CEB117-4236-7471-9D44-5957AC843AB7}"/>
          </ac:inkMkLst>
        </pc:inkChg>
        <pc:inkChg chg="add del">
          <ac:chgData name="Jade Tan" userId="16b1a3b18b71b79e" providerId="LiveId" clId="{CC439497-F5D5-874C-9940-C183D36575AE}" dt="2022-12-30T18:15:52.797" v="472" actId="34122"/>
          <ac:inkMkLst>
            <pc:docMk/>
            <pc:sldMk cId="3589582632" sldId="303"/>
            <ac:inkMk id="326" creationId="{39848A20-CA47-D0E6-8FC7-6E9A4A0A5698}"/>
          </ac:inkMkLst>
        </pc:inkChg>
        <pc:inkChg chg="add del">
          <ac:chgData name="Jade Tan" userId="16b1a3b18b71b79e" providerId="LiveId" clId="{CC439497-F5D5-874C-9940-C183D36575AE}" dt="2022-12-30T18:15:52.797" v="472" actId="34122"/>
          <ac:inkMkLst>
            <pc:docMk/>
            <pc:sldMk cId="3589582632" sldId="303"/>
            <ac:inkMk id="327" creationId="{B8BAF6FF-F2F6-24A5-8785-3DDA2D376894}"/>
          </ac:inkMkLst>
        </pc:inkChg>
        <pc:inkChg chg="add del">
          <ac:chgData name="Jade Tan" userId="16b1a3b18b71b79e" providerId="LiveId" clId="{CC439497-F5D5-874C-9940-C183D36575AE}" dt="2022-12-30T18:15:52.797" v="472" actId="34122"/>
          <ac:inkMkLst>
            <pc:docMk/>
            <pc:sldMk cId="3589582632" sldId="303"/>
            <ac:inkMk id="335" creationId="{095ECDA3-36D0-4DDB-0B67-51AAD01D02B3}"/>
          </ac:inkMkLst>
        </pc:inkChg>
        <pc:inkChg chg="add del">
          <ac:chgData name="Jade Tan" userId="16b1a3b18b71b79e" providerId="LiveId" clId="{CC439497-F5D5-874C-9940-C183D36575AE}" dt="2022-12-30T18:15:52.797" v="472" actId="34122"/>
          <ac:inkMkLst>
            <pc:docMk/>
            <pc:sldMk cId="3589582632" sldId="303"/>
            <ac:inkMk id="336" creationId="{E63C5732-FF8E-350F-12B7-7374033ABEA2}"/>
          </ac:inkMkLst>
        </pc:inkChg>
        <pc:inkChg chg="add del">
          <ac:chgData name="Jade Tan" userId="16b1a3b18b71b79e" providerId="LiveId" clId="{CC439497-F5D5-874C-9940-C183D36575AE}" dt="2022-12-30T18:15:52.797" v="472" actId="34122"/>
          <ac:inkMkLst>
            <pc:docMk/>
            <pc:sldMk cId="3589582632" sldId="303"/>
            <ac:inkMk id="341" creationId="{4AB17707-CEEE-9172-8BED-BA02F5494DFB}"/>
          </ac:inkMkLst>
        </pc:inkChg>
        <pc:inkChg chg="add del">
          <ac:chgData name="Jade Tan" userId="16b1a3b18b71b79e" providerId="LiveId" clId="{CC439497-F5D5-874C-9940-C183D36575AE}" dt="2022-12-30T18:15:52.797" v="472" actId="34122"/>
          <ac:inkMkLst>
            <pc:docMk/>
            <pc:sldMk cId="3589582632" sldId="303"/>
            <ac:inkMk id="342" creationId="{7AE84330-8EA0-B646-4C70-1D521246D634}"/>
          </ac:inkMkLst>
        </pc:inkChg>
        <pc:inkChg chg="add del">
          <ac:chgData name="Jade Tan" userId="16b1a3b18b71b79e" providerId="LiveId" clId="{CC439497-F5D5-874C-9940-C183D36575AE}" dt="2022-12-30T18:15:52.797" v="472" actId="34122"/>
          <ac:inkMkLst>
            <pc:docMk/>
            <pc:sldMk cId="3589582632" sldId="303"/>
            <ac:inkMk id="343" creationId="{D97477BF-6AE8-0B82-0033-469705D516C3}"/>
          </ac:inkMkLst>
        </pc:inkChg>
        <pc:inkChg chg="add del">
          <ac:chgData name="Jade Tan" userId="16b1a3b18b71b79e" providerId="LiveId" clId="{CC439497-F5D5-874C-9940-C183D36575AE}" dt="2022-12-30T18:15:52.797" v="472" actId="34122"/>
          <ac:inkMkLst>
            <pc:docMk/>
            <pc:sldMk cId="3589582632" sldId="303"/>
            <ac:inkMk id="346" creationId="{5F9D479E-0015-E4B2-3C7F-4B557199B3BF}"/>
          </ac:inkMkLst>
        </pc:inkChg>
        <pc:inkChg chg="add del">
          <ac:chgData name="Jade Tan" userId="16b1a3b18b71b79e" providerId="LiveId" clId="{CC439497-F5D5-874C-9940-C183D36575AE}" dt="2022-12-30T18:15:52.797" v="472" actId="34122"/>
          <ac:inkMkLst>
            <pc:docMk/>
            <pc:sldMk cId="3589582632" sldId="303"/>
            <ac:inkMk id="363" creationId="{A8904946-0789-9715-D6A7-0728C8669C4A}"/>
          </ac:inkMkLst>
        </pc:inkChg>
        <pc:inkChg chg="add del">
          <ac:chgData name="Jade Tan" userId="16b1a3b18b71b79e" providerId="LiveId" clId="{CC439497-F5D5-874C-9940-C183D36575AE}" dt="2022-12-30T18:15:52.797" v="472" actId="34122"/>
          <ac:inkMkLst>
            <pc:docMk/>
            <pc:sldMk cId="3589582632" sldId="303"/>
            <ac:inkMk id="364" creationId="{6A2F6952-EEF1-AE96-0711-93999E3EB5E1}"/>
          </ac:inkMkLst>
        </pc:inkChg>
        <pc:inkChg chg="add del">
          <ac:chgData name="Jade Tan" userId="16b1a3b18b71b79e" providerId="LiveId" clId="{CC439497-F5D5-874C-9940-C183D36575AE}" dt="2022-12-30T18:15:52.797" v="472" actId="34122"/>
          <ac:inkMkLst>
            <pc:docMk/>
            <pc:sldMk cId="3589582632" sldId="303"/>
            <ac:inkMk id="365" creationId="{374E4806-7DA6-840A-FD5D-394856493E31}"/>
          </ac:inkMkLst>
        </pc:inkChg>
        <pc:inkChg chg="add del">
          <ac:chgData name="Jade Tan" userId="16b1a3b18b71b79e" providerId="LiveId" clId="{CC439497-F5D5-874C-9940-C183D36575AE}" dt="2022-12-30T18:15:52.797" v="472" actId="34122"/>
          <ac:inkMkLst>
            <pc:docMk/>
            <pc:sldMk cId="3589582632" sldId="303"/>
            <ac:inkMk id="369" creationId="{6D363314-3D2C-9428-A160-0B4CBC8A0FFE}"/>
          </ac:inkMkLst>
        </pc:inkChg>
        <pc:inkChg chg="add del">
          <ac:chgData name="Jade Tan" userId="16b1a3b18b71b79e" providerId="LiveId" clId="{CC439497-F5D5-874C-9940-C183D36575AE}" dt="2022-12-30T18:15:52.797" v="472" actId="34122"/>
          <ac:inkMkLst>
            <pc:docMk/>
            <pc:sldMk cId="3589582632" sldId="303"/>
            <ac:inkMk id="388" creationId="{C71121E0-CB94-1537-BACE-EA28C96629B3}"/>
          </ac:inkMkLst>
        </pc:inkChg>
        <pc:inkChg chg="add mod">
          <ac:chgData name="Jade Tan" userId="16b1a3b18b71b79e" providerId="LiveId" clId="{CC439497-F5D5-874C-9940-C183D36575AE}" dt="2022-12-30T18:15:52.797" v="472" actId="34122"/>
          <ac:inkMkLst>
            <pc:docMk/>
            <pc:sldMk cId="3589582632" sldId="303"/>
            <ac:inkMk id="389" creationId="{965B01BF-BD40-94B5-6C3E-1A24F1802210}"/>
          </ac:inkMkLst>
        </pc:inkChg>
        <pc:inkChg chg="add del">
          <ac:chgData name="Jade Tan" userId="16b1a3b18b71b79e" providerId="LiveId" clId="{CC439497-F5D5-874C-9940-C183D36575AE}" dt="2022-12-30T18:15:52.797" v="472" actId="34122"/>
          <ac:inkMkLst>
            <pc:docMk/>
            <pc:sldMk cId="3589582632" sldId="303"/>
            <ac:inkMk id="390" creationId="{0D40081C-A72C-E7DA-0A00-459258791F86}"/>
          </ac:inkMkLst>
        </pc:inkChg>
        <pc:inkChg chg="add del">
          <ac:chgData name="Jade Tan" userId="16b1a3b18b71b79e" providerId="LiveId" clId="{CC439497-F5D5-874C-9940-C183D36575AE}" dt="2022-12-30T18:15:52.797" v="472" actId="34122"/>
          <ac:inkMkLst>
            <pc:docMk/>
            <pc:sldMk cId="3589582632" sldId="303"/>
            <ac:inkMk id="397" creationId="{DDBF44C3-EB14-5978-EC9B-2FD3E394385F}"/>
          </ac:inkMkLst>
        </pc:inkChg>
      </pc:sldChg>
      <pc:sldChg chg="addSp delSp modSp new ord">
        <pc:chgData name="Jade Tan" userId="16b1a3b18b71b79e" providerId="LiveId" clId="{CC439497-F5D5-874C-9940-C183D36575AE}" dt="2023-01-01T19:51:42.175" v="2563"/>
        <pc:sldMkLst>
          <pc:docMk/>
          <pc:sldMk cId="336325233" sldId="305"/>
        </pc:sldMkLst>
        <pc:spChg chg="mod">
          <ac:chgData name="Jade Tan" userId="16b1a3b18b71b79e" providerId="LiveId" clId="{CC439497-F5D5-874C-9940-C183D36575AE}" dt="2022-12-30T20:54:36.272" v="754" actId="20577"/>
          <ac:spMkLst>
            <pc:docMk/>
            <pc:sldMk cId="336325233" sldId="305"/>
            <ac:spMk id="2" creationId="{314368C2-7807-0182-248E-68D56A13BC7E}"/>
          </ac:spMkLst>
        </pc:spChg>
        <pc:inkChg chg="add del">
          <ac:chgData name="Jade Tan" userId="16b1a3b18b71b79e" providerId="LiveId" clId="{CC439497-F5D5-874C-9940-C183D36575AE}" dt="2022-12-30T22:09:31.764" v="800"/>
          <ac:inkMkLst>
            <pc:docMk/>
            <pc:sldMk cId="336325233" sldId="305"/>
            <ac:inkMk id="3" creationId="{BD87A13E-A3E0-282E-83EB-ADBA7B8CA0B0}"/>
          </ac:inkMkLst>
        </pc:inkChg>
        <pc:inkChg chg="add del">
          <ac:chgData name="Jade Tan" userId="16b1a3b18b71b79e" providerId="LiveId" clId="{CC439497-F5D5-874C-9940-C183D36575AE}" dt="2022-12-30T22:30:12.728" v="1056"/>
          <ac:inkMkLst>
            <pc:docMk/>
            <pc:sldMk cId="336325233" sldId="305"/>
            <ac:inkMk id="3" creationId="{BF89C294-F8E6-FC1C-CB79-74CB0133C6A8}"/>
          </ac:inkMkLst>
        </pc:inkChg>
        <pc:inkChg chg="add del">
          <ac:chgData name="Jade Tan" userId="16b1a3b18b71b79e" providerId="LiveId" clId="{CC439497-F5D5-874C-9940-C183D36575AE}" dt="2023-01-01T19:41:50.493" v="2157"/>
          <ac:inkMkLst>
            <pc:docMk/>
            <pc:sldMk cId="336325233" sldId="305"/>
            <ac:inkMk id="3" creationId="{FE142EF4-246B-4CFF-B6E6-ADE06F564424}"/>
          </ac:inkMkLst>
        </pc:inkChg>
        <pc:inkChg chg="add del">
          <ac:chgData name="Jade Tan" userId="16b1a3b18b71b79e" providerId="LiveId" clId="{CC439497-F5D5-874C-9940-C183D36575AE}" dt="2023-01-01T19:41:50.487" v="2152"/>
          <ac:inkMkLst>
            <pc:docMk/>
            <pc:sldMk cId="336325233" sldId="305"/>
            <ac:inkMk id="19" creationId="{3986B861-902A-9877-F011-4D46BE5B8478}"/>
          </ac:inkMkLst>
        </pc:inkChg>
        <pc:inkChg chg="add del">
          <ac:chgData name="Jade Tan" userId="16b1a3b18b71b79e" providerId="LiveId" clId="{CC439497-F5D5-874C-9940-C183D36575AE}" dt="2022-12-30T22:09:29.311" v="799"/>
          <ac:inkMkLst>
            <pc:docMk/>
            <pc:sldMk cId="336325233" sldId="305"/>
            <ac:inkMk id="19" creationId="{41B5C333-754C-051E-B33B-8440381285AF}"/>
          </ac:inkMkLst>
        </pc:inkChg>
        <pc:inkChg chg="add del">
          <ac:chgData name="Jade Tan" userId="16b1a3b18b71b79e" providerId="LiveId" clId="{CC439497-F5D5-874C-9940-C183D36575AE}" dt="2022-12-30T20:58:28.946" v="765"/>
          <ac:inkMkLst>
            <pc:docMk/>
            <pc:sldMk cId="336325233" sldId="305"/>
            <ac:inkMk id="19" creationId="{78CCA7BA-79E2-8782-A492-AA18E042F634}"/>
          </ac:inkMkLst>
        </pc:inkChg>
        <pc:inkChg chg="add del">
          <ac:chgData name="Jade Tan" userId="16b1a3b18b71b79e" providerId="LiveId" clId="{CC439497-F5D5-874C-9940-C183D36575AE}" dt="2022-12-30T21:01:43.848" v="788"/>
          <ac:inkMkLst>
            <pc:docMk/>
            <pc:sldMk cId="336325233" sldId="305"/>
            <ac:inkMk id="19" creationId="{CC3DE6EC-445D-7BB4-D571-87307243A484}"/>
          </ac:inkMkLst>
        </pc:inkChg>
        <pc:inkChg chg="add del">
          <ac:chgData name="Jade Tan" userId="16b1a3b18b71b79e" providerId="LiveId" clId="{CC439497-F5D5-874C-9940-C183D36575AE}" dt="2022-12-30T22:30:12.423" v="1055"/>
          <ac:inkMkLst>
            <pc:docMk/>
            <pc:sldMk cId="336325233" sldId="305"/>
            <ac:inkMk id="19" creationId="{EA96152C-F335-BE08-BB59-BA71E7239B60}"/>
          </ac:inkMkLst>
        </pc:inkChg>
        <pc:inkChg chg="add del">
          <ac:chgData name="Jade Tan" userId="16b1a3b18b71b79e" providerId="LiveId" clId="{CC439497-F5D5-874C-9940-C183D36575AE}" dt="2022-12-30T21:01:43.848" v="788"/>
          <ac:inkMkLst>
            <pc:docMk/>
            <pc:sldMk cId="336325233" sldId="305"/>
            <ac:inkMk id="20" creationId="{7F0730CF-E58E-7CCF-AD63-6CC679D94ECA}"/>
          </ac:inkMkLst>
        </pc:inkChg>
        <pc:inkChg chg="add del reco">
          <ac:chgData name="Jade Tan" userId="16b1a3b18b71b79e" providerId="LiveId" clId="{CC439497-F5D5-874C-9940-C183D36575AE}" dt="2022-12-30T22:09:29.311" v="799"/>
          <ac:inkMkLst>
            <pc:docMk/>
            <pc:sldMk cId="336325233" sldId="305"/>
            <ac:inkMk id="20" creationId="{AB0464C0-0D1C-8892-FA9E-B97A88B4BFC2}"/>
          </ac:inkMkLst>
        </pc:inkChg>
        <pc:inkChg chg="add del reco">
          <ac:chgData name="Jade Tan" userId="16b1a3b18b71b79e" providerId="LiveId" clId="{CC439497-F5D5-874C-9940-C183D36575AE}" dt="2022-12-30T22:30:12.423" v="1055"/>
          <ac:inkMkLst>
            <pc:docMk/>
            <pc:sldMk cId="336325233" sldId="305"/>
            <ac:inkMk id="20" creationId="{ACB80884-813F-A6D9-8ECE-1773E6BDC3B1}"/>
          </ac:inkMkLst>
        </pc:inkChg>
        <pc:inkChg chg="add del">
          <ac:chgData name="Jade Tan" userId="16b1a3b18b71b79e" providerId="LiveId" clId="{CC439497-F5D5-874C-9940-C183D36575AE}" dt="2023-01-01T19:49:49.526" v="2387"/>
          <ac:inkMkLst>
            <pc:docMk/>
            <pc:sldMk cId="336325233" sldId="305"/>
            <ac:inkMk id="20" creationId="{E0107872-BBAC-7BBE-B5A6-FEA451D9F65C}"/>
          </ac:inkMkLst>
        </pc:inkChg>
        <pc:inkChg chg="add del">
          <ac:chgData name="Jade Tan" userId="16b1a3b18b71b79e" providerId="LiveId" clId="{CC439497-F5D5-874C-9940-C183D36575AE}" dt="2022-12-30T20:58:28.946" v="765"/>
          <ac:inkMkLst>
            <pc:docMk/>
            <pc:sldMk cId="336325233" sldId="305"/>
            <ac:inkMk id="20" creationId="{F456D38A-E0FF-EDB3-5DF5-E545F8A71B3B}"/>
          </ac:inkMkLst>
        </pc:inkChg>
        <pc:inkChg chg="add del">
          <ac:chgData name="Jade Tan" userId="16b1a3b18b71b79e" providerId="LiveId" clId="{CC439497-F5D5-874C-9940-C183D36575AE}" dt="2022-12-30T21:01:43.848" v="788"/>
          <ac:inkMkLst>
            <pc:docMk/>
            <pc:sldMk cId="336325233" sldId="305"/>
            <ac:inkMk id="21" creationId="{2A808B6C-4A40-34D7-1257-F837D0C600A3}"/>
          </ac:inkMkLst>
        </pc:inkChg>
        <pc:inkChg chg="add del">
          <ac:chgData name="Jade Tan" userId="16b1a3b18b71b79e" providerId="LiveId" clId="{CC439497-F5D5-874C-9940-C183D36575AE}" dt="2023-01-01T19:49:49.689" v="2388"/>
          <ac:inkMkLst>
            <pc:docMk/>
            <pc:sldMk cId="336325233" sldId="305"/>
            <ac:inkMk id="21" creationId="{9B385E6C-0E73-68B8-D73F-2D459EE65D14}"/>
          </ac:inkMkLst>
        </pc:inkChg>
        <pc:inkChg chg="add del">
          <ac:chgData name="Jade Tan" userId="16b1a3b18b71b79e" providerId="LiveId" clId="{CC439497-F5D5-874C-9940-C183D36575AE}" dt="2022-12-30T20:58:28.946" v="765"/>
          <ac:inkMkLst>
            <pc:docMk/>
            <pc:sldMk cId="336325233" sldId="305"/>
            <ac:inkMk id="21" creationId="{C0B2CDB5-3241-F7A9-7D74-0002DC353755}"/>
          </ac:inkMkLst>
        </pc:inkChg>
        <pc:inkChg chg="add del">
          <ac:chgData name="Jade Tan" userId="16b1a3b18b71b79e" providerId="LiveId" clId="{CC439497-F5D5-874C-9940-C183D36575AE}" dt="2022-12-30T22:30:15.595" v="1060"/>
          <ac:inkMkLst>
            <pc:docMk/>
            <pc:sldMk cId="336325233" sldId="305"/>
            <ac:inkMk id="21" creationId="{CFD3613A-0273-D743-DC5A-EF960112074D}"/>
          </ac:inkMkLst>
        </pc:inkChg>
        <pc:inkChg chg="add del">
          <ac:chgData name="Jade Tan" userId="16b1a3b18b71b79e" providerId="LiveId" clId="{CC439497-F5D5-874C-9940-C183D36575AE}" dt="2022-12-30T22:09:41.569" v="805"/>
          <ac:inkMkLst>
            <pc:docMk/>
            <pc:sldMk cId="336325233" sldId="305"/>
            <ac:inkMk id="21" creationId="{FF4BFB6C-0E36-1F23-C9DD-9D91572A307C}"/>
          </ac:inkMkLst>
        </pc:inkChg>
        <pc:inkChg chg="add reco">
          <ac:chgData name="Jade Tan" userId="16b1a3b18b71b79e" providerId="LiveId" clId="{CC439497-F5D5-874C-9940-C183D36575AE}" dt="2022-12-30T21:01:43.848" v="788"/>
          <ac:inkMkLst>
            <pc:docMk/>
            <pc:sldMk cId="336325233" sldId="305"/>
            <ac:inkMk id="22" creationId="{3EAFD83D-F8E8-2440-DBAB-A8F3B1A85E5B}"/>
          </ac:inkMkLst>
        </pc:inkChg>
        <pc:inkChg chg="add del">
          <ac:chgData name="Jade Tan" userId="16b1a3b18b71b79e" providerId="LiveId" clId="{CC439497-F5D5-874C-9940-C183D36575AE}" dt="2022-12-30T20:58:28.946" v="765"/>
          <ac:inkMkLst>
            <pc:docMk/>
            <pc:sldMk cId="336325233" sldId="305"/>
            <ac:inkMk id="22" creationId="{54C879D5-1B7F-4878-CCC0-93D7F18B66FF}"/>
          </ac:inkMkLst>
        </pc:inkChg>
        <pc:inkChg chg="add del">
          <ac:chgData name="Jade Tan" userId="16b1a3b18b71b79e" providerId="LiveId" clId="{CC439497-F5D5-874C-9940-C183D36575AE}" dt="2022-12-30T22:30:15.355" v="1059"/>
          <ac:inkMkLst>
            <pc:docMk/>
            <pc:sldMk cId="336325233" sldId="305"/>
            <ac:inkMk id="23" creationId="{011A54D4-888B-9A54-1599-9AE4DB5CE41E}"/>
          </ac:inkMkLst>
        </pc:inkChg>
        <pc:inkChg chg="add del">
          <ac:chgData name="Jade Tan" userId="16b1a3b18b71b79e" providerId="LiveId" clId="{CC439497-F5D5-874C-9940-C183D36575AE}" dt="2022-12-30T22:09:40.563" v="804"/>
          <ac:inkMkLst>
            <pc:docMk/>
            <pc:sldMk cId="336325233" sldId="305"/>
            <ac:inkMk id="23" creationId="{1EFABB68-74CE-8BAF-5167-C3AAFF3D179C}"/>
          </ac:inkMkLst>
        </pc:inkChg>
        <pc:inkChg chg="add del">
          <ac:chgData name="Jade Tan" userId="16b1a3b18b71b79e" providerId="LiveId" clId="{CC439497-F5D5-874C-9940-C183D36575AE}" dt="2022-12-30T20:58:28.946" v="765"/>
          <ac:inkMkLst>
            <pc:docMk/>
            <pc:sldMk cId="336325233" sldId="305"/>
            <ac:inkMk id="23" creationId="{679F2B32-2C6E-16E9-4A28-9B15D8AD97AF}"/>
          </ac:inkMkLst>
        </pc:inkChg>
        <pc:inkChg chg="add del">
          <ac:chgData name="Jade Tan" userId="16b1a3b18b71b79e" providerId="LiveId" clId="{CC439497-F5D5-874C-9940-C183D36575AE}" dt="2023-01-01T19:49:51.105" v="2394"/>
          <ac:inkMkLst>
            <pc:docMk/>
            <pc:sldMk cId="336325233" sldId="305"/>
            <ac:inkMk id="23" creationId="{7C0B8AB7-CA6A-061C-3583-2FA89EDA62E7}"/>
          </ac:inkMkLst>
        </pc:inkChg>
        <pc:inkChg chg="add del">
          <ac:chgData name="Jade Tan" userId="16b1a3b18b71b79e" providerId="LiveId" clId="{CC439497-F5D5-874C-9940-C183D36575AE}" dt="2023-01-01T19:49:51.106" v="2395"/>
          <ac:inkMkLst>
            <pc:docMk/>
            <pc:sldMk cId="336325233" sldId="305"/>
            <ac:inkMk id="24" creationId="{05383BEC-23B5-CE7D-B0BB-ADCC9941C7EF}"/>
          </ac:inkMkLst>
        </pc:inkChg>
        <pc:inkChg chg="add del">
          <ac:chgData name="Jade Tan" userId="16b1a3b18b71b79e" providerId="LiveId" clId="{CC439497-F5D5-874C-9940-C183D36575AE}" dt="2022-12-30T20:58:28.946" v="765"/>
          <ac:inkMkLst>
            <pc:docMk/>
            <pc:sldMk cId="336325233" sldId="305"/>
            <ac:inkMk id="24" creationId="{4650A625-397B-ACC0-553B-A5134542DA0A}"/>
          </ac:inkMkLst>
        </pc:inkChg>
        <pc:inkChg chg="add del">
          <ac:chgData name="Jade Tan" userId="16b1a3b18b71b79e" providerId="LiveId" clId="{CC439497-F5D5-874C-9940-C183D36575AE}" dt="2022-12-30T21:02:28.553" v="795"/>
          <ac:inkMkLst>
            <pc:docMk/>
            <pc:sldMk cId="336325233" sldId="305"/>
            <ac:inkMk id="24" creationId="{56D63962-B606-9CFA-02E4-B7E08DCE118A}"/>
          </ac:inkMkLst>
        </pc:inkChg>
        <pc:inkChg chg="add del reco">
          <ac:chgData name="Jade Tan" userId="16b1a3b18b71b79e" providerId="LiveId" clId="{CC439497-F5D5-874C-9940-C183D36575AE}" dt="2022-12-30T22:09:40.563" v="804"/>
          <ac:inkMkLst>
            <pc:docMk/>
            <pc:sldMk cId="336325233" sldId="305"/>
            <ac:inkMk id="24" creationId="{A9999100-DD32-F515-5D36-EC792DFAE1D3}"/>
          </ac:inkMkLst>
        </pc:inkChg>
        <pc:inkChg chg="add del">
          <ac:chgData name="Jade Tan" userId="16b1a3b18b71b79e" providerId="LiveId" clId="{CC439497-F5D5-874C-9940-C183D36575AE}" dt="2022-12-30T22:30:39.262" v="1087"/>
          <ac:inkMkLst>
            <pc:docMk/>
            <pc:sldMk cId="336325233" sldId="305"/>
            <ac:inkMk id="24" creationId="{F2A46956-D364-D82C-0A2B-A8450250E624}"/>
          </ac:inkMkLst>
        </pc:inkChg>
        <pc:inkChg chg="add del">
          <ac:chgData name="Jade Tan" userId="16b1a3b18b71b79e" providerId="LiveId" clId="{CC439497-F5D5-874C-9940-C183D36575AE}" dt="2023-01-01T19:41:15.632" v="2144"/>
          <ac:inkMkLst>
            <pc:docMk/>
            <pc:sldMk cId="336325233" sldId="305"/>
            <ac:inkMk id="25" creationId="{414CDF46-B657-EBA6-883D-9DD06472EEA5}"/>
          </ac:inkMkLst>
        </pc:inkChg>
        <pc:inkChg chg="add del">
          <ac:chgData name="Jade Tan" userId="16b1a3b18b71b79e" providerId="LiveId" clId="{CC439497-F5D5-874C-9940-C183D36575AE}" dt="2022-12-30T22:10:13.740" v="816"/>
          <ac:inkMkLst>
            <pc:docMk/>
            <pc:sldMk cId="336325233" sldId="305"/>
            <ac:inkMk id="25" creationId="{5C0EFC96-409E-E6FC-DCC8-25686042B235}"/>
          </ac:inkMkLst>
        </pc:inkChg>
        <pc:inkChg chg="add del">
          <ac:chgData name="Jade Tan" userId="16b1a3b18b71b79e" providerId="LiveId" clId="{CC439497-F5D5-874C-9940-C183D36575AE}" dt="2022-12-30T21:02:28.553" v="795"/>
          <ac:inkMkLst>
            <pc:docMk/>
            <pc:sldMk cId="336325233" sldId="305"/>
            <ac:inkMk id="25" creationId="{7803B55D-F5FD-7226-E824-62E88D1A5AFD}"/>
          </ac:inkMkLst>
        </pc:inkChg>
        <pc:inkChg chg="add del">
          <ac:chgData name="Jade Tan" userId="16b1a3b18b71b79e" providerId="LiveId" clId="{CC439497-F5D5-874C-9940-C183D36575AE}" dt="2022-12-30T22:30:38.819" v="1086"/>
          <ac:inkMkLst>
            <pc:docMk/>
            <pc:sldMk cId="336325233" sldId="305"/>
            <ac:inkMk id="25" creationId="{90BBA644-B543-989F-A987-C55CBF46FFCD}"/>
          </ac:inkMkLst>
        </pc:inkChg>
        <pc:inkChg chg="add del">
          <ac:chgData name="Jade Tan" userId="16b1a3b18b71b79e" providerId="LiveId" clId="{CC439497-F5D5-874C-9940-C183D36575AE}" dt="2022-12-30T20:58:28.946" v="765"/>
          <ac:inkMkLst>
            <pc:docMk/>
            <pc:sldMk cId="336325233" sldId="305"/>
            <ac:inkMk id="25" creationId="{B0DA6A3A-1463-24BB-FDDE-14D03E7A4644}"/>
          </ac:inkMkLst>
        </pc:inkChg>
        <pc:inkChg chg="add del">
          <ac:chgData name="Jade Tan" userId="16b1a3b18b71b79e" providerId="LiveId" clId="{CC439497-F5D5-874C-9940-C183D36575AE}" dt="2023-01-01T19:41:15.631" v="2143"/>
          <ac:inkMkLst>
            <pc:docMk/>
            <pc:sldMk cId="336325233" sldId="305"/>
            <ac:inkMk id="26" creationId="{39299D4B-8D0F-9E5B-C341-7FFD1CF64C82}"/>
          </ac:inkMkLst>
        </pc:inkChg>
        <pc:inkChg chg="add del">
          <ac:chgData name="Jade Tan" userId="16b1a3b18b71b79e" providerId="LiveId" clId="{CC439497-F5D5-874C-9940-C183D36575AE}" dt="2022-12-30T22:10:12.839" v="815"/>
          <ac:inkMkLst>
            <pc:docMk/>
            <pc:sldMk cId="336325233" sldId="305"/>
            <ac:inkMk id="26" creationId="{7D7F7D2E-AA5A-67CE-7E2F-2D6122C4429B}"/>
          </ac:inkMkLst>
        </pc:inkChg>
        <pc:inkChg chg="add del">
          <ac:chgData name="Jade Tan" userId="16b1a3b18b71b79e" providerId="LiveId" clId="{CC439497-F5D5-874C-9940-C183D36575AE}" dt="2022-12-30T22:30:38.418" v="1085"/>
          <ac:inkMkLst>
            <pc:docMk/>
            <pc:sldMk cId="336325233" sldId="305"/>
            <ac:inkMk id="26" creationId="{B8337B19-5DAB-B85A-0DF0-428700BF6F19}"/>
          </ac:inkMkLst>
        </pc:inkChg>
        <pc:inkChg chg="add del">
          <ac:chgData name="Jade Tan" userId="16b1a3b18b71b79e" providerId="LiveId" clId="{CC439497-F5D5-874C-9940-C183D36575AE}" dt="2022-12-30T21:02:28.553" v="795"/>
          <ac:inkMkLst>
            <pc:docMk/>
            <pc:sldMk cId="336325233" sldId="305"/>
            <ac:inkMk id="26" creationId="{DB429500-FA12-C1CE-EA7C-CE1904177BC3}"/>
          </ac:inkMkLst>
        </pc:inkChg>
        <pc:inkChg chg="add del">
          <ac:chgData name="Jade Tan" userId="16b1a3b18b71b79e" providerId="LiveId" clId="{CC439497-F5D5-874C-9940-C183D36575AE}" dt="2022-12-30T22:10:11.999" v="814"/>
          <ac:inkMkLst>
            <pc:docMk/>
            <pc:sldMk cId="336325233" sldId="305"/>
            <ac:inkMk id="27" creationId="{16F617D0-7850-2AFC-AC15-E7EDA4D8BA61}"/>
          </ac:inkMkLst>
        </pc:inkChg>
        <pc:inkChg chg="add del">
          <ac:chgData name="Jade Tan" userId="16b1a3b18b71b79e" providerId="LiveId" clId="{CC439497-F5D5-874C-9940-C183D36575AE}" dt="2022-12-30T22:30:37.970" v="1084"/>
          <ac:inkMkLst>
            <pc:docMk/>
            <pc:sldMk cId="336325233" sldId="305"/>
            <ac:inkMk id="27" creationId="{2F8F5B20-9A4B-62B8-A144-E6F907687E4D}"/>
          </ac:inkMkLst>
        </pc:inkChg>
        <pc:inkChg chg="add del">
          <ac:chgData name="Jade Tan" userId="16b1a3b18b71b79e" providerId="LiveId" clId="{CC439497-F5D5-874C-9940-C183D36575AE}" dt="2022-12-30T21:02:28.553" v="795"/>
          <ac:inkMkLst>
            <pc:docMk/>
            <pc:sldMk cId="336325233" sldId="305"/>
            <ac:inkMk id="27" creationId="{891AFF73-83B9-FDA6-453F-A770F97EA235}"/>
          </ac:inkMkLst>
        </pc:inkChg>
        <pc:inkChg chg="add del">
          <ac:chgData name="Jade Tan" userId="16b1a3b18b71b79e" providerId="LiveId" clId="{CC439497-F5D5-874C-9940-C183D36575AE}" dt="2023-01-01T19:49:51.100" v="2391"/>
          <ac:inkMkLst>
            <pc:docMk/>
            <pc:sldMk cId="336325233" sldId="305"/>
            <ac:inkMk id="27" creationId="{FB8EA37C-C06D-24DE-ED14-A0B2B1B74B3A}"/>
          </ac:inkMkLst>
        </pc:inkChg>
        <pc:inkChg chg="add del">
          <ac:chgData name="Jade Tan" userId="16b1a3b18b71b79e" providerId="LiveId" clId="{CC439497-F5D5-874C-9940-C183D36575AE}" dt="2023-01-01T18:49:38.044" v="1729"/>
          <ac:inkMkLst>
            <pc:docMk/>
            <pc:sldMk cId="336325233" sldId="305"/>
            <ac:inkMk id="28" creationId="{1D7EEAAA-3FA9-B04E-FEED-D59C9E9A5C45}"/>
          </ac:inkMkLst>
        </pc:inkChg>
        <pc:inkChg chg="add del">
          <ac:chgData name="Jade Tan" userId="16b1a3b18b71b79e" providerId="LiveId" clId="{CC439497-F5D5-874C-9940-C183D36575AE}" dt="2022-12-30T23:45:19.328" v="1591"/>
          <ac:inkMkLst>
            <pc:docMk/>
            <pc:sldMk cId="336325233" sldId="305"/>
            <ac:inkMk id="28" creationId="{31F074EB-1565-6411-294A-3C053EA2C64E}"/>
          </ac:inkMkLst>
        </pc:inkChg>
        <pc:inkChg chg="add">
          <ac:chgData name="Jade Tan" userId="16b1a3b18b71b79e" providerId="LiveId" clId="{CC439497-F5D5-874C-9940-C183D36575AE}" dt="2022-12-30T22:37:49.063" v="1186"/>
          <ac:inkMkLst>
            <pc:docMk/>
            <pc:sldMk cId="336325233" sldId="305"/>
            <ac:inkMk id="28" creationId="{3AAAB69D-C829-E197-9FBB-B643BCACEFEB}"/>
          </ac:inkMkLst>
        </pc:inkChg>
        <pc:inkChg chg="add del">
          <ac:chgData name="Jade Tan" userId="16b1a3b18b71b79e" providerId="LiveId" clId="{CC439497-F5D5-874C-9940-C183D36575AE}" dt="2022-12-30T22:10:11.197" v="813"/>
          <ac:inkMkLst>
            <pc:docMk/>
            <pc:sldMk cId="336325233" sldId="305"/>
            <ac:inkMk id="28" creationId="{9E223BA9-B3B3-DB57-49B2-6BCCF15F2BF5}"/>
          </ac:inkMkLst>
        </pc:inkChg>
        <pc:inkChg chg="add del">
          <ac:chgData name="Jade Tan" userId="16b1a3b18b71b79e" providerId="LiveId" clId="{CC439497-F5D5-874C-9940-C183D36575AE}" dt="2022-12-30T22:30:37.521" v="1083"/>
          <ac:inkMkLst>
            <pc:docMk/>
            <pc:sldMk cId="336325233" sldId="305"/>
            <ac:inkMk id="28" creationId="{A9304517-8EAC-54EF-D13E-5C6C1700135E}"/>
          </ac:inkMkLst>
        </pc:inkChg>
        <pc:inkChg chg="add del">
          <ac:chgData name="Jade Tan" userId="16b1a3b18b71b79e" providerId="LiveId" clId="{CC439497-F5D5-874C-9940-C183D36575AE}" dt="2022-12-30T23:41:02.893" v="1558"/>
          <ac:inkMkLst>
            <pc:docMk/>
            <pc:sldMk cId="336325233" sldId="305"/>
            <ac:inkMk id="28" creationId="{C7A91E6E-BD6D-7FCF-09D8-A19951976B07}"/>
          </ac:inkMkLst>
        </pc:inkChg>
        <pc:inkChg chg="add del">
          <ac:chgData name="Jade Tan" userId="16b1a3b18b71b79e" providerId="LiveId" clId="{CC439497-F5D5-874C-9940-C183D36575AE}" dt="2022-12-30T21:02:28.553" v="795"/>
          <ac:inkMkLst>
            <pc:docMk/>
            <pc:sldMk cId="336325233" sldId="305"/>
            <ac:inkMk id="28" creationId="{D087C8E0-6E52-AD02-F797-FFDDB9DDA24D}"/>
          </ac:inkMkLst>
        </pc:inkChg>
        <pc:inkChg chg="add del">
          <ac:chgData name="Jade Tan" userId="16b1a3b18b71b79e" providerId="LiveId" clId="{CC439497-F5D5-874C-9940-C183D36575AE}" dt="2023-01-01T19:37:54.136" v="2118"/>
          <ac:inkMkLst>
            <pc:docMk/>
            <pc:sldMk cId="336325233" sldId="305"/>
            <ac:inkMk id="28" creationId="{D66D6DFF-623E-70C2-E437-932D0E46A2FC}"/>
          </ac:inkMkLst>
        </pc:inkChg>
        <pc:inkChg chg="add del">
          <ac:chgData name="Jade Tan" userId="16b1a3b18b71b79e" providerId="LiveId" clId="{CC439497-F5D5-874C-9940-C183D36575AE}" dt="2023-01-01T19:49:49.690" v="2389"/>
          <ac:inkMkLst>
            <pc:docMk/>
            <pc:sldMk cId="336325233" sldId="305"/>
            <ac:inkMk id="28" creationId="{EFA9A238-4ABA-97C6-14D4-A056D6B92882}"/>
          </ac:inkMkLst>
        </pc:inkChg>
        <pc:inkChg chg="add del">
          <ac:chgData name="Jade Tan" userId="16b1a3b18b71b79e" providerId="LiveId" clId="{CC439497-F5D5-874C-9940-C183D36575AE}" dt="2022-12-30T23:41:02.658" v="1557"/>
          <ac:inkMkLst>
            <pc:docMk/>
            <pc:sldMk cId="336325233" sldId="305"/>
            <ac:inkMk id="29" creationId="{0D41D929-DAB8-E80D-D256-5BFB2317C180}"/>
          </ac:inkMkLst>
        </pc:inkChg>
        <pc:inkChg chg="add">
          <ac:chgData name="Jade Tan" userId="16b1a3b18b71b79e" providerId="LiveId" clId="{CC439497-F5D5-874C-9940-C183D36575AE}" dt="2022-12-30T22:37:49.219" v="1187"/>
          <ac:inkMkLst>
            <pc:docMk/>
            <pc:sldMk cId="336325233" sldId="305"/>
            <ac:inkMk id="29" creationId="{34F77025-8BEF-276E-EC93-40318B6ABC13}"/>
          </ac:inkMkLst>
        </pc:inkChg>
        <pc:inkChg chg="add del">
          <ac:chgData name="Jade Tan" userId="16b1a3b18b71b79e" providerId="LiveId" clId="{CC439497-F5D5-874C-9940-C183D36575AE}" dt="2023-01-01T19:37:53.554" v="2117"/>
          <ac:inkMkLst>
            <pc:docMk/>
            <pc:sldMk cId="336325233" sldId="305"/>
            <ac:inkMk id="29" creationId="{4025C268-76A0-47F1-EAD6-E6BDB524EC34}"/>
          </ac:inkMkLst>
        </pc:inkChg>
        <pc:inkChg chg="add del">
          <ac:chgData name="Jade Tan" userId="16b1a3b18b71b79e" providerId="LiveId" clId="{CC439497-F5D5-874C-9940-C183D36575AE}" dt="2022-12-30T23:45:19.328" v="1591"/>
          <ac:inkMkLst>
            <pc:docMk/>
            <pc:sldMk cId="336325233" sldId="305"/>
            <ac:inkMk id="29" creationId="{4FED37B3-E6B2-7085-BE9D-6064A8B5FD37}"/>
          </ac:inkMkLst>
        </pc:inkChg>
        <pc:inkChg chg="add del">
          <ac:chgData name="Jade Tan" userId="16b1a3b18b71b79e" providerId="LiveId" clId="{CC439497-F5D5-874C-9940-C183D36575AE}" dt="2022-12-30T21:02:28.553" v="795"/>
          <ac:inkMkLst>
            <pc:docMk/>
            <pc:sldMk cId="336325233" sldId="305"/>
            <ac:inkMk id="29" creationId="{9B5365C8-7FF9-3049-6641-A92F54E8D8A5}"/>
          </ac:inkMkLst>
        </pc:inkChg>
        <pc:inkChg chg="add del">
          <ac:chgData name="Jade Tan" userId="16b1a3b18b71b79e" providerId="LiveId" clId="{CC439497-F5D5-874C-9940-C183D36575AE}" dt="2023-01-01T19:42:03.550" v="2170"/>
          <ac:inkMkLst>
            <pc:docMk/>
            <pc:sldMk cId="336325233" sldId="305"/>
            <ac:inkMk id="29" creationId="{9E80C535-C3AB-4760-AD75-9AFE00AC6DEE}"/>
          </ac:inkMkLst>
        </pc:inkChg>
        <pc:inkChg chg="add del">
          <ac:chgData name="Jade Tan" userId="16b1a3b18b71b79e" providerId="LiveId" clId="{CC439497-F5D5-874C-9940-C183D36575AE}" dt="2022-12-30T22:10:10.980" v="812"/>
          <ac:inkMkLst>
            <pc:docMk/>
            <pc:sldMk cId="336325233" sldId="305"/>
            <ac:inkMk id="29" creationId="{CF3C4C70-CD78-06CA-E734-381ACCF3AA6D}"/>
          </ac:inkMkLst>
        </pc:inkChg>
        <pc:inkChg chg="add del reco">
          <ac:chgData name="Jade Tan" userId="16b1a3b18b71b79e" providerId="LiveId" clId="{CC439497-F5D5-874C-9940-C183D36575AE}" dt="2022-12-30T22:30:37.521" v="1083"/>
          <ac:inkMkLst>
            <pc:docMk/>
            <pc:sldMk cId="336325233" sldId="305"/>
            <ac:inkMk id="29" creationId="{D6878193-D3C9-6DC4-1172-700F1F779A57}"/>
          </ac:inkMkLst>
        </pc:inkChg>
        <pc:inkChg chg="add del">
          <ac:chgData name="Jade Tan" userId="16b1a3b18b71b79e" providerId="LiveId" clId="{CC439497-F5D5-874C-9940-C183D36575AE}" dt="2023-01-01T18:49:38.044" v="1729"/>
          <ac:inkMkLst>
            <pc:docMk/>
            <pc:sldMk cId="336325233" sldId="305"/>
            <ac:inkMk id="29" creationId="{EB801D51-013E-DB8E-B94A-492CA4C23FED}"/>
          </ac:inkMkLst>
        </pc:inkChg>
        <pc:inkChg chg="add mod reco modStrokes">
          <ac:chgData name="Jade Tan" userId="16b1a3b18b71b79e" providerId="LiveId" clId="{CC439497-F5D5-874C-9940-C183D36575AE}" dt="2023-01-01T18:51:59.652" v="1815"/>
          <ac:inkMkLst>
            <pc:docMk/>
            <pc:sldMk cId="336325233" sldId="305"/>
            <ac:inkMk id="30" creationId="{76AACCC4-D449-BBEB-4AA5-BAAD7AE06D07}"/>
          </ac:inkMkLst>
        </pc:inkChg>
        <pc:inkChg chg="add del">
          <ac:chgData name="Jade Tan" userId="16b1a3b18b71b79e" providerId="LiveId" clId="{CC439497-F5D5-874C-9940-C183D36575AE}" dt="2022-12-30T22:30:37.169" v="1082"/>
          <ac:inkMkLst>
            <pc:docMk/>
            <pc:sldMk cId="336325233" sldId="305"/>
            <ac:inkMk id="31" creationId="{7AD2F0BE-C3E1-BB3E-424F-31E26B5FE66B}"/>
          </ac:inkMkLst>
        </pc:inkChg>
        <pc:inkChg chg="add del reco">
          <ac:chgData name="Jade Tan" userId="16b1a3b18b71b79e" providerId="LiveId" clId="{CC439497-F5D5-874C-9940-C183D36575AE}" dt="2022-12-30T22:10:10.980" v="812"/>
          <ac:inkMkLst>
            <pc:docMk/>
            <pc:sldMk cId="336325233" sldId="305"/>
            <ac:inkMk id="31" creationId="{BB83BEBF-0DDB-7842-A071-A4D2F2036533}"/>
          </ac:inkMkLst>
        </pc:inkChg>
        <pc:inkChg chg="add del">
          <ac:chgData name="Jade Tan" userId="16b1a3b18b71b79e" providerId="LiveId" clId="{CC439497-F5D5-874C-9940-C183D36575AE}" dt="2023-01-01T19:49:51.109" v="2398"/>
          <ac:inkMkLst>
            <pc:docMk/>
            <pc:sldMk cId="336325233" sldId="305"/>
            <ac:inkMk id="31" creationId="{DAB25071-14FD-5EF8-4B41-9E7E0B94CF8E}"/>
          </ac:inkMkLst>
        </pc:inkChg>
        <pc:inkChg chg="add del">
          <ac:chgData name="Jade Tan" userId="16b1a3b18b71b79e" providerId="LiveId" clId="{CC439497-F5D5-874C-9940-C183D36575AE}" dt="2022-12-30T22:30:36.780" v="1081"/>
          <ac:inkMkLst>
            <pc:docMk/>
            <pc:sldMk cId="336325233" sldId="305"/>
            <ac:inkMk id="32" creationId="{44C9EB48-F66E-51DE-48A3-FC05B029E756}"/>
          </ac:inkMkLst>
        </pc:inkChg>
        <pc:inkChg chg="add del">
          <ac:chgData name="Jade Tan" userId="16b1a3b18b71b79e" providerId="LiveId" clId="{CC439497-F5D5-874C-9940-C183D36575AE}" dt="2022-12-30T22:10:18.803" v="820"/>
          <ac:inkMkLst>
            <pc:docMk/>
            <pc:sldMk cId="336325233" sldId="305"/>
            <ac:inkMk id="32" creationId="{EE5C1D11-4914-6592-002B-EB0BE0570ED9}"/>
          </ac:inkMkLst>
        </pc:inkChg>
        <pc:inkChg chg="add del">
          <ac:chgData name="Jade Tan" userId="16b1a3b18b71b79e" providerId="LiveId" clId="{CC439497-F5D5-874C-9940-C183D36575AE}" dt="2023-01-01T19:49:51.290" v="2399"/>
          <ac:inkMkLst>
            <pc:docMk/>
            <pc:sldMk cId="336325233" sldId="305"/>
            <ac:inkMk id="32" creationId="{FD6E2FF8-8899-95F0-D749-F339C65EF928}"/>
          </ac:inkMkLst>
        </pc:inkChg>
        <pc:inkChg chg="add del">
          <ac:chgData name="Jade Tan" userId="16b1a3b18b71b79e" providerId="LiveId" clId="{CC439497-F5D5-874C-9940-C183D36575AE}" dt="2022-12-30T22:30:24.828" v="1076"/>
          <ac:inkMkLst>
            <pc:docMk/>
            <pc:sldMk cId="336325233" sldId="305"/>
            <ac:inkMk id="33" creationId="{0DF0947E-7D6A-995F-7630-9D96B5719756}"/>
          </ac:inkMkLst>
        </pc:inkChg>
        <pc:inkChg chg="add del">
          <ac:chgData name="Jade Tan" userId="16b1a3b18b71b79e" providerId="LiveId" clId="{CC439497-F5D5-874C-9940-C183D36575AE}" dt="2023-01-01T19:49:51.107" v="2396"/>
          <ac:inkMkLst>
            <pc:docMk/>
            <pc:sldMk cId="336325233" sldId="305"/>
            <ac:inkMk id="33" creationId="{DE56B0CB-8409-4A7F-CEEB-05E9469E692C}"/>
          </ac:inkMkLst>
        </pc:inkChg>
        <pc:inkChg chg="add del">
          <ac:chgData name="Jade Tan" userId="16b1a3b18b71b79e" providerId="LiveId" clId="{CC439497-F5D5-874C-9940-C183D36575AE}" dt="2022-12-30T22:10:18.803" v="820"/>
          <ac:inkMkLst>
            <pc:docMk/>
            <pc:sldMk cId="336325233" sldId="305"/>
            <ac:inkMk id="33" creationId="{F67D03A4-F291-7C06-4B5F-FAE6F1FF4BFE}"/>
          </ac:inkMkLst>
        </pc:inkChg>
        <pc:inkChg chg="add del">
          <ac:chgData name="Jade Tan" userId="16b1a3b18b71b79e" providerId="LiveId" clId="{CC439497-F5D5-874C-9940-C183D36575AE}" dt="2022-12-30T20:58:28.946" v="765"/>
          <ac:inkMkLst>
            <pc:docMk/>
            <pc:sldMk cId="336325233" sldId="305"/>
            <ac:inkMk id="34" creationId="{4271941F-4DC5-1239-3774-4E2718955BF9}"/>
          </ac:inkMkLst>
        </pc:inkChg>
        <pc:inkChg chg="add del">
          <ac:chgData name="Jade Tan" userId="16b1a3b18b71b79e" providerId="LiveId" clId="{CC439497-F5D5-874C-9940-C183D36575AE}" dt="2022-12-30T22:10:18.803" v="820"/>
          <ac:inkMkLst>
            <pc:docMk/>
            <pc:sldMk cId="336325233" sldId="305"/>
            <ac:inkMk id="34" creationId="{77AF53DB-951C-0A9C-04FD-2A50040270DD}"/>
          </ac:inkMkLst>
        </pc:inkChg>
        <pc:inkChg chg="add del reco">
          <ac:chgData name="Jade Tan" userId="16b1a3b18b71b79e" providerId="LiveId" clId="{CC439497-F5D5-874C-9940-C183D36575AE}" dt="2022-12-30T22:30:24.828" v="1076"/>
          <ac:inkMkLst>
            <pc:docMk/>
            <pc:sldMk cId="336325233" sldId="305"/>
            <ac:inkMk id="34" creationId="{9C33421D-8788-7F9C-0FA9-0295735887AC}"/>
          </ac:inkMkLst>
        </pc:inkChg>
        <pc:inkChg chg="add del">
          <ac:chgData name="Jade Tan" userId="16b1a3b18b71b79e" providerId="LiveId" clId="{CC439497-F5D5-874C-9940-C183D36575AE}" dt="2023-01-01T19:49:51.104" v="2393"/>
          <ac:inkMkLst>
            <pc:docMk/>
            <pc:sldMk cId="336325233" sldId="305"/>
            <ac:inkMk id="34" creationId="{EADBF631-D45F-E77D-531B-53BCD1B2C9F4}"/>
          </ac:inkMkLst>
        </pc:inkChg>
        <pc:inkChg chg="add del">
          <ac:chgData name="Jade Tan" userId="16b1a3b18b71b79e" providerId="LiveId" clId="{CC439497-F5D5-874C-9940-C183D36575AE}" dt="2023-01-01T19:49:48.836" v="2383"/>
          <ac:inkMkLst>
            <pc:docMk/>
            <pc:sldMk cId="336325233" sldId="305"/>
            <ac:inkMk id="35" creationId="{0C9EB120-FC8A-90AD-9EA7-2C0FF2C9A4FD}"/>
          </ac:inkMkLst>
        </pc:inkChg>
        <pc:inkChg chg="add reco">
          <ac:chgData name="Jade Tan" userId="16b1a3b18b71b79e" providerId="LiveId" clId="{CC439497-F5D5-874C-9940-C183D36575AE}" dt="2022-12-30T22:10:18.803" v="820"/>
          <ac:inkMkLst>
            <pc:docMk/>
            <pc:sldMk cId="336325233" sldId="305"/>
            <ac:inkMk id="35" creationId="{435744A3-8B1A-B990-3136-BFBC32C8ED65}"/>
          </ac:inkMkLst>
        </pc:inkChg>
        <pc:inkChg chg="add del">
          <ac:chgData name="Jade Tan" userId="16b1a3b18b71b79e" providerId="LiveId" clId="{CC439497-F5D5-874C-9940-C183D36575AE}" dt="2022-12-30T20:58:28.946" v="765"/>
          <ac:inkMkLst>
            <pc:docMk/>
            <pc:sldMk cId="336325233" sldId="305"/>
            <ac:inkMk id="35" creationId="{E7819A6A-565C-47E0-5631-A19EA200B1C7}"/>
          </ac:inkMkLst>
        </pc:inkChg>
        <pc:inkChg chg="add del">
          <ac:chgData name="Jade Tan" userId="16b1a3b18b71b79e" providerId="LiveId" clId="{CC439497-F5D5-874C-9940-C183D36575AE}" dt="2022-12-30T20:58:28.946" v="765"/>
          <ac:inkMkLst>
            <pc:docMk/>
            <pc:sldMk cId="336325233" sldId="305"/>
            <ac:inkMk id="36" creationId="{75723204-3C05-A914-F3DF-8E7FC970FAC9}"/>
          </ac:inkMkLst>
        </pc:inkChg>
        <pc:inkChg chg="add del">
          <ac:chgData name="Jade Tan" userId="16b1a3b18b71b79e" providerId="LiveId" clId="{CC439497-F5D5-874C-9940-C183D36575AE}" dt="2022-12-30T22:30:24.207" v="1075"/>
          <ac:inkMkLst>
            <pc:docMk/>
            <pc:sldMk cId="336325233" sldId="305"/>
            <ac:inkMk id="36" creationId="{957FB818-D29F-1277-4067-A0884B71EFA5}"/>
          </ac:inkMkLst>
        </pc:inkChg>
        <pc:inkChg chg="add del">
          <ac:chgData name="Jade Tan" userId="16b1a3b18b71b79e" providerId="LiveId" clId="{CC439497-F5D5-874C-9940-C183D36575AE}" dt="2023-01-01T19:49:51.098" v="2390"/>
          <ac:inkMkLst>
            <pc:docMk/>
            <pc:sldMk cId="336325233" sldId="305"/>
            <ac:inkMk id="36" creationId="{D3B3BC6F-0ADC-95AB-B14B-8B7E7209E43F}"/>
          </ac:inkMkLst>
        </pc:inkChg>
        <pc:inkChg chg="add del">
          <ac:chgData name="Jade Tan" userId="16b1a3b18b71b79e" providerId="LiveId" clId="{CC439497-F5D5-874C-9940-C183D36575AE}" dt="2022-12-30T22:10:50.630" v="825"/>
          <ac:inkMkLst>
            <pc:docMk/>
            <pc:sldMk cId="336325233" sldId="305"/>
            <ac:inkMk id="36" creationId="{F84FBFB9-9857-CEEB-1090-BE9CDA9E3AC1}"/>
          </ac:inkMkLst>
        </pc:inkChg>
        <pc:inkChg chg="add del">
          <ac:chgData name="Jade Tan" userId="16b1a3b18b71b79e" providerId="LiveId" clId="{CC439497-F5D5-874C-9940-C183D36575AE}" dt="2023-01-01T18:49:38.044" v="1729"/>
          <ac:inkMkLst>
            <pc:docMk/>
            <pc:sldMk cId="336325233" sldId="305"/>
            <ac:inkMk id="37" creationId="{1F9233C2-23DE-8DE3-F401-9925521D6D55}"/>
          </ac:inkMkLst>
        </pc:inkChg>
        <pc:inkChg chg="add del">
          <ac:chgData name="Jade Tan" userId="16b1a3b18b71b79e" providerId="LiveId" clId="{CC439497-F5D5-874C-9940-C183D36575AE}" dt="2023-01-01T19:37:53.265" v="2116"/>
          <ac:inkMkLst>
            <pc:docMk/>
            <pc:sldMk cId="336325233" sldId="305"/>
            <ac:inkMk id="37" creationId="{2205FD17-C116-5ECC-7D53-357D1B393CC6}"/>
          </ac:inkMkLst>
        </pc:inkChg>
        <pc:inkChg chg="add del">
          <ac:chgData name="Jade Tan" userId="16b1a3b18b71b79e" providerId="LiveId" clId="{CC439497-F5D5-874C-9940-C183D36575AE}" dt="2023-01-01T19:42:03.550" v="2170"/>
          <ac:inkMkLst>
            <pc:docMk/>
            <pc:sldMk cId="336325233" sldId="305"/>
            <ac:inkMk id="37" creationId="{5547441F-6F27-4E6B-39BB-2AA6E094D3AF}"/>
          </ac:inkMkLst>
        </pc:inkChg>
        <pc:inkChg chg="add del">
          <ac:chgData name="Jade Tan" userId="16b1a3b18b71b79e" providerId="LiveId" clId="{CC439497-F5D5-874C-9940-C183D36575AE}" dt="2022-12-30T23:45:19.328" v="1591"/>
          <ac:inkMkLst>
            <pc:docMk/>
            <pc:sldMk cId="336325233" sldId="305"/>
            <ac:inkMk id="37" creationId="{C4F053FC-6EAA-ECCF-D6E4-6FF09C36ACA0}"/>
          </ac:inkMkLst>
        </pc:inkChg>
        <pc:inkChg chg="add reco">
          <ac:chgData name="Jade Tan" userId="16b1a3b18b71b79e" providerId="LiveId" clId="{CC439497-F5D5-874C-9940-C183D36575AE}" dt="2022-12-30T20:58:28.946" v="765"/>
          <ac:inkMkLst>
            <pc:docMk/>
            <pc:sldMk cId="336325233" sldId="305"/>
            <ac:inkMk id="37" creationId="{C60242E7-F943-4A47-0C07-3D1C472187E9}"/>
          </ac:inkMkLst>
        </pc:inkChg>
        <pc:inkChg chg="add del">
          <ac:chgData name="Jade Tan" userId="16b1a3b18b71b79e" providerId="LiveId" clId="{CC439497-F5D5-874C-9940-C183D36575AE}" dt="2022-12-30T23:41:07.507" v="1564"/>
          <ac:inkMkLst>
            <pc:docMk/>
            <pc:sldMk cId="336325233" sldId="305"/>
            <ac:inkMk id="37" creationId="{F8A9F4FB-8D1D-3188-3C6F-D427EE94D59E}"/>
          </ac:inkMkLst>
        </pc:inkChg>
        <pc:inkChg chg="add del">
          <ac:chgData name="Jade Tan" userId="16b1a3b18b71b79e" providerId="LiveId" clId="{CC439497-F5D5-874C-9940-C183D36575AE}" dt="2022-12-30T22:30:23.662" v="1074"/>
          <ac:inkMkLst>
            <pc:docMk/>
            <pc:sldMk cId="336325233" sldId="305"/>
            <ac:inkMk id="38" creationId="{7A59FCFD-3576-1498-B95A-76E9B72A5984}"/>
          </ac:inkMkLst>
        </pc:inkChg>
        <pc:inkChg chg="add del">
          <ac:chgData name="Jade Tan" userId="16b1a3b18b71b79e" providerId="LiveId" clId="{CC439497-F5D5-874C-9940-C183D36575AE}" dt="2022-12-30T22:10:50.630" v="825"/>
          <ac:inkMkLst>
            <pc:docMk/>
            <pc:sldMk cId="336325233" sldId="305"/>
            <ac:inkMk id="38" creationId="{AF87B3C3-9078-7816-ADD6-F4CF6F8DFDA7}"/>
          </ac:inkMkLst>
        </pc:inkChg>
        <pc:inkChg chg="add del">
          <ac:chgData name="Jade Tan" userId="16b1a3b18b71b79e" providerId="LiveId" clId="{CC439497-F5D5-874C-9940-C183D36575AE}" dt="2023-01-01T19:49:51.507" v="2400"/>
          <ac:inkMkLst>
            <pc:docMk/>
            <pc:sldMk cId="336325233" sldId="305"/>
            <ac:inkMk id="38" creationId="{C723B9E0-7252-952A-D2DD-F64EE192B513}"/>
          </ac:inkMkLst>
        </pc:inkChg>
        <pc:inkChg chg="add del">
          <ac:chgData name="Jade Tan" userId="16b1a3b18b71b79e" providerId="LiveId" clId="{CC439497-F5D5-874C-9940-C183D36575AE}" dt="2022-12-30T20:58:34.360" v="774"/>
          <ac:inkMkLst>
            <pc:docMk/>
            <pc:sldMk cId="336325233" sldId="305"/>
            <ac:inkMk id="38" creationId="{DEFA29DB-E043-BBA6-1C9F-B03EDFCA18DE}"/>
          </ac:inkMkLst>
        </pc:inkChg>
        <pc:inkChg chg="add del">
          <ac:chgData name="Jade Tan" userId="16b1a3b18b71b79e" providerId="LiveId" clId="{CC439497-F5D5-874C-9940-C183D36575AE}" dt="2022-12-30T20:58:34.360" v="774"/>
          <ac:inkMkLst>
            <pc:docMk/>
            <pc:sldMk cId="336325233" sldId="305"/>
            <ac:inkMk id="39" creationId="{A177D320-DA80-05A6-E011-4E5D3AFB1EFE}"/>
          </ac:inkMkLst>
        </pc:inkChg>
        <pc:inkChg chg="add del">
          <ac:chgData name="Jade Tan" userId="16b1a3b18b71b79e" providerId="LiveId" clId="{CC439497-F5D5-874C-9940-C183D36575AE}" dt="2022-12-30T22:10:50.630" v="825"/>
          <ac:inkMkLst>
            <pc:docMk/>
            <pc:sldMk cId="336325233" sldId="305"/>
            <ac:inkMk id="39" creationId="{C36363C9-F610-B7CE-685B-7FBD832BAA2C}"/>
          </ac:inkMkLst>
        </pc:inkChg>
        <pc:inkChg chg="add del">
          <ac:chgData name="Jade Tan" userId="16b1a3b18b71b79e" providerId="LiveId" clId="{CC439497-F5D5-874C-9940-C183D36575AE}" dt="2023-01-01T19:49:51.685" v="2401"/>
          <ac:inkMkLst>
            <pc:docMk/>
            <pc:sldMk cId="336325233" sldId="305"/>
            <ac:inkMk id="39" creationId="{CB3CDD61-A7DD-5F87-206E-B86A0E156507}"/>
          </ac:inkMkLst>
        </pc:inkChg>
        <pc:inkChg chg="add del reco">
          <ac:chgData name="Jade Tan" userId="16b1a3b18b71b79e" providerId="LiveId" clId="{CC439497-F5D5-874C-9940-C183D36575AE}" dt="2022-12-30T22:30:23.662" v="1074"/>
          <ac:inkMkLst>
            <pc:docMk/>
            <pc:sldMk cId="336325233" sldId="305"/>
            <ac:inkMk id="39" creationId="{EC64B115-3DCF-854B-0381-0FDDD78B9596}"/>
          </ac:inkMkLst>
        </pc:inkChg>
        <pc:inkChg chg="add del">
          <ac:chgData name="Jade Tan" userId="16b1a3b18b71b79e" providerId="LiveId" clId="{CC439497-F5D5-874C-9940-C183D36575AE}" dt="2022-12-30T22:10:50.630" v="825"/>
          <ac:inkMkLst>
            <pc:docMk/>
            <pc:sldMk cId="336325233" sldId="305"/>
            <ac:inkMk id="40" creationId="{105DF061-E61B-E76A-02B7-7CF7FE543432}"/>
          </ac:inkMkLst>
        </pc:inkChg>
        <pc:inkChg chg="add del">
          <ac:chgData name="Jade Tan" userId="16b1a3b18b71b79e" providerId="LiveId" clId="{CC439497-F5D5-874C-9940-C183D36575AE}" dt="2023-01-01T19:49:51.936" v="2403"/>
          <ac:inkMkLst>
            <pc:docMk/>
            <pc:sldMk cId="336325233" sldId="305"/>
            <ac:inkMk id="40" creationId="{10C6E978-B8E4-34E1-ACE1-DD1B4F24B3FA}"/>
          </ac:inkMkLst>
        </pc:inkChg>
        <pc:inkChg chg="add del">
          <ac:chgData name="Jade Tan" userId="16b1a3b18b71b79e" providerId="LiveId" clId="{CC439497-F5D5-874C-9940-C183D36575AE}" dt="2022-12-30T20:58:34.360" v="774"/>
          <ac:inkMkLst>
            <pc:docMk/>
            <pc:sldMk cId="336325233" sldId="305"/>
            <ac:inkMk id="40" creationId="{75C33084-B565-A7D8-CFA3-3B2C88884835}"/>
          </ac:inkMkLst>
        </pc:inkChg>
        <pc:inkChg chg="add del">
          <ac:chgData name="Jade Tan" userId="16b1a3b18b71b79e" providerId="LiveId" clId="{CC439497-F5D5-874C-9940-C183D36575AE}" dt="2022-12-30T22:30:36.437" v="1080"/>
          <ac:inkMkLst>
            <pc:docMk/>
            <pc:sldMk cId="336325233" sldId="305"/>
            <ac:inkMk id="40" creationId="{FB024AB7-DA23-E2F7-8894-F7F1582454D6}"/>
          </ac:inkMkLst>
        </pc:inkChg>
        <pc:inkChg chg="add reco">
          <ac:chgData name="Jade Tan" userId="16b1a3b18b71b79e" providerId="LiveId" clId="{CC439497-F5D5-874C-9940-C183D36575AE}" dt="2022-12-30T22:10:50.630" v="825"/>
          <ac:inkMkLst>
            <pc:docMk/>
            <pc:sldMk cId="336325233" sldId="305"/>
            <ac:inkMk id="41" creationId="{7992625E-F3DB-51C7-33F0-0637728DF68D}"/>
          </ac:inkMkLst>
        </pc:inkChg>
        <pc:inkChg chg="add del">
          <ac:chgData name="Jade Tan" userId="16b1a3b18b71b79e" providerId="LiveId" clId="{CC439497-F5D5-874C-9940-C183D36575AE}" dt="2022-12-30T20:58:34.360" v="774"/>
          <ac:inkMkLst>
            <pc:docMk/>
            <pc:sldMk cId="336325233" sldId="305"/>
            <ac:inkMk id="41" creationId="{F16A80EE-2EF5-A268-397C-DDF264F9AC55}"/>
          </ac:inkMkLst>
        </pc:inkChg>
        <pc:inkChg chg="add del">
          <ac:chgData name="Jade Tan" userId="16b1a3b18b71b79e" providerId="LiveId" clId="{CC439497-F5D5-874C-9940-C183D36575AE}" dt="2022-12-30T22:10:55.526" v="829"/>
          <ac:inkMkLst>
            <pc:docMk/>
            <pc:sldMk cId="336325233" sldId="305"/>
            <ac:inkMk id="42" creationId="{32226570-BEC2-F75B-6DD1-3693F16E25F7}"/>
          </ac:inkMkLst>
        </pc:inkChg>
        <pc:inkChg chg="add del">
          <ac:chgData name="Jade Tan" userId="16b1a3b18b71b79e" providerId="LiveId" clId="{CC439497-F5D5-874C-9940-C183D36575AE}" dt="2022-12-30T22:30:36.025" v="1079"/>
          <ac:inkMkLst>
            <pc:docMk/>
            <pc:sldMk cId="336325233" sldId="305"/>
            <ac:inkMk id="42" creationId="{64A0EE3B-06B4-22FC-5EDC-FBF2132BF147}"/>
          </ac:inkMkLst>
        </pc:inkChg>
        <pc:inkChg chg="add del">
          <ac:chgData name="Jade Tan" userId="16b1a3b18b71b79e" providerId="LiveId" clId="{CC439497-F5D5-874C-9940-C183D36575AE}" dt="2023-01-01T19:49:51.935" v="2402"/>
          <ac:inkMkLst>
            <pc:docMk/>
            <pc:sldMk cId="336325233" sldId="305"/>
            <ac:inkMk id="42" creationId="{93BEB132-7876-56C5-5468-85BFB4C398CF}"/>
          </ac:inkMkLst>
        </pc:inkChg>
        <pc:inkChg chg="add del">
          <ac:chgData name="Jade Tan" userId="16b1a3b18b71b79e" providerId="LiveId" clId="{CC439497-F5D5-874C-9940-C183D36575AE}" dt="2022-12-30T22:10:55.526" v="829"/>
          <ac:inkMkLst>
            <pc:docMk/>
            <pc:sldMk cId="336325233" sldId="305"/>
            <ac:inkMk id="43" creationId="{9DF14603-91C3-C525-EE4E-02A0A26FE702}"/>
          </ac:inkMkLst>
        </pc:inkChg>
        <pc:inkChg chg="add del">
          <ac:chgData name="Jade Tan" userId="16b1a3b18b71b79e" providerId="LiveId" clId="{CC439497-F5D5-874C-9940-C183D36575AE}" dt="2022-12-30T22:30:47.384" v="1090"/>
          <ac:inkMkLst>
            <pc:docMk/>
            <pc:sldMk cId="336325233" sldId="305"/>
            <ac:inkMk id="43" creationId="{E1462D67-22F4-18D2-B548-24F252E28CA8}"/>
          </ac:inkMkLst>
        </pc:inkChg>
        <pc:inkChg chg="add del">
          <ac:chgData name="Jade Tan" userId="16b1a3b18b71b79e" providerId="LiveId" clId="{CC439497-F5D5-874C-9940-C183D36575AE}" dt="2023-01-01T19:49:52.644" v="2404"/>
          <ac:inkMkLst>
            <pc:docMk/>
            <pc:sldMk cId="336325233" sldId="305"/>
            <ac:inkMk id="43" creationId="{F49850FF-6092-0719-9718-9BD9F4D6778E}"/>
          </ac:inkMkLst>
        </pc:inkChg>
        <pc:inkChg chg="add del">
          <ac:chgData name="Jade Tan" userId="16b1a3b18b71b79e" providerId="LiveId" clId="{CC439497-F5D5-874C-9940-C183D36575AE}" dt="2022-12-30T22:30:47.384" v="1090"/>
          <ac:inkMkLst>
            <pc:docMk/>
            <pc:sldMk cId="336325233" sldId="305"/>
            <ac:inkMk id="44" creationId="{4F8FD5E2-C09A-7F0B-58AB-EA7F0B1BBC2C}"/>
          </ac:inkMkLst>
        </pc:inkChg>
        <pc:inkChg chg="add del">
          <ac:chgData name="Jade Tan" userId="16b1a3b18b71b79e" providerId="LiveId" clId="{CC439497-F5D5-874C-9940-C183D36575AE}" dt="2023-01-01T19:49:54.875" v="2413"/>
          <ac:inkMkLst>
            <pc:docMk/>
            <pc:sldMk cId="336325233" sldId="305"/>
            <ac:inkMk id="44" creationId="{C025DD2F-9AFF-9FBB-F28A-7F999C91ED98}"/>
          </ac:inkMkLst>
        </pc:inkChg>
        <pc:inkChg chg="add del">
          <ac:chgData name="Jade Tan" userId="16b1a3b18b71b79e" providerId="LiveId" clId="{CC439497-F5D5-874C-9940-C183D36575AE}" dt="2022-12-30T22:10:55.526" v="829"/>
          <ac:inkMkLst>
            <pc:docMk/>
            <pc:sldMk cId="336325233" sldId="305"/>
            <ac:inkMk id="44" creationId="{EA3FDEFE-9CA6-93AE-5EE1-CFF1E1243B16}"/>
          </ac:inkMkLst>
        </pc:inkChg>
        <pc:inkChg chg="add reco">
          <ac:chgData name="Jade Tan" userId="16b1a3b18b71b79e" providerId="LiveId" clId="{CC439497-F5D5-874C-9940-C183D36575AE}" dt="2022-12-30T22:10:55.526" v="829"/>
          <ac:inkMkLst>
            <pc:docMk/>
            <pc:sldMk cId="336325233" sldId="305"/>
            <ac:inkMk id="45" creationId="{56B8DE4B-D426-9BD6-7559-7A2683BFB3DB}"/>
          </ac:inkMkLst>
        </pc:inkChg>
        <pc:inkChg chg="add reco">
          <ac:chgData name="Jade Tan" userId="16b1a3b18b71b79e" providerId="LiveId" clId="{CC439497-F5D5-874C-9940-C183D36575AE}" dt="2022-12-30T22:30:47.384" v="1090"/>
          <ac:inkMkLst>
            <pc:docMk/>
            <pc:sldMk cId="336325233" sldId="305"/>
            <ac:inkMk id="48" creationId="{3D840F30-8E04-C4BD-CD68-A17DF37964D5}"/>
          </ac:inkMkLst>
        </pc:inkChg>
        <pc:inkChg chg="add del">
          <ac:chgData name="Jade Tan" userId="16b1a3b18b71b79e" providerId="LiveId" clId="{CC439497-F5D5-874C-9940-C183D36575AE}" dt="2022-12-30T22:12:07.426" v="843"/>
          <ac:inkMkLst>
            <pc:docMk/>
            <pc:sldMk cId="336325233" sldId="305"/>
            <ac:inkMk id="48" creationId="{444CB9D3-FE00-7FE8-DA47-0FBD3D101341}"/>
          </ac:inkMkLst>
        </pc:inkChg>
        <pc:inkChg chg="add del">
          <ac:chgData name="Jade Tan" userId="16b1a3b18b71b79e" providerId="LiveId" clId="{CC439497-F5D5-874C-9940-C183D36575AE}" dt="2023-01-01T19:49:54.878" v="2414"/>
          <ac:inkMkLst>
            <pc:docMk/>
            <pc:sldMk cId="336325233" sldId="305"/>
            <ac:inkMk id="49" creationId="{1DE12F04-E593-F962-0F9E-CA009C443AAA}"/>
          </ac:inkMkLst>
        </pc:inkChg>
        <pc:inkChg chg="add del">
          <ac:chgData name="Jade Tan" userId="16b1a3b18b71b79e" providerId="LiveId" clId="{CC439497-F5D5-874C-9940-C183D36575AE}" dt="2022-12-30T22:12:07.426" v="843"/>
          <ac:inkMkLst>
            <pc:docMk/>
            <pc:sldMk cId="336325233" sldId="305"/>
            <ac:inkMk id="49" creationId="{5E4F8708-C8C9-E4B7-E9F9-51CF6366865F}"/>
          </ac:inkMkLst>
        </pc:inkChg>
        <pc:inkChg chg="add del">
          <ac:chgData name="Jade Tan" userId="16b1a3b18b71b79e" providerId="LiveId" clId="{CC439497-F5D5-874C-9940-C183D36575AE}" dt="2022-12-30T22:30:50.500" v="1092"/>
          <ac:inkMkLst>
            <pc:docMk/>
            <pc:sldMk cId="336325233" sldId="305"/>
            <ac:inkMk id="49" creationId="{ECF4F5FD-8103-050D-4805-7BB9D77F514B}"/>
          </ac:inkMkLst>
        </pc:inkChg>
        <pc:inkChg chg="add del mod reco modStrokes">
          <ac:chgData name="Jade Tan" userId="16b1a3b18b71b79e" providerId="LiveId" clId="{CC439497-F5D5-874C-9940-C183D36575AE}" dt="2023-01-01T19:50:05.897" v="2429"/>
          <ac:inkMkLst>
            <pc:docMk/>
            <pc:sldMk cId="336325233" sldId="305"/>
            <ac:inkMk id="50" creationId="{125AAB87-6F87-6FC9-00D6-47D9D4C746DA}"/>
          </ac:inkMkLst>
        </pc:inkChg>
        <pc:inkChg chg="add del">
          <ac:chgData name="Jade Tan" userId="16b1a3b18b71b79e" providerId="LiveId" clId="{CC439497-F5D5-874C-9940-C183D36575AE}" dt="2022-12-30T23:41:05.943" v="1562"/>
          <ac:inkMkLst>
            <pc:docMk/>
            <pc:sldMk cId="336325233" sldId="305"/>
            <ac:inkMk id="50" creationId="{1361D3A2-26FF-62EA-0CA9-44978953F1A8}"/>
          </ac:inkMkLst>
        </pc:inkChg>
        <pc:inkChg chg="add del">
          <ac:chgData name="Jade Tan" userId="16b1a3b18b71b79e" providerId="LiveId" clId="{CC439497-F5D5-874C-9940-C183D36575AE}" dt="2022-12-30T22:12:07.426" v="843"/>
          <ac:inkMkLst>
            <pc:docMk/>
            <pc:sldMk cId="336325233" sldId="305"/>
            <ac:inkMk id="50" creationId="{43DD955D-ABFE-E885-D8B6-D59B8403DF02}"/>
          </ac:inkMkLst>
        </pc:inkChg>
        <pc:inkChg chg="add del">
          <ac:chgData name="Jade Tan" userId="16b1a3b18b71b79e" providerId="LiveId" clId="{CC439497-F5D5-874C-9940-C183D36575AE}" dt="2022-12-30T22:30:54.424" v="1099"/>
          <ac:inkMkLst>
            <pc:docMk/>
            <pc:sldMk cId="336325233" sldId="305"/>
            <ac:inkMk id="50" creationId="{89C120C2-F674-39F8-8822-31C33A013E18}"/>
          </ac:inkMkLst>
        </pc:inkChg>
        <pc:inkChg chg="add">
          <ac:chgData name="Jade Tan" userId="16b1a3b18b71b79e" providerId="LiveId" clId="{CC439497-F5D5-874C-9940-C183D36575AE}" dt="2022-12-30T22:37:56.934" v="1200"/>
          <ac:inkMkLst>
            <pc:docMk/>
            <pc:sldMk cId="336325233" sldId="305"/>
            <ac:inkMk id="50" creationId="{9E2AFB9F-F5C4-A2B9-A638-DCF77AB590DC}"/>
          </ac:inkMkLst>
        </pc:inkChg>
        <pc:inkChg chg="add">
          <ac:chgData name="Jade Tan" userId="16b1a3b18b71b79e" providerId="LiveId" clId="{CC439497-F5D5-874C-9940-C183D36575AE}" dt="2022-12-30T22:37:57.105" v="1201"/>
          <ac:inkMkLst>
            <pc:docMk/>
            <pc:sldMk cId="336325233" sldId="305"/>
            <ac:inkMk id="51" creationId="{0CF3D6E2-BEFF-B04F-ED2E-A045360F712D}"/>
          </ac:inkMkLst>
        </pc:inkChg>
        <pc:inkChg chg="add del">
          <ac:chgData name="Jade Tan" userId="16b1a3b18b71b79e" providerId="LiveId" clId="{CC439497-F5D5-874C-9940-C183D36575AE}" dt="2023-01-01T19:42:06.987" v="2173"/>
          <ac:inkMkLst>
            <pc:docMk/>
            <pc:sldMk cId="336325233" sldId="305"/>
            <ac:inkMk id="51" creationId="{28D638FA-578E-2CD5-96DD-CA2CC5A61EAB}"/>
          </ac:inkMkLst>
        </pc:inkChg>
        <pc:inkChg chg="add del">
          <ac:chgData name="Jade Tan" userId="16b1a3b18b71b79e" providerId="LiveId" clId="{CC439497-F5D5-874C-9940-C183D36575AE}" dt="2022-12-30T22:30:54.424" v="1099"/>
          <ac:inkMkLst>
            <pc:docMk/>
            <pc:sldMk cId="336325233" sldId="305"/>
            <ac:inkMk id="51" creationId="{64B11A97-2679-3ABC-5155-4940309DD2E8}"/>
          </ac:inkMkLst>
        </pc:inkChg>
        <pc:inkChg chg="add del">
          <ac:chgData name="Jade Tan" userId="16b1a3b18b71b79e" providerId="LiveId" clId="{CC439497-F5D5-874C-9940-C183D36575AE}" dt="2023-01-01T18:49:38.044" v="1729"/>
          <ac:inkMkLst>
            <pc:docMk/>
            <pc:sldMk cId="336325233" sldId="305"/>
            <ac:inkMk id="51" creationId="{8C644CA3-F85E-9A63-786D-AA4F77DF9161}"/>
          </ac:inkMkLst>
        </pc:inkChg>
        <pc:inkChg chg="add del">
          <ac:chgData name="Jade Tan" userId="16b1a3b18b71b79e" providerId="LiveId" clId="{CC439497-F5D5-874C-9940-C183D36575AE}" dt="2022-12-30T23:41:07.507" v="1564"/>
          <ac:inkMkLst>
            <pc:docMk/>
            <pc:sldMk cId="336325233" sldId="305"/>
            <ac:inkMk id="51" creationId="{9E6BA72B-5AD6-5A0E-04C3-3BB3524DA69A}"/>
          </ac:inkMkLst>
        </pc:inkChg>
        <pc:inkChg chg="add del reco">
          <ac:chgData name="Jade Tan" userId="16b1a3b18b71b79e" providerId="LiveId" clId="{CC439497-F5D5-874C-9940-C183D36575AE}" dt="2023-01-01T19:37:53.265" v="2116"/>
          <ac:inkMkLst>
            <pc:docMk/>
            <pc:sldMk cId="336325233" sldId="305"/>
            <ac:inkMk id="51" creationId="{A53CE85B-A925-0325-FDE5-E4FA0A663450}"/>
          </ac:inkMkLst>
        </pc:inkChg>
        <pc:inkChg chg="add del">
          <ac:chgData name="Jade Tan" userId="16b1a3b18b71b79e" providerId="LiveId" clId="{CC439497-F5D5-874C-9940-C183D36575AE}" dt="2022-12-30T22:12:07.426" v="843"/>
          <ac:inkMkLst>
            <pc:docMk/>
            <pc:sldMk cId="336325233" sldId="305"/>
            <ac:inkMk id="51" creationId="{F9E74795-7FD8-B466-A574-B1408D11015E}"/>
          </ac:inkMkLst>
        </pc:inkChg>
        <pc:inkChg chg="add del">
          <ac:chgData name="Jade Tan" userId="16b1a3b18b71b79e" providerId="LiveId" clId="{CC439497-F5D5-874C-9940-C183D36575AE}" dt="2023-01-01T19:49:54.879" v="2415"/>
          <ac:inkMkLst>
            <pc:docMk/>
            <pc:sldMk cId="336325233" sldId="305"/>
            <ac:inkMk id="52" creationId="{1B9999BB-3C31-D12E-4FC9-88C4409B9EF7}"/>
          </ac:inkMkLst>
        </pc:inkChg>
        <pc:inkChg chg="add del">
          <ac:chgData name="Jade Tan" userId="16b1a3b18b71b79e" providerId="LiveId" clId="{CC439497-F5D5-874C-9940-C183D36575AE}" dt="2022-12-30T22:30:54.424" v="1099"/>
          <ac:inkMkLst>
            <pc:docMk/>
            <pc:sldMk cId="336325233" sldId="305"/>
            <ac:inkMk id="52" creationId="{4270D631-EBF5-6A0B-81D5-289AC831E619}"/>
          </ac:inkMkLst>
        </pc:inkChg>
        <pc:inkChg chg="add del">
          <ac:chgData name="Jade Tan" userId="16b1a3b18b71b79e" providerId="LiveId" clId="{CC439497-F5D5-874C-9940-C183D36575AE}" dt="2022-12-30T22:12:07.426" v="843"/>
          <ac:inkMkLst>
            <pc:docMk/>
            <pc:sldMk cId="336325233" sldId="305"/>
            <ac:inkMk id="52" creationId="{AF5C6AC6-9484-9AF1-FFA7-C1778249C2D2}"/>
          </ac:inkMkLst>
        </pc:inkChg>
        <pc:inkChg chg="add del">
          <ac:chgData name="Jade Tan" userId="16b1a3b18b71b79e" providerId="LiveId" clId="{CC439497-F5D5-874C-9940-C183D36575AE}" dt="2022-12-30T22:30:54.424" v="1099"/>
          <ac:inkMkLst>
            <pc:docMk/>
            <pc:sldMk cId="336325233" sldId="305"/>
            <ac:inkMk id="53" creationId="{8209F416-8D5A-EF4A-D49A-50ADB1DC2D34}"/>
          </ac:inkMkLst>
        </pc:inkChg>
        <pc:inkChg chg="add del">
          <ac:chgData name="Jade Tan" userId="16b1a3b18b71b79e" providerId="LiveId" clId="{CC439497-F5D5-874C-9940-C183D36575AE}" dt="2022-12-30T22:12:07.426" v="843"/>
          <ac:inkMkLst>
            <pc:docMk/>
            <pc:sldMk cId="336325233" sldId="305"/>
            <ac:inkMk id="53" creationId="{A49CD60F-9119-26B6-E5FE-9162DA69792E}"/>
          </ac:inkMkLst>
        </pc:inkChg>
        <pc:inkChg chg="add del">
          <ac:chgData name="Jade Tan" userId="16b1a3b18b71b79e" providerId="LiveId" clId="{CC439497-F5D5-874C-9940-C183D36575AE}" dt="2022-12-30T20:58:34.360" v="774"/>
          <ac:inkMkLst>
            <pc:docMk/>
            <pc:sldMk cId="336325233" sldId="305"/>
            <ac:inkMk id="53" creationId="{CA326EE7-443D-497C-9447-9A15330A4F32}"/>
          </ac:inkMkLst>
        </pc:inkChg>
        <pc:inkChg chg="add del">
          <ac:chgData name="Jade Tan" userId="16b1a3b18b71b79e" providerId="LiveId" clId="{CC439497-F5D5-874C-9940-C183D36575AE}" dt="2023-01-01T19:49:54.873" v="2412"/>
          <ac:inkMkLst>
            <pc:docMk/>
            <pc:sldMk cId="336325233" sldId="305"/>
            <ac:inkMk id="53" creationId="{EA4C200B-3F57-EEB8-115F-331397D633CE}"/>
          </ac:inkMkLst>
        </pc:inkChg>
        <pc:inkChg chg="add del">
          <ac:chgData name="Jade Tan" userId="16b1a3b18b71b79e" providerId="LiveId" clId="{CC439497-F5D5-874C-9940-C183D36575AE}" dt="2022-12-30T22:30:54.424" v="1099"/>
          <ac:inkMkLst>
            <pc:docMk/>
            <pc:sldMk cId="336325233" sldId="305"/>
            <ac:inkMk id="54" creationId="{066D0026-320E-AD44-75ED-5E5874896492}"/>
          </ac:inkMkLst>
        </pc:inkChg>
        <pc:inkChg chg="add del">
          <ac:chgData name="Jade Tan" userId="16b1a3b18b71b79e" providerId="LiveId" clId="{CC439497-F5D5-874C-9940-C183D36575AE}" dt="2022-12-30T20:58:34.360" v="774"/>
          <ac:inkMkLst>
            <pc:docMk/>
            <pc:sldMk cId="336325233" sldId="305"/>
            <ac:inkMk id="54" creationId="{746607A4-CCAE-36FA-20E1-4197803E9940}"/>
          </ac:inkMkLst>
        </pc:inkChg>
        <pc:inkChg chg="add del">
          <ac:chgData name="Jade Tan" userId="16b1a3b18b71b79e" providerId="LiveId" clId="{CC439497-F5D5-874C-9940-C183D36575AE}" dt="2022-12-30T22:12:07.426" v="843"/>
          <ac:inkMkLst>
            <pc:docMk/>
            <pc:sldMk cId="336325233" sldId="305"/>
            <ac:inkMk id="54" creationId="{D9FE18C2-3C82-599F-00C6-DBBA2AC9B0C2}"/>
          </ac:inkMkLst>
        </pc:inkChg>
        <pc:inkChg chg="add del">
          <ac:chgData name="Jade Tan" userId="16b1a3b18b71b79e" providerId="LiveId" clId="{CC439497-F5D5-874C-9940-C183D36575AE}" dt="2023-01-01T19:49:54.860" v="2406"/>
          <ac:inkMkLst>
            <pc:docMk/>
            <pc:sldMk cId="336325233" sldId="305"/>
            <ac:inkMk id="54" creationId="{E49C5C41-10E5-EC70-C428-9497201BE1F6}"/>
          </ac:inkMkLst>
        </pc:inkChg>
        <pc:inkChg chg="add del">
          <ac:chgData name="Jade Tan" userId="16b1a3b18b71b79e" providerId="LiveId" clId="{CC439497-F5D5-874C-9940-C183D36575AE}" dt="2022-12-30T22:30:54.424" v="1099"/>
          <ac:inkMkLst>
            <pc:docMk/>
            <pc:sldMk cId="336325233" sldId="305"/>
            <ac:inkMk id="55" creationId="{0DD322A7-821B-5BD8-48E5-08F08B8CE544}"/>
          </ac:inkMkLst>
        </pc:inkChg>
        <pc:inkChg chg="add del">
          <ac:chgData name="Jade Tan" userId="16b1a3b18b71b79e" providerId="LiveId" clId="{CC439497-F5D5-874C-9940-C183D36575AE}" dt="2022-12-30T20:58:34.360" v="774"/>
          <ac:inkMkLst>
            <pc:docMk/>
            <pc:sldMk cId="336325233" sldId="305"/>
            <ac:inkMk id="55" creationId="{2D3D85B2-8465-9354-C3D2-A049CAACE753}"/>
          </ac:inkMkLst>
        </pc:inkChg>
        <pc:inkChg chg="add del">
          <ac:chgData name="Jade Tan" userId="16b1a3b18b71b79e" providerId="LiveId" clId="{CC439497-F5D5-874C-9940-C183D36575AE}" dt="2022-12-30T22:12:07.426" v="843"/>
          <ac:inkMkLst>
            <pc:docMk/>
            <pc:sldMk cId="336325233" sldId="305"/>
            <ac:inkMk id="55" creationId="{80C4396B-1277-DFB3-5C69-F8460B2BF508}"/>
          </ac:inkMkLst>
        </pc:inkChg>
        <pc:inkChg chg="add del">
          <ac:chgData name="Jade Tan" userId="16b1a3b18b71b79e" providerId="LiveId" clId="{CC439497-F5D5-874C-9940-C183D36575AE}" dt="2023-01-01T19:41:24.790" v="2146"/>
          <ac:inkMkLst>
            <pc:docMk/>
            <pc:sldMk cId="336325233" sldId="305"/>
            <ac:inkMk id="55" creationId="{866D876F-9068-478E-F769-A1004A90641A}"/>
          </ac:inkMkLst>
        </pc:inkChg>
        <pc:inkChg chg="add del">
          <ac:chgData name="Jade Tan" userId="16b1a3b18b71b79e" providerId="LiveId" clId="{CC439497-F5D5-874C-9940-C183D36575AE}" dt="2022-12-30T20:58:34.360" v="774"/>
          <ac:inkMkLst>
            <pc:docMk/>
            <pc:sldMk cId="336325233" sldId="305"/>
            <ac:inkMk id="56" creationId="{4B560FD1-D508-E891-62A9-47FB0379D95E}"/>
          </ac:inkMkLst>
        </pc:inkChg>
        <pc:inkChg chg="add del mod reco modStrokes">
          <ac:chgData name="Jade Tan" userId="16b1a3b18b71b79e" providerId="LiveId" clId="{CC439497-F5D5-874C-9940-C183D36575AE}" dt="2023-01-01T19:42:00.033" v="2160"/>
          <ac:inkMkLst>
            <pc:docMk/>
            <pc:sldMk cId="336325233" sldId="305"/>
            <ac:inkMk id="56" creationId="{5C18A327-8264-18DC-6123-6F349AC7F1D7}"/>
          </ac:inkMkLst>
        </pc:inkChg>
        <pc:inkChg chg="add del">
          <ac:chgData name="Jade Tan" userId="16b1a3b18b71b79e" providerId="LiveId" clId="{CC439497-F5D5-874C-9940-C183D36575AE}" dt="2022-12-30T22:12:07.426" v="843"/>
          <ac:inkMkLst>
            <pc:docMk/>
            <pc:sldMk cId="336325233" sldId="305"/>
            <ac:inkMk id="56" creationId="{AFC246C5-03A0-7DA6-39FC-EEAC725116F2}"/>
          </ac:inkMkLst>
        </pc:inkChg>
        <pc:inkChg chg="add reco">
          <ac:chgData name="Jade Tan" userId="16b1a3b18b71b79e" providerId="LiveId" clId="{CC439497-F5D5-874C-9940-C183D36575AE}" dt="2022-12-30T20:58:34.360" v="774"/>
          <ac:inkMkLst>
            <pc:docMk/>
            <pc:sldMk cId="336325233" sldId="305"/>
            <ac:inkMk id="57" creationId="{710BA585-0B00-8B8B-F9CA-3E8FE19DFCA9}"/>
          </ac:inkMkLst>
        </pc:inkChg>
        <pc:inkChg chg="add del mod reco modStrokes">
          <ac:chgData name="Jade Tan" userId="16b1a3b18b71b79e" providerId="LiveId" clId="{CC439497-F5D5-874C-9940-C183D36575AE}" dt="2023-01-01T19:49:48.826" v="2381"/>
          <ac:inkMkLst>
            <pc:docMk/>
            <pc:sldMk cId="336325233" sldId="305"/>
            <ac:inkMk id="57" creationId="{F456AE61-9315-F9E0-7B09-D8C5DD0FC6AB}"/>
          </ac:inkMkLst>
        </pc:inkChg>
        <pc:inkChg chg="add del">
          <ac:chgData name="Jade Tan" userId="16b1a3b18b71b79e" providerId="LiveId" clId="{CC439497-F5D5-874C-9940-C183D36575AE}" dt="2022-12-30T22:31:01.477" v="1112"/>
          <ac:inkMkLst>
            <pc:docMk/>
            <pc:sldMk cId="336325233" sldId="305"/>
            <ac:inkMk id="58" creationId="{0F2C26BF-9E92-1CC2-D499-58BBD0090500}"/>
          </ac:inkMkLst>
        </pc:inkChg>
        <pc:inkChg chg="add del">
          <ac:chgData name="Jade Tan" userId="16b1a3b18b71b79e" providerId="LiveId" clId="{CC439497-F5D5-874C-9940-C183D36575AE}" dt="2022-12-30T20:58:39.249" v="779"/>
          <ac:inkMkLst>
            <pc:docMk/>
            <pc:sldMk cId="336325233" sldId="305"/>
            <ac:inkMk id="58" creationId="{46BCCE79-8539-4200-F230-B853C0585D27}"/>
          </ac:inkMkLst>
        </pc:inkChg>
        <pc:inkChg chg="add del">
          <ac:chgData name="Jade Tan" userId="16b1a3b18b71b79e" providerId="LiveId" clId="{CC439497-F5D5-874C-9940-C183D36575AE}" dt="2023-01-01T19:49:54.863" v="2407"/>
          <ac:inkMkLst>
            <pc:docMk/>
            <pc:sldMk cId="336325233" sldId="305"/>
            <ac:inkMk id="58" creationId="{5FF0055B-8C5C-3CD6-6F60-ABAA9ADAE10B}"/>
          </ac:inkMkLst>
        </pc:inkChg>
        <pc:inkChg chg="add del">
          <ac:chgData name="Jade Tan" userId="16b1a3b18b71b79e" providerId="LiveId" clId="{CC439497-F5D5-874C-9940-C183D36575AE}" dt="2022-12-30T22:12:07.426" v="843"/>
          <ac:inkMkLst>
            <pc:docMk/>
            <pc:sldMk cId="336325233" sldId="305"/>
            <ac:inkMk id="58" creationId="{DE951438-DBC4-E0C7-C44A-D5EE5528EA15}"/>
          </ac:inkMkLst>
        </pc:inkChg>
        <pc:inkChg chg="add del">
          <ac:chgData name="Jade Tan" userId="16b1a3b18b71b79e" providerId="LiveId" clId="{CC439497-F5D5-874C-9940-C183D36575AE}" dt="2022-12-30T22:31:01.477" v="1112"/>
          <ac:inkMkLst>
            <pc:docMk/>
            <pc:sldMk cId="336325233" sldId="305"/>
            <ac:inkMk id="59" creationId="{322E8894-9F16-C4B1-2AF1-DE7BDE1EDCC6}"/>
          </ac:inkMkLst>
        </pc:inkChg>
        <pc:inkChg chg="add del">
          <ac:chgData name="Jade Tan" userId="16b1a3b18b71b79e" providerId="LiveId" clId="{CC439497-F5D5-874C-9940-C183D36575AE}" dt="2022-12-30T22:12:07.426" v="843"/>
          <ac:inkMkLst>
            <pc:docMk/>
            <pc:sldMk cId="336325233" sldId="305"/>
            <ac:inkMk id="59" creationId="{712DBFA6-BC63-18F6-D321-551F1F3084A7}"/>
          </ac:inkMkLst>
        </pc:inkChg>
        <pc:inkChg chg="add del">
          <ac:chgData name="Jade Tan" userId="16b1a3b18b71b79e" providerId="LiveId" clId="{CC439497-F5D5-874C-9940-C183D36575AE}" dt="2022-12-30T20:58:39.249" v="779"/>
          <ac:inkMkLst>
            <pc:docMk/>
            <pc:sldMk cId="336325233" sldId="305"/>
            <ac:inkMk id="59" creationId="{83AD423B-08DB-D904-8188-E437E510F6A4}"/>
          </ac:inkMkLst>
        </pc:inkChg>
        <pc:inkChg chg="add del">
          <ac:chgData name="Jade Tan" userId="16b1a3b18b71b79e" providerId="LiveId" clId="{CC439497-F5D5-874C-9940-C183D36575AE}" dt="2023-01-01T19:49:54.865" v="2408"/>
          <ac:inkMkLst>
            <pc:docMk/>
            <pc:sldMk cId="336325233" sldId="305"/>
            <ac:inkMk id="59" creationId="{AE6D899A-1B54-80FA-6AFC-BC1F3FCA7BC3}"/>
          </ac:inkMkLst>
        </pc:inkChg>
        <pc:inkChg chg="add del">
          <ac:chgData name="Jade Tan" userId="16b1a3b18b71b79e" providerId="LiveId" clId="{CC439497-F5D5-874C-9940-C183D36575AE}" dt="2023-01-01T19:49:54.867" v="2409"/>
          <ac:inkMkLst>
            <pc:docMk/>
            <pc:sldMk cId="336325233" sldId="305"/>
            <ac:inkMk id="61" creationId="{3C8DC21E-9818-2815-6814-60952D75DB87}"/>
          </ac:inkMkLst>
        </pc:inkChg>
        <pc:inkChg chg="add del">
          <ac:chgData name="Jade Tan" userId="16b1a3b18b71b79e" providerId="LiveId" clId="{CC439497-F5D5-874C-9940-C183D36575AE}" dt="2022-12-30T22:12:07.426" v="843"/>
          <ac:inkMkLst>
            <pc:docMk/>
            <pc:sldMk cId="336325233" sldId="305"/>
            <ac:inkMk id="61" creationId="{5E651BAC-30C5-8301-89C0-B2181DA1A360}"/>
          </ac:inkMkLst>
        </pc:inkChg>
        <pc:inkChg chg="add del">
          <ac:chgData name="Jade Tan" userId="16b1a3b18b71b79e" providerId="LiveId" clId="{CC439497-F5D5-874C-9940-C183D36575AE}" dt="2022-12-30T20:58:39.249" v="779"/>
          <ac:inkMkLst>
            <pc:docMk/>
            <pc:sldMk cId="336325233" sldId="305"/>
            <ac:inkMk id="61" creationId="{C56D91F5-4422-8F37-5066-D01246EF4C1D}"/>
          </ac:inkMkLst>
        </pc:inkChg>
        <pc:inkChg chg="add del">
          <ac:chgData name="Jade Tan" userId="16b1a3b18b71b79e" providerId="LiveId" clId="{CC439497-F5D5-874C-9940-C183D36575AE}" dt="2022-12-30T22:31:01.477" v="1112"/>
          <ac:inkMkLst>
            <pc:docMk/>
            <pc:sldMk cId="336325233" sldId="305"/>
            <ac:inkMk id="61" creationId="{DAEEADC3-BBC9-1C5A-B58E-EA6751A827A4}"/>
          </ac:inkMkLst>
        </pc:inkChg>
        <pc:inkChg chg="add del">
          <ac:chgData name="Jade Tan" userId="16b1a3b18b71b79e" providerId="LiveId" clId="{CC439497-F5D5-874C-9940-C183D36575AE}" dt="2023-01-01T19:42:05.807" v="2172"/>
          <ac:inkMkLst>
            <pc:docMk/>
            <pc:sldMk cId="336325233" sldId="305"/>
            <ac:inkMk id="62" creationId="{03F94B6C-78B2-40E8-898C-7D72364734BE}"/>
          </ac:inkMkLst>
        </pc:inkChg>
        <pc:inkChg chg="add del">
          <ac:chgData name="Jade Tan" userId="16b1a3b18b71b79e" providerId="LiveId" clId="{CC439497-F5D5-874C-9940-C183D36575AE}" dt="2022-12-30T22:38:26.494" v="1210"/>
          <ac:inkMkLst>
            <pc:docMk/>
            <pc:sldMk cId="336325233" sldId="305"/>
            <ac:inkMk id="62" creationId="{0C23FBAF-20E5-855B-967C-DAFFC44B0E22}"/>
          </ac:inkMkLst>
        </pc:inkChg>
        <pc:inkChg chg="add del">
          <ac:chgData name="Jade Tan" userId="16b1a3b18b71b79e" providerId="LiveId" clId="{CC439497-F5D5-874C-9940-C183D36575AE}" dt="2023-01-01T18:49:38.044" v="1729"/>
          <ac:inkMkLst>
            <pc:docMk/>
            <pc:sldMk cId="336325233" sldId="305"/>
            <ac:inkMk id="62" creationId="{126D58C5-8700-C41E-94CD-8456B7E44F65}"/>
          </ac:inkMkLst>
        </pc:inkChg>
        <pc:inkChg chg="add del">
          <ac:chgData name="Jade Tan" userId="16b1a3b18b71b79e" providerId="LiveId" clId="{CC439497-F5D5-874C-9940-C183D36575AE}" dt="2022-12-30T22:31:01.477" v="1112"/>
          <ac:inkMkLst>
            <pc:docMk/>
            <pc:sldMk cId="336325233" sldId="305"/>
            <ac:inkMk id="62" creationId="{4A43D23F-9D88-A6DE-77F2-9CBE9D2877A3}"/>
          </ac:inkMkLst>
        </pc:inkChg>
        <pc:inkChg chg="add del">
          <ac:chgData name="Jade Tan" userId="16b1a3b18b71b79e" providerId="LiveId" clId="{CC439497-F5D5-874C-9940-C183D36575AE}" dt="2022-12-30T20:58:39.249" v="779"/>
          <ac:inkMkLst>
            <pc:docMk/>
            <pc:sldMk cId="336325233" sldId="305"/>
            <ac:inkMk id="62" creationId="{588DB829-8196-4D4E-9F27-80CD0C7C3409}"/>
          </ac:inkMkLst>
        </pc:inkChg>
        <pc:inkChg chg="add">
          <ac:chgData name="Jade Tan" userId="16b1a3b18b71b79e" providerId="LiveId" clId="{CC439497-F5D5-874C-9940-C183D36575AE}" dt="2022-12-30T23:37:33.545" v="1554"/>
          <ac:inkMkLst>
            <pc:docMk/>
            <pc:sldMk cId="336325233" sldId="305"/>
            <ac:inkMk id="62" creationId="{7CF6024A-8B5C-7FCE-DE4B-9F2A7B21DBDA}"/>
          </ac:inkMkLst>
        </pc:inkChg>
        <pc:inkChg chg="add del">
          <ac:chgData name="Jade Tan" userId="16b1a3b18b71b79e" providerId="LiveId" clId="{CC439497-F5D5-874C-9940-C183D36575AE}" dt="2022-12-30T22:12:07.426" v="843"/>
          <ac:inkMkLst>
            <pc:docMk/>
            <pc:sldMk cId="336325233" sldId="305"/>
            <ac:inkMk id="62" creationId="{A030B913-9A5A-C727-8861-74A50B9B7E45}"/>
          </ac:inkMkLst>
        </pc:inkChg>
        <pc:inkChg chg="add reco">
          <ac:chgData name="Jade Tan" userId="16b1a3b18b71b79e" providerId="LiveId" clId="{CC439497-F5D5-874C-9940-C183D36575AE}" dt="2022-12-30T20:58:39.249" v="779"/>
          <ac:inkMkLst>
            <pc:docMk/>
            <pc:sldMk cId="336325233" sldId="305"/>
            <ac:inkMk id="63" creationId="{99A8E83F-96F5-9C55-8A5F-09D48E1705A4}"/>
          </ac:inkMkLst>
        </pc:inkChg>
        <pc:inkChg chg="add del">
          <ac:chgData name="Jade Tan" userId="16b1a3b18b71b79e" providerId="LiveId" clId="{CC439497-F5D5-874C-9940-C183D36575AE}" dt="2023-01-01T19:49:51.108" v="2397"/>
          <ac:inkMkLst>
            <pc:docMk/>
            <pc:sldMk cId="336325233" sldId="305"/>
            <ac:inkMk id="63" creationId="{D4DA617E-6B21-DFAD-2A60-0D5224B4BCE7}"/>
          </ac:inkMkLst>
        </pc:inkChg>
        <pc:inkChg chg="add del mod reco modStrokes">
          <ac:chgData name="Jade Tan" userId="16b1a3b18b71b79e" providerId="LiveId" clId="{CC439497-F5D5-874C-9940-C183D36575AE}" dt="2023-01-01T19:42:59.154" v="2207"/>
          <ac:inkMkLst>
            <pc:docMk/>
            <pc:sldMk cId="336325233" sldId="305"/>
            <ac:inkMk id="64" creationId="{570BFD7E-D51A-4580-1E57-91B8EACD34E3}"/>
          </ac:inkMkLst>
        </pc:inkChg>
        <pc:inkChg chg="add del">
          <ac:chgData name="Jade Tan" userId="16b1a3b18b71b79e" providerId="LiveId" clId="{CC439497-F5D5-874C-9940-C183D36575AE}" dt="2022-12-30T20:58:41.956" v="784"/>
          <ac:inkMkLst>
            <pc:docMk/>
            <pc:sldMk cId="336325233" sldId="305"/>
            <ac:inkMk id="64" creationId="{681827D9-26A0-AA28-F0F1-A0D499919B35}"/>
          </ac:inkMkLst>
        </pc:inkChg>
        <pc:inkChg chg="add reco">
          <ac:chgData name="Jade Tan" userId="16b1a3b18b71b79e" providerId="LiveId" clId="{CC439497-F5D5-874C-9940-C183D36575AE}" dt="2022-12-30T22:12:07.426" v="843"/>
          <ac:inkMkLst>
            <pc:docMk/>
            <pc:sldMk cId="336325233" sldId="305"/>
            <ac:inkMk id="65" creationId="{D5B427A7-7E52-126D-B395-ECBD096CBEE7}"/>
          </ac:inkMkLst>
        </pc:inkChg>
        <pc:inkChg chg="add del">
          <ac:chgData name="Jade Tan" userId="16b1a3b18b71b79e" providerId="LiveId" clId="{CC439497-F5D5-874C-9940-C183D36575AE}" dt="2022-12-30T20:58:41.956" v="784"/>
          <ac:inkMkLst>
            <pc:docMk/>
            <pc:sldMk cId="336325233" sldId="305"/>
            <ac:inkMk id="65" creationId="{E5E64728-98C5-0542-C900-44FF42567595}"/>
          </ac:inkMkLst>
        </pc:inkChg>
        <pc:inkChg chg="add del">
          <ac:chgData name="Jade Tan" userId="16b1a3b18b71b79e" providerId="LiveId" clId="{CC439497-F5D5-874C-9940-C183D36575AE}" dt="2022-12-30T22:15:21.789" v="848"/>
          <ac:inkMkLst>
            <pc:docMk/>
            <pc:sldMk cId="336325233" sldId="305"/>
            <ac:inkMk id="66" creationId="{476FC05A-AC9C-0999-70D8-6806278E58DF}"/>
          </ac:inkMkLst>
        </pc:inkChg>
        <pc:inkChg chg="add del">
          <ac:chgData name="Jade Tan" userId="16b1a3b18b71b79e" providerId="LiveId" clId="{CC439497-F5D5-874C-9940-C183D36575AE}" dt="2022-12-30T20:58:41.956" v="784"/>
          <ac:inkMkLst>
            <pc:docMk/>
            <pc:sldMk cId="336325233" sldId="305"/>
            <ac:inkMk id="66" creationId="{4AE7434E-77F7-2EFC-BF05-979CDBB4C78F}"/>
          </ac:inkMkLst>
        </pc:inkChg>
        <pc:inkChg chg="add del">
          <ac:chgData name="Jade Tan" userId="16b1a3b18b71b79e" providerId="LiveId" clId="{CC439497-F5D5-874C-9940-C183D36575AE}" dt="2023-01-01T19:49:51.102" v="2392"/>
          <ac:inkMkLst>
            <pc:docMk/>
            <pc:sldMk cId="336325233" sldId="305"/>
            <ac:inkMk id="66" creationId="{8B0FFA70-0785-57C9-43E0-520E29D2802A}"/>
          </ac:inkMkLst>
        </pc:inkChg>
        <pc:inkChg chg="add del">
          <ac:chgData name="Jade Tan" userId="16b1a3b18b71b79e" providerId="LiveId" clId="{CC439497-F5D5-874C-9940-C183D36575AE}" dt="2022-12-30T22:38:29.279" v="1212"/>
          <ac:inkMkLst>
            <pc:docMk/>
            <pc:sldMk cId="336325233" sldId="305"/>
            <ac:inkMk id="66" creationId="{B45B931E-C4DE-B878-FC16-05E2643FE59E}"/>
          </ac:inkMkLst>
        </pc:inkChg>
        <pc:inkChg chg="add del">
          <ac:chgData name="Jade Tan" userId="16b1a3b18b71b79e" providerId="LiveId" clId="{CC439497-F5D5-874C-9940-C183D36575AE}" dt="2022-12-30T22:31:01.477" v="1112"/>
          <ac:inkMkLst>
            <pc:docMk/>
            <pc:sldMk cId="336325233" sldId="305"/>
            <ac:inkMk id="66" creationId="{C7D98BFB-DBFE-7283-BDA3-16A15FBB5C5D}"/>
          </ac:inkMkLst>
        </pc:inkChg>
        <pc:inkChg chg="add del">
          <ac:chgData name="Jade Tan" userId="16b1a3b18b71b79e" providerId="LiveId" clId="{CC439497-F5D5-874C-9940-C183D36575AE}" dt="2022-12-30T20:58:41.956" v="784"/>
          <ac:inkMkLst>
            <pc:docMk/>
            <pc:sldMk cId="336325233" sldId="305"/>
            <ac:inkMk id="67" creationId="{7ABB2C4E-F90B-190C-5116-9E37C93C266D}"/>
          </ac:inkMkLst>
        </pc:inkChg>
        <pc:inkChg chg="add del">
          <ac:chgData name="Jade Tan" userId="16b1a3b18b71b79e" providerId="LiveId" clId="{CC439497-F5D5-874C-9940-C183D36575AE}" dt="2022-12-30T22:15:21.513" v="847"/>
          <ac:inkMkLst>
            <pc:docMk/>
            <pc:sldMk cId="336325233" sldId="305"/>
            <ac:inkMk id="67" creationId="{A27B238A-8431-99F7-19F5-DB2C62B98F74}"/>
          </ac:inkMkLst>
        </pc:inkChg>
        <pc:inkChg chg="add del">
          <ac:chgData name="Jade Tan" userId="16b1a3b18b71b79e" providerId="LiveId" clId="{CC439497-F5D5-874C-9940-C183D36575AE}" dt="2023-01-01T19:49:54.871" v="2411"/>
          <ac:inkMkLst>
            <pc:docMk/>
            <pc:sldMk cId="336325233" sldId="305"/>
            <ac:inkMk id="67" creationId="{C9E39367-B43F-8E5B-C0F9-0522FC6A3EAA}"/>
          </ac:inkMkLst>
        </pc:inkChg>
        <pc:inkChg chg="add del">
          <ac:chgData name="Jade Tan" userId="16b1a3b18b71b79e" providerId="LiveId" clId="{CC439497-F5D5-874C-9940-C183D36575AE}" dt="2022-12-30T22:31:01.477" v="1112"/>
          <ac:inkMkLst>
            <pc:docMk/>
            <pc:sldMk cId="336325233" sldId="305"/>
            <ac:inkMk id="67" creationId="{D4FDE81B-76EF-D630-53F8-26855C0EF365}"/>
          </ac:inkMkLst>
        </pc:inkChg>
        <pc:inkChg chg="add reco">
          <ac:chgData name="Jade Tan" userId="16b1a3b18b71b79e" providerId="LiveId" clId="{CC439497-F5D5-874C-9940-C183D36575AE}" dt="2022-12-30T20:58:41.956" v="784"/>
          <ac:inkMkLst>
            <pc:docMk/>
            <pc:sldMk cId="336325233" sldId="305"/>
            <ac:inkMk id="68" creationId="{0E647E2E-54CF-D6E3-7FD1-E3B3F4FEA2D1}"/>
          </ac:inkMkLst>
        </pc:inkChg>
        <pc:inkChg chg="add del">
          <ac:chgData name="Jade Tan" userId="16b1a3b18b71b79e" providerId="LiveId" clId="{CC439497-F5D5-874C-9940-C183D36575AE}" dt="2023-01-01T19:41:25.827" v="2147"/>
          <ac:inkMkLst>
            <pc:docMk/>
            <pc:sldMk cId="336325233" sldId="305"/>
            <ac:inkMk id="68" creationId="{9DB707EB-9692-15FA-9DFA-6A0F26C39900}"/>
          </ac:inkMkLst>
        </pc:inkChg>
        <pc:inkChg chg="add del reco">
          <ac:chgData name="Jade Tan" userId="16b1a3b18b71b79e" providerId="LiveId" clId="{CC439497-F5D5-874C-9940-C183D36575AE}" dt="2022-12-30T22:15:21.513" v="847"/>
          <ac:inkMkLst>
            <pc:docMk/>
            <pc:sldMk cId="336325233" sldId="305"/>
            <ac:inkMk id="69" creationId="{A87A2F52-A49D-12FC-E609-147916133D0F}"/>
          </ac:inkMkLst>
        </pc:inkChg>
        <pc:inkChg chg="add del">
          <ac:chgData name="Jade Tan" userId="16b1a3b18b71b79e" providerId="LiveId" clId="{CC439497-F5D5-874C-9940-C183D36575AE}" dt="2022-12-30T22:31:01.477" v="1112"/>
          <ac:inkMkLst>
            <pc:docMk/>
            <pc:sldMk cId="336325233" sldId="305"/>
            <ac:inkMk id="69" creationId="{DCABA343-3033-9DCE-E73D-02BB06CA2425}"/>
          </ac:inkMkLst>
        </pc:inkChg>
        <pc:inkChg chg="add">
          <ac:chgData name="Jade Tan" userId="16b1a3b18b71b79e" providerId="LiveId" clId="{CC439497-F5D5-874C-9940-C183D36575AE}" dt="2022-12-30T22:38:42.148" v="1214"/>
          <ac:inkMkLst>
            <pc:docMk/>
            <pc:sldMk cId="336325233" sldId="305"/>
            <ac:inkMk id="69" creationId="{F17D4B73-E087-6840-9BB7-711CD3792A66}"/>
          </ac:inkMkLst>
        </pc:inkChg>
        <pc:inkChg chg="add">
          <ac:chgData name="Jade Tan" userId="16b1a3b18b71b79e" providerId="LiveId" clId="{CC439497-F5D5-874C-9940-C183D36575AE}" dt="2022-12-30T22:38:53.506" v="1215"/>
          <ac:inkMkLst>
            <pc:docMk/>
            <pc:sldMk cId="336325233" sldId="305"/>
            <ac:inkMk id="70" creationId="{247E5C8F-8EFD-CE7F-CEE0-EE3E8E86CB49}"/>
          </ac:inkMkLst>
        </pc:inkChg>
        <pc:inkChg chg="add">
          <ac:chgData name="Jade Tan" userId="16b1a3b18b71b79e" providerId="LiveId" clId="{CC439497-F5D5-874C-9940-C183D36575AE}" dt="2022-12-30T22:15:23.599" v="849"/>
          <ac:inkMkLst>
            <pc:docMk/>
            <pc:sldMk cId="336325233" sldId="305"/>
            <ac:inkMk id="70" creationId="{ED00904D-A545-1E50-1AE5-9634AE60491D}"/>
          </ac:inkMkLst>
        </pc:inkChg>
        <pc:inkChg chg="add del">
          <ac:chgData name="Jade Tan" userId="16b1a3b18b71b79e" providerId="LiveId" clId="{CC439497-F5D5-874C-9940-C183D36575AE}" dt="2022-12-30T22:31:01.477" v="1112"/>
          <ac:inkMkLst>
            <pc:docMk/>
            <pc:sldMk cId="336325233" sldId="305"/>
            <ac:inkMk id="71" creationId="{712FF420-9FD5-30EC-76BA-CFAF06093208}"/>
          </ac:inkMkLst>
        </pc:inkChg>
        <pc:inkChg chg="add del">
          <ac:chgData name="Jade Tan" userId="16b1a3b18b71b79e" providerId="LiveId" clId="{CC439497-F5D5-874C-9940-C183D36575AE}" dt="2022-12-30T22:16:21.091" v="859"/>
          <ac:inkMkLst>
            <pc:docMk/>
            <pc:sldMk cId="336325233" sldId="305"/>
            <ac:inkMk id="71" creationId="{97A8CC81-12A9-C71D-7C53-1F408CA0865E}"/>
          </ac:inkMkLst>
        </pc:inkChg>
        <pc:inkChg chg="add">
          <ac:chgData name="Jade Tan" userId="16b1a3b18b71b79e" providerId="LiveId" clId="{CC439497-F5D5-874C-9940-C183D36575AE}" dt="2022-12-30T22:39:03.041" v="1216"/>
          <ac:inkMkLst>
            <pc:docMk/>
            <pc:sldMk cId="336325233" sldId="305"/>
            <ac:inkMk id="71" creationId="{CFDFF7B5-70CD-B064-4E53-C0BC03185A43}"/>
          </ac:inkMkLst>
        </pc:inkChg>
        <pc:inkChg chg="add">
          <ac:chgData name="Jade Tan" userId="16b1a3b18b71b79e" providerId="LiveId" clId="{CC439497-F5D5-874C-9940-C183D36575AE}" dt="2022-12-30T22:39:03.449" v="1217"/>
          <ac:inkMkLst>
            <pc:docMk/>
            <pc:sldMk cId="336325233" sldId="305"/>
            <ac:inkMk id="72" creationId="{121398C4-4500-37A3-CAFA-8A52B75A9733}"/>
          </ac:inkMkLst>
        </pc:inkChg>
        <pc:inkChg chg="add del">
          <ac:chgData name="Jade Tan" userId="16b1a3b18b71b79e" providerId="LiveId" clId="{CC439497-F5D5-874C-9940-C183D36575AE}" dt="2022-12-30T22:31:01.477" v="1112"/>
          <ac:inkMkLst>
            <pc:docMk/>
            <pc:sldMk cId="336325233" sldId="305"/>
            <ac:inkMk id="72" creationId="{BF6956B0-857D-4194-E9AC-073D63BDB268}"/>
          </ac:inkMkLst>
        </pc:inkChg>
        <pc:inkChg chg="add del">
          <ac:chgData name="Jade Tan" userId="16b1a3b18b71b79e" providerId="LiveId" clId="{CC439497-F5D5-874C-9940-C183D36575AE}" dt="2022-12-30T22:16:20.608" v="858"/>
          <ac:inkMkLst>
            <pc:docMk/>
            <pc:sldMk cId="336325233" sldId="305"/>
            <ac:inkMk id="72" creationId="{E9F1EE68-40DA-07DB-B0FD-407F8DE255A8}"/>
          </ac:inkMkLst>
        </pc:inkChg>
        <pc:inkChg chg="add del">
          <ac:chgData name="Jade Tan" userId="16b1a3b18b71b79e" providerId="LiveId" clId="{CC439497-F5D5-874C-9940-C183D36575AE}" dt="2022-12-30T22:31:01.477" v="1112"/>
          <ac:inkMkLst>
            <pc:docMk/>
            <pc:sldMk cId="336325233" sldId="305"/>
            <ac:inkMk id="73" creationId="{0CE6FF04-FBF1-04DD-D0D8-E544CA4844B2}"/>
          </ac:inkMkLst>
        </pc:inkChg>
        <pc:inkChg chg="add del reco">
          <ac:chgData name="Jade Tan" userId="16b1a3b18b71b79e" providerId="LiveId" clId="{CC439497-F5D5-874C-9940-C183D36575AE}" dt="2022-12-30T22:16:20.608" v="858"/>
          <ac:inkMkLst>
            <pc:docMk/>
            <pc:sldMk cId="336325233" sldId="305"/>
            <ac:inkMk id="73" creationId="{3387A550-27CD-C74B-0A84-673F7547D979}"/>
          </ac:inkMkLst>
        </pc:inkChg>
        <pc:inkChg chg="add">
          <ac:chgData name="Jade Tan" userId="16b1a3b18b71b79e" providerId="LiveId" clId="{CC439497-F5D5-874C-9940-C183D36575AE}" dt="2022-12-30T22:39:05.866" v="1218"/>
          <ac:inkMkLst>
            <pc:docMk/>
            <pc:sldMk cId="336325233" sldId="305"/>
            <ac:inkMk id="73" creationId="{C0DB4B0E-87BA-E192-C015-E54151F10AC0}"/>
          </ac:inkMkLst>
        </pc:inkChg>
        <pc:inkChg chg="add del">
          <ac:chgData name="Jade Tan" userId="16b1a3b18b71b79e" providerId="LiveId" clId="{CC439497-F5D5-874C-9940-C183D36575AE}" dt="2022-12-30T22:31:01.477" v="1112"/>
          <ac:inkMkLst>
            <pc:docMk/>
            <pc:sldMk cId="336325233" sldId="305"/>
            <ac:inkMk id="74" creationId="{1995CE38-B95C-DEDC-FDF9-90970A8140FE}"/>
          </ac:inkMkLst>
        </pc:inkChg>
        <pc:inkChg chg="add">
          <ac:chgData name="Jade Tan" userId="16b1a3b18b71b79e" providerId="LiveId" clId="{CC439497-F5D5-874C-9940-C183D36575AE}" dt="2022-12-30T22:39:06.134" v="1219"/>
          <ac:inkMkLst>
            <pc:docMk/>
            <pc:sldMk cId="336325233" sldId="305"/>
            <ac:inkMk id="74" creationId="{A9B83A16-F22F-890D-0745-16F1F7C48C71}"/>
          </ac:inkMkLst>
        </pc:inkChg>
        <pc:inkChg chg="add del">
          <ac:chgData name="Jade Tan" userId="16b1a3b18b71b79e" providerId="LiveId" clId="{CC439497-F5D5-874C-9940-C183D36575AE}" dt="2022-12-30T22:16:20.298" v="857"/>
          <ac:inkMkLst>
            <pc:docMk/>
            <pc:sldMk cId="336325233" sldId="305"/>
            <ac:inkMk id="74" creationId="{C08FB3B3-E087-B1BA-98CF-5843CA69855B}"/>
          </ac:inkMkLst>
        </pc:inkChg>
        <pc:inkChg chg="add del">
          <ac:chgData name="Jade Tan" userId="16b1a3b18b71b79e" providerId="LiveId" clId="{CC439497-F5D5-874C-9940-C183D36575AE}" dt="2022-12-30T22:31:01.477" v="1112"/>
          <ac:inkMkLst>
            <pc:docMk/>
            <pc:sldMk cId="336325233" sldId="305"/>
            <ac:inkMk id="75" creationId="{2C9B0533-3EE3-5FDF-191D-D1D78212ECAD}"/>
          </ac:inkMkLst>
        </pc:inkChg>
        <pc:inkChg chg="add del">
          <ac:chgData name="Jade Tan" userId="16b1a3b18b71b79e" providerId="LiveId" clId="{CC439497-F5D5-874C-9940-C183D36575AE}" dt="2022-12-30T22:16:19.894" v="856"/>
          <ac:inkMkLst>
            <pc:docMk/>
            <pc:sldMk cId="336325233" sldId="305"/>
            <ac:inkMk id="75" creationId="{4FF8BA58-DA3C-DE8F-4216-15749AB927C6}"/>
          </ac:inkMkLst>
        </pc:inkChg>
        <pc:inkChg chg="add">
          <ac:chgData name="Jade Tan" userId="16b1a3b18b71b79e" providerId="LiveId" clId="{CC439497-F5D5-874C-9940-C183D36575AE}" dt="2022-12-30T22:39:06.388" v="1220"/>
          <ac:inkMkLst>
            <pc:docMk/>
            <pc:sldMk cId="336325233" sldId="305"/>
            <ac:inkMk id="75" creationId="{B8920574-9CEA-1C06-A934-FD2833FCD0DB}"/>
          </ac:inkMkLst>
        </pc:inkChg>
        <pc:inkChg chg="add del reco">
          <ac:chgData name="Jade Tan" userId="16b1a3b18b71b79e" providerId="LiveId" clId="{CC439497-F5D5-874C-9940-C183D36575AE}" dt="2022-12-30T22:16:19.894" v="856"/>
          <ac:inkMkLst>
            <pc:docMk/>
            <pc:sldMk cId="336325233" sldId="305"/>
            <ac:inkMk id="76" creationId="{6EAD1955-050B-1139-2AAA-3E1DB4C14A23}"/>
          </ac:inkMkLst>
        </pc:inkChg>
        <pc:inkChg chg="add del reco">
          <ac:chgData name="Jade Tan" userId="16b1a3b18b71b79e" providerId="LiveId" clId="{CC439497-F5D5-874C-9940-C183D36575AE}" dt="2023-01-01T19:42:00.037" v="2161"/>
          <ac:inkMkLst>
            <pc:docMk/>
            <pc:sldMk cId="336325233" sldId="305"/>
            <ac:inkMk id="76" creationId="{FCBA4ABA-79BA-9286-E2A4-32BDB1CB3FF6}"/>
          </ac:inkMkLst>
        </pc:inkChg>
        <pc:inkChg chg="add del mod reco modStrokes">
          <ac:chgData name="Jade Tan" userId="16b1a3b18b71b79e" providerId="LiveId" clId="{CC439497-F5D5-874C-9940-C183D36575AE}" dt="2023-01-01T19:42:00.040" v="2162"/>
          <ac:inkMkLst>
            <pc:docMk/>
            <pc:sldMk cId="336325233" sldId="305"/>
            <ac:inkMk id="77" creationId="{570A6695-9683-5633-AC64-6A99778D01EF}"/>
          </ac:inkMkLst>
        </pc:inkChg>
        <pc:inkChg chg="add del">
          <ac:chgData name="Jade Tan" userId="16b1a3b18b71b79e" providerId="LiveId" clId="{CC439497-F5D5-874C-9940-C183D36575AE}" dt="2022-12-30T22:17:49.124" v="866"/>
          <ac:inkMkLst>
            <pc:docMk/>
            <pc:sldMk cId="336325233" sldId="305"/>
            <ac:inkMk id="77" creationId="{5C4EC8A7-7DB5-C11E-40F4-6DDEA6B6355B}"/>
          </ac:inkMkLst>
        </pc:inkChg>
        <pc:inkChg chg="add del">
          <ac:chgData name="Jade Tan" userId="16b1a3b18b71b79e" providerId="LiveId" clId="{CC439497-F5D5-874C-9940-C183D36575AE}" dt="2022-12-30T22:34:01.089" v="1117"/>
          <ac:inkMkLst>
            <pc:docMk/>
            <pc:sldMk cId="336325233" sldId="305"/>
            <ac:inkMk id="78" creationId="{831F9DD8-93CA-42A2-E331-A9BC1ADB18E4}"/>
          </ac:inkMkLst>
        </pc:inkChg>
        <pc:inkChg chg="add">
          <ac:chgData name="Jade Tan" userId="16b1a3b18b71b79e" providerId="LiveId" clId="{CC439497-F5D5-874C-9940-C183D36575AE}" dt="2022-12-30T22:39:07.732" v="1221"/>
          <ac:inkMkLst>
            <pc:docMk/>
            <pc:sldMk cId="336325233" sldId="305"/>
            <ac:inkMk id="78" creationId="{BE600280-827D-05F0-31FD-72A833F4CFB2}"/>
          </ac:inkMkLst>
        </pc:inkChg>
        <pc:inkChg chg="add del">
          <ac:chgData name="Jade Tan" userId="16b1a3b18b71b79e" providerId="LiveId" clId="{CC439497-F5D5-874C-9940-C183D36575AE}" dt="2022-12-30T22:17:48.721" v="865"/>
          <ac:inkMkLst>
            <pc:docMk/>
            <pc:sldMk cId="336325233" sldId="305"/>
            <ac:inkMk id="78" creationId="{C3C5A6E7-0145-10C2-414C-A8CFA8FA3C95}"/>
          </ac:inkMkLst>
        </pc:inkChg>
        <pc:inkChg chg="add del">
          <ac:chgData name="Jade Tan" userId="16b1a3b18b71b79e" providerId="LiveId" clId="{CC439497-F5D5-874C-9940-C183D36575AE}" dt="2022-12-30T22:34:01.089" v="1117"/>
          <ac:inkMkLst>
            <pc:docMk/>
            <pc:sldMk cId="336325233" sldId="305"/>
            <ac:inkMk id="79" creationId="{05A1CADB-B769-38DA-BF5F-6252177E7419}"/>
          </ac:inkMkLst>
        </pc:inkChg>
        <pc:inkChg chg="add del reco">
          <ac:chgData name="Jade Tan" userId="16b1a3b18b71b79e" providerId="LiveId" clId="{CC439497-F5D5-874C-9940-C183D36575AE}" dt="2022-12-30T22:17:48.721" v="865"/>
          <ac:inkMkLst>
            <pc:docMk/>
            <pc:sldMk cId="336325233" sldId="305"/>
            <ac:inkMk id="79" creationId="{1122D06A-51BB-2F2E-EAFB-03F1155FB971}"/>
          </ac:inkMkLst>
        </pc:inkChg>
        <pc:inkChg chg="add">
          <ac:chgData name="Jade Tan" userId="16b1a3b18b71b79e" providerId="LiveId" clId="{CC439497-F5D5-874C-9940-C183D36575AE}" dt="2022-12-30T22:39:08.009" v="1222"/>
          <ac:inkMkLst>
            <pc:docMk/>
            <pc:sldMk cId="336325233" sldId="305"/>
            <ac:inkMk id="79" creationId="{45D9DFAD-BA3C-5A88-B450-BA46D5FF7D00}"/>
          </ac:inkMkLst>
        </pc:inkChg>
        <pc:inkChg chg="add del">
          <ac:chgData name="Jade Tan" userId="16b1a3b18b71b79e" providerId="LiveId" clId="{CC439497-F5D5-874C-9940-C183D36575AE}" dt="2023-01-01T19:50:05.933" v="2465"/>
          <ac:inkMkLst>
            <pc:docMk/>
            <pc:sldMk cId="336325233" sldId="305"/>
            <ac:inkMk id="80" creationId="{10F6DF26-1B96-B4A8-C145-5928C49A74C8}"/>
          </ac:inkMkLst>
        </pc:inkChg>
        <pc:inkChg chg="add del">
          <ac:chgData name="Jade Tan" userId="16b1a3b18b71b79e" providerId="LiveId" clId="{CC439497-F5D5-874C-9940-C183D36575AE}" dt="2022-12-30T22:17:52.480" v="871"/>
          <ac:inkMkLst>
            <pc:docMk/>
            <pc:sldMk cId="336325233" sldId="305"/>
            <ac:inkMk id="80" creationId="{603FBBF8-E7A4-5E87-68D5-A7AA0F31F540}"/>
          </ac:inkMkLst>
        </pc:inkChg>
        <pc:inkChg chg="add del">
          <ac:chgData name="Jade Tan" userId="16b1a3b18b71b79e" providerId="LiveId" clId="{CC439497-F5D5-874C-9940-C183D36575AE}" dt="2022-12-30T22:34:01.089" v="1117"/>
          <ac:inkMkLst>
            <pc:docMk/>
            <pc:sldMk cId="336325233" sldId="305"/>
            <ac:inkMk id="80" creationId="{72BA688C-9C9E-0FBB-3A2D-30F2F6EF8963}"/>
          </ac:inkMkLst>
        </pc:inkChg>
        <pc:inkChg chg="add del">
          <ac:chgData name="Jade Tan" userId="16b1a3b18b71b79e" providerId="LiveId" clId="{CC439497-F5D5-874C-9940-C183D36575AE}" dt="2023-01-01T19:50:05.898" v="2430"/>
          <ac:inkMkLst>
            <pc:docMk/>
            <pc:sldMk cId="336325233" sldId="305"/>
            <ac:inkMk id="81" creationId="{7CF0E2EA-19E5-D36F-3D18-696BB67D604E}"/>
          </ac:inkMkLst>
        </pc:inkChg>
        <pc:inkChg chg="add del">
          <ac:chgData name="Jade Tan" userId="16b1a3b18b71b79e" providerId="LiveId" clId="{CC439497-F5D5-874C-9940-C183D36575AE}" dt="2022-12-30T22:34:01.089" v="1117"/>
          <ac:inkMkLst>
            <pc:docMk/>
            <pc:sldMk cId="336325233" sldId="305"/>
            <ac:inkMk id="81" creationId="{B1D321C4-5F66-0487-65FB-6D04E299634A}"/>
          </ac:inkMkLst>
        </pc:inkChg>
        <pc:inkChg chg="add del">
          <ac:chgData name="Jade Tan" userId="16b1a3b18b71b79e" providerId="LiveId" clId="{CC439497-F5D5-874C-9940-C183D36575AE}" dt="2022-12-30T22:17:52.480" v="871"/>
          <ac:inkMkLst>
            <pc:docMk/>
            <pc:sldMk cId="336325233" sldId="305"/>
            <ac:inkMk id="81" creationId="{B924599C-A68B-BA86-0979-A4402C583D32}"/>
          </ac:inkMkLst>
        </pc:inkChg>
        <pc:inkChg chg="add del">
          <ac:chgData name="Jade Tan" userId="16b1a3b18b71b79e" providerId="LiveId" clId="{CC439497-F5D5-874C-9940-C183D36575AE}" dt="2022-12-30T22:17:52.480" v="871"/>
          <ac:inkMkLst>
            <pc:docMk/>
            <pc:sldMk cId="336325233" sldId="305"/>
            <ac:inkMk id="82" creationId="{7D34CD3D-1E58-AE2E-C631-62D6546AC6F8}"/>
          </ac:inkMkLst>
        </pc:inkChg>
        <pc:inkChg chg="add del reco">
          <ac:chgData name="Jade Tan" userId="16b1a3b18b71b79e" providerId="LiveId" clId="{CC439497-F5D5-874C-9940-C183D36575AE}" dt="2023-01-01T19:41:50.484" v="2150"/>
          <ac:inkMkLst>
            <pc:docMk/>
            <pc:sldMk cId="336325233" sldId="305"/>
            <ac:inkMk id="82" creationId="{93F04A6E-96C9-2E49-AACE-38E3675F15C4}"/>
          </ac:inkMkLst>
        </pc:inkChg>
        <pc:inkChg chg="add reco">
          <ac:chgData name="Jade Tan" userId="16b1a3b18b71b79e" providerId="LiveId" clId="{CC439497-F5D5-874C-9940-C183D36575AE}" dt="2022-12-30T22:34:01.089" v="1117"/>
          <ac:inkMkLst>
            <pc:docMk/>
            <pc:sldMk cId="336325233" sldId="305"/>
            <ac:inkMk id="83" creationId="{E1E62185-AF7A-7DFA-A2C4-96396C0AF03B}"/>
          </ac:inkMkLst>
        </pc:inkChg>
        <pc:inkChg chg="add del">
          <ac:chgData name="Jade Tan" userId="16b1a3b18b71b79e" providerId="LiveId" clId="{CC439497-F5D5-874C-9940-C183D36575AE}" dt="2022-12-30T22:17:52.480" v="871"/>
          <ac:inkMkLst>
            <pc:docMk/>
            <pc:sldMk cId="336325233" sldId="305"/>
            <ac:inkMk id="83" creationId="{E68B5F28-D585-5CAF-81FB-63921FC93B1F}"/>
          </ac:inkMkLst>
        </pc:inkChg>
        <pc:inkChg chg="add del">
          <ac:chgData name="Jade Tan" userId="16b1a3b18b71b79e" providerId="LiveId" clId="{CC439497-F5D5-874C-9940-C183D36575AE}" dt="2023-01-01T19:50:05.925" v="2457"/>
          <ac:inkMkLst>
            <pc:docMk/>
            <pc:sldMk cId="336325233" sldId="305"/>
            <ac:inkMk id="83" creationId="{E7579A3E-8E5C-388F-9498-F92283600730}"/>
          </ac:inkMkLst>
        </pc:inkChg>
        <pc:inkChg chg="add reco">
          <ac:chgData name="Jade Tan" userId="16b1a3b18b71b79e" providerId="LiveId" clId="{CC439497-F5D5-874C-9940-C183D36575AE}" dt="2022-12-30T22:17:52.480" v="871"/>
          <ac:inkMkLst>
            <pc:docMk/>
            <pc:sldMk cId="336325233" sldId="305"/>
            <ac:inkMk id="84" creationId="{469146B0-3F50-528D-3FB4-5EBD8EEA0ADF}"/>
          </ac:inkMkLst>
        </pc:inkChg>
        <pc:inkChg chg="add del">
          <ac:chgData name="Jade Tan" userId="16b1a3b18b71b79e" providerId="LiveId" clId="{CC439497-F5D5-874C-9940-C183D36575AE}" dt="2022-12-30T22:39:57.007" v="1227"/>
          <ac:inkMkLst>
            <pc:docMk/>
            <pc:sldMk cId="336325233" sldId="305"/>
            <ac:inkMk id="84" creationId="{5F162005-AE73-8398-370F-9C74690F01E3}"/>
          </ac:inkMkLst>
        </pc:inkChg>
        <pc:inkChg chg="add del">
          <ac:chgData name="Jade Tan" userId="16b1a3b18b71b79e" providerId="LiveId" clId="{CC439497-F5D5-874C-9940-C183D36575AE}" dt="2023-01-01T19:42:04.581" v="2171"/>
          <ac:inkMkLst>
            <pc:docMk/>
            <pc:sldMk cId="336325233" sldId="305"/>
            <ac:inkMk id="84" creationId="{6857280E-5D90-6EAA-F922-A0C058BC9B65}"/>
          </ac:inkMkLst>
        </pc:inkChg>
        <pc:inkChg chg="add del mod reco modStrokes">
          <ac:chgData name="Jade Tan" userId="16b1a3b18b71b79e" providerId="LiveId" clId="{CC439497-F5D5-874C-9940-C183D36575AE}" dt="2023-01-01T18:51:59.650" v="1814"/>
          <ac:inkMkLst>
            <pc:docMk/>
            <pc:sldMk cId="336325233" sldId="305"/>
            <ac:inkMk id="84" creationId="{7B43FEC0-F55D-4ECF-7B28-30F335C68167}"/>
          </ac:inkMkLst>
        </pc:inkChg>
        <pc:inkChg chg="add del">
          <ac:chgData name="Jade Tan" userId="16b1a3b18b71b79e" providerId="LiveId" clId="{CC439497-F5D5-874C-9940-C183D36575AE}" dt="2022-12-30T23:41:13.906" v="1571"/>
          <ac:inkMkLst>
            <pc:docMk/>
            <pc:sldMk cId="336325233" sldId="305"/>
            <ac:inkMk id="84" creationId="{CD7D8753-3FEC-BB02-A120-C2226E733D66}"/>
          </ac:inkMkLst>
        </pc:inkChg>
        <pc:inkChg chg="add del">
          <ac:chgData name="Jade Tan" userId="16b1a3b18b71b79e" providerId="LiveId" clId="{CC439497-F5D5-874C-9940-C183D36575AE}" dt="2022-12-30T22:17:59.330" v="877"/>
          <ac:inkMkLst>
            <pc:docMk/>
            <pc:sldMk cId="336325233" sldId="305"/>
            <ac:inkMk id="85" creationId="{6E281E5E-176A-78F5-250B-3998AA05E8CA}"/>
          </ac:inkMkLst>
        </pc:inkChg>
        <pc:inkChg chg="add del">
          <ac:chgData name="Jade Tan" userId="16b1a3b18b71b79e" providerId="LiveId" clId="{CC439497-F5D5-874C-9940-C183D36575AE}" dt="2023-01-01T19:41:50.491" v="2155"/>
          <ac:inkMkLst>
            <pc:docMk/>
            <pc:sldMk cId="336325233" sldId="305"/>
            <ac:inkMk id="85" creationId="{D9B287D9-C31E-C863-27B6-DBA1EE3B6838}"/>
          </ac:inkMkLst>
        </pc:inkChg>
        <pc:inkChg chg="add del">
          <ac:chgData name="Jade Tan" userId="16b1a3b18b71b79e" providerId="LiveId" clId="{CC439497-F5D5-874C-9940-C183D36575AE}" dt="2022-12-30T22:34:04.968" v="1123"/>
          <ac:inkMkLst>
            <pc:docMk/>
            <pc:sldMk cId="336325233" sldId="305"/>
            <ac:inkMk id="86" creationId="{2E97BF9F-D867-87BF-916E-497E78CB7E18}"/>
          </ac:inkMkLst>
        </pc:inkChg>
        <pc:inkChg chg="add del">
          <ac:chgData name="Jade Tan" userId="16b1a3b18b71b79e" providerId="LiveId" clId="{CC439497-F5D5-874C-9940-C183D36575AE}" dt="2022-12-30T22:17:59.330" v="877"/>
          <ac:inkMkLst>
            <pc:docMk/>
            <pc:sldMk cId="336325233" sldId="305"/>
            <ac:inkMk id="86" creationId="{44E6A9FD-BA04-DCE2-BC68-982115F37C02}"/>
          </ac:inkMkLst>
        </pc:inkChg>
        <pc:inkChg chg="add del">
          <ac:chgData name="Jade Tan" userId="16b1a3b18b71b79e" providerId="LiveId" clId="{CC439497-F5D5-874C-9940-C183D36575AE}" dt="2023-01-01T19:50:05.894" v="2426"/>
          <ac:inkMkLst>
            <pc:docMk/>
            <pc:sldMk cId="336325233" sldId="305"/>
            <ac:inkMk id="86" creationId="{FD198CFA-407A-BE3D-16A6-C94A761D9620}"/>
          </ac:inkMkLst>
        </pc:inkChg>
        <pc:inkChg chg="add del">
          <ac:chgData name="Jade Tan" userId="16b1a3b18b71b79e" providerId="LiveId" clId="{CC439497-F5D5-874C-9940-C183D36575AE}" dt="2022-12-30T22:17:59.330" v="877"/>
          <ac:inkMkLst>
            <pc:docMk/>
            <pc:sldMk cId="336325233" sldId="305"/>
            <ac:inkMk id="87" creationId="{23935B33-AABF-CDC2-78FB-A2ED048EC535}"/>
          </ac:inkMkLst>
        </pc:inkChg>
        <pc:inkChg chg="add del">
          <ac:chgData name="Jade Tan" userId="16b1a3b18b71b79e" providerId="LiveId" clId="{CC439497-F5D5-874C-9940-C183D36575AE}" dt="2022-12-30T22:34:04.680" v="1122"/>
          <ac:inkMkLst>
            <pc:docMk/>
            <pc:sldMk cId="336325233" sldId="305"/>
            <ac:inkMk id="87" creationId="{75D18E52-A3ED-9DE9-C067-B54C766EF9D7}"/>
          </ac:inkMkLst>
        </pc:inkChg>
        <pc:inkChg chg="add del">
          <ac:chgData name="Jade Tan" userId="16b1a3b18b71b79e" providerId="LiveId" clId="{CC439497-F5D5-874C-9940-C183D36575AE}" dt="2023-01-01T19:50:05.919" v="2451"/>
          <ac:inkMkLst>
            <pc:docMk/>
            <pc:sldMk cId="336325233" sldId="305"/>
            <ac:inkMk id="87" creationId="{BBB755A8-E790-BD3C-F934-979A83F9F5D1}"/>
          </ac:inkMkLst>
        </pc:inkChg>
        <pc:inkChg chg="add del">
          <ac:chgData name="Jade Tan" userId="16b1a3b18b71b79e" providerId="LiveId" clId="{CC439497-F5D5-874C-9940-C183D36575AE}" dt="2023-01-01T19:50:05.944" v="2476"/>
          <ac:inkMkLst>
            <pc:docMk/>
            <pc:sldMk cId="336325233" sldId="305"/>
            <ac:inkMk id="88" creationId="{5C9CA53E-D983-C516-045C-97C7199160B6}"/>
          </ac:inkMkLst>
        </pc:inkChg>
        <pc:inkChg chg="add del">
          <ac:chgData name="Jade Tan" userId="16b1a3b18b71b79e" providerId="LiveId" clId="{CC439497-F5D5-874C-9940-C183D36575AE}" dt="2022-12-30T22:17:59.330" v="877"/>
          <ac:inkMkLst>
            <pc:docMk/>
            <pc:sldMk cId="336325233" sldId="305"/>
            <ac:inkMk id="88" creationId="{B7EFC02F-1EC8-0ED6-E2BC-0C70A901DA5D}"/>
          </ac:inkMkLst>
        </pc:inkChg>
        <pc:inkChg chg="add del reco">
          <ac:chgData name="Jade Tan" userId="16b1a3b18b71b79e" providerId="LiveId" clId="{CC439497-F5D5-874C-9940-C183D36575AE}" dt="2022-12-30T22:34:04.680" v="1122"/>
          <ac:inkMkLst>
            <pc:docMk/>
            <pc:sldMk cId="336325233" sldId="305"/>
            <ac:inkMk id="88" creationId="{E146D6FC-EC0F-5B61-AADC-D56BBD0928FC}"/>
          </ac:inkMkLst>
        </pc:inkChg>
        <pc:inkChg chg="add del">
          <ac:chgData name="Jade Tan" userId="16b1a3b18b71b79e" providerId="LiveId" clId="{CC439497-F5D5-874C-9940-C183D36575AE}" dt="2022-12-30T22:34:07.496" v="1125"/>
          <ac:inkMkLst>
            <pc:docMk/>
            <pc:sldMk cId="336325233" sldId="305"/>
            <ac:inkMk id="89" creationId="{357685FF-851F-E94C-780A-E40FA3E38C95}"/>
          </ac:inkMkLst>
        </pc:inkChg>
        <pc:inkChg chg="add del">
          <ac:chgData name="Jade Tan" userId="16b1a3b18b71b79e" providerId="LiveId" clId="{CC439497-F5D5-874C-9940-C183D36575AE}" dt="2022-12-30T22:17:59.330" v="877"/>
          <ac:inkMkLst>
            <pc:docMk/>
            <pc:sldMk cId="336325233" sldId="305"/>
            <ac:inkMk id="89" creationId="{9450F70A-943C-B6F8-F1DF-4BA5F7EFD6E5}"/>
          </ac:inkMkLst>
        </pc:inkChg>
        <pc:inkChg chg="add del">
          <ac:chgData name="Jade Tan" userId="16b1a3b18b71b79e" providerId="LiveId" clId="{CC439497-F5D5-874C-9940-C183D36575AE}" dt="2023-01-01T19:50:05.909" v="2441"/>
          <ac:inkMkLst>
            <pc:docMk/>
            <pc:sldMk cId="336325233" sldId="305"/>
            <ac:inkMk id="89" creationId="{C97945C4-B618-EEA2-ECA4-8A4D611B12D3}"/>
          </ac:inkMkLst>
        </pc:inkChg>
        <pc:inkChg chg="add reco">
          <ac:chgData name="Jade Tan" userId="16b1a3b18b71b79e" providerId="LiveId" clId="{CC439497-F5D5-874C-9940-C183D36575AE}" dt="2022-12-30T22:17:59.330" v="877"/>
          <ac:inkMkLst>
            <pc:docMk/>
            <pc:sldMk cId="336325233" sldId="305"/>
            <ac:inkMk id="90" creationId="{7649170E-336F-4CD6-5C34-85652B816BBB}"/>
          </ac:inkMkLst>
        </pc:inkChg>
        <pc:inkChg chg="add del">
          <ac:chgData name="Jade Tan" userId="16b1a3b18b71b79e" providerId="LiveId" clId="{CC439497-F5D5-874C-9940-C183D36575AE}" dt="2023-01-01T19:50:05.938" v="2470"/>
          <ac:inkMkLst>
            <pc:docMk/>
            <pc:sldMk cId="336325233" sldId="305"/>
            <ac:inkMk id="90" creationId="{868A3AC3-A5C7-C5AE-7DD5-D2607DBB67F6}"/>
          </ac:inkMkLst>
        </pc:inkChg>
        <pc:inkChg chg="add del">
          <ac:chgData name="Jade Tan" userId="16b1a3b18b71b79e" providerId="LiveId" clId="{CC439497-F5D5-874C-9940-C183D36575AE}" dt="2023-01-01T19:50:05.903" v="2435"/>
          <ac:inkMkLst>
            <pc:docMk/>
            <pc:sldMk cId="336325233" sldId="305"/>
            <ac:inkMk id="91" creationId="{1B807BE5-5F57-EC40-7A2A-2832308EBD92}"/>
          </ac:inkMkLst>
        </pc:inkChg>
        <pc:inkChg chg="add">
          <ac:chgData name="Jade Tan" userId="16b1a3b18b71b79e" providerId="LiveId" clId="{CC439497-F5D5-874C-9940-C183D36575AE}" dt="2022-12-30T22:18:03.604" v="878"/>
          <ac:inkMkLst>
            <pc:docMk/>
            <pc:sldMk cId="336325233" sldId="305"/>
            <ac:inkMk id="91" creationId="{31C4DAC9-CCFB-75AC-3698-8A1381C6E281}"/>
          </ac:inkMkLst>
        </pc:inkChg>
        <pc:inkChg chg="add">
          <ac:chgData name="Jade Tan" userId="16b1a3b18b71b79e" providerId="LiveId" clId="{CC439497-F5D5-874C-9940-C183D36575AE}" dt="2022-12-30T22:18:04.178" v="879"/>
          <ac:inkMkLst>
            <pc:docMk/>
            <pc:sldMk cId="336325233" sldId="305"/>
            <ac:inkMk id="92" creationId="{2FFB5C73-B994-D160-5CB9-9AD9B28FE8BD}"/>
          </ac:inkMkLst>
        </pc:inkChg>
        <pc:inkChg chg="add del">
          <ac:chgData name="Jade Tan" userId="16b1a3b18b71b79e" providerId="LiveId" clId="{CC439497-F5D5-874C-9940-C183D36575AE}" dt="2023-01-01T19:50:05.890" v="2423"/>
          <ac:inkMkLst>
            <pc:docMk/>
            <pc:sldMk cId="336325233" sldId="305"/>
            <ac:inkMk id="92" creationId="{5A1BD50A-7D71-FFD8-1BFA-51C91FC7EE4B}"/>
          </ac:inkMkLst>
        </pc:inkChg>
        <pc:inkChg chg="add del">
          <ac:chgData name="Jade Tan" userId="16b1a3b18b71b79e" providerId="LiveId" clId="{CC439497-F5D5-874C-9940-C183D36575AE}" dt="2023-01-01T19:49:54.869" v="2410"/>
          <ac:inkMkLst>
            <pc:docMk/>
            <pc:sldMk cId="336325233" sldId="305"/>
            <ac:inkMk id="93" creationId="{BDCA7AE5-5ECB-4958-BDC8-1CB03B2932D4}"/>
          </ac:inkMkLst>
        </pc:inkChg>
        <pc:inkChg chg="add del">
          <ac:chgData name="Jade Tan" userId="16b1a3b18b71b79e" providerId="LiveId" clId="{CC439497-F5D5-874C-9940-C183D36575AE}" dt="2022-12-30T22:18:41.849" v="882"/>
          <ac:inkMkLst>
            <pc:docMk/>
            <pc:sldMk cId="336325233" sldId="305"/>
            <ac:inkMk id="93" creationId="{F756AB6E-2AC7-8EF4-E3FF-547D2138F881}"/>
          </ac:inkMkLst>
        </pc:inkChg>
        <pc:inkChg chg="add del">
          <ac:chgData name="Jade Tan" userId="16b1a3b18b71b79e" providerId="LiveId" clId="{CC439497-F5D5-874C-9940-C183D36575AE}" dt="2023-01-01T19:41:50.486" v="2151"/>
          <ac:inkMkLst>
            <pc:docMk/>
            <pc:sldMk cId="336325233" sldId="305"/>
            <ac:inkMk id="94" creationId="{40F55096-ABB2-1657-EB33-0F167E4C42B9}"/>
          </ac:inkMkLst>
        </pc:inkChg>
        <pc:inkChg chg="add del">
          <ac:chgData name="Jade Tan" userId="16b1a3b18b71b79e" providerId="LiveId" clId="{CC439497-F5D5-874C-9940-C183D36575AE}" dt="2022-12-30T22:18:41.849" v="882"/>
          <ac:inkMkLst>
            <pc:docMk/>
            <pc:sldMk cId="336325233" sldId="305"/>
            <ac:inkMk id="94" creationId="{74956CB7-DCE8-1F20-3E29-1FC075C1B05F}"/>
          </ac:inkMkLst>
        </pc:inkChg>
        <pc:inkChg chg="add reco">
          <ac:chgData name="Jade Tan" userId="16b1a3b18b71b79e" providerId="LiveId" clId="{CC439497-F5D5-874C-9940-C183D36575AE}" dt="2022-12-30T22:18:41.849" v="882"/>
          <ac:inkMkLst>
            <pc:docMk/>
            <pc:sldMk cId="336325233" sldId="305"/>
            <ac:inkMk id="95" creationId="{4D3D48DA-CFC8-2970-5E64-76BCC1EBDD17}"/>
          </ac:inkMkLst>
        </pc:inkChg>
        <pc:inkChg chg="add del">
          <ac:chgData name="Jade Tan" userId="16b1a3b18b71b79e" providerId="LiveId" clId="{CC439497-F5D5-874C-9940-C183D36575AE}" dt="2023-01-01T19:50:05.917" v="2449"/>
          <ac:inkMkLst>
            <pc:docMk/>
            <pc:sldMk cId="336325233" sldId="305"/>
            <ac:inkMk id="95" creationId="{A267E48C-CB10-A2E8-E2BD-A7255FA55288}"/>
          </ac:inkMkLst>
        </pc:inkChg>
        <pc:inkChg chg="add del">
          <ac:chgData name="Jade Tan" userId="16b1a3b18b71b79e" providerId="LiveId" clId="{CC439497-F5D5-874C-9940-C183D36575AE}" dt="2022-12-30T22:19:51.626" v="886"/>
          <ac:inkMkLst>
            <pc:docMk/>
            <pc:sldMk cId="336325233" sldId="305"/>
            <ac:inkMk id="96" creationId="{1F2C3D09-1B27-F2D6-4EF7-750DAB43DC99}"/>
          </ac:inkMkLst>
        </pc:inkChg>
        <pc:inkChg chg="add del">
          <ac:chgData name="Jade Tan" userId="16b1a3b18b71b79e" providerId="LiveId" clId="{CC439497-F5D5-874C-9940-C183D36575AE}" dt="2022-12-30T22:34:15.846" v="1140"/>
          <ac:inkMkLst>
            <pc:docMk/>
            <pc:sldMk cId="336325233" sldId="305"/>
            <ac:inkMk id="96" creationId="{2016A1E6-ADCA-12E1-AB63-8E2E1228941C}"/>
          </ac:inkMkLst>
        </pc:inkChg>
        <pc:inkChg chg="add del">
          <ac:chgData name="Jade Tan" userId="16b1a3b18b71b79e" providerId="LiveId" clId="{CC439497-F5D5-874C-9940-C183D36575AE}" dt="2023-01-01T19:49:56.932" v="2416"/>
          <ac:inkMkLst>
            <pc:docMk/>
            <pc:sldMk cId="336325233" sldId="305"/>
            <ac:inkMk id="96" creationId="{2C8D0B42-157C-CCAE-1E94-AE44D55ABF7B}"/>
          </ac:inkMkLst>
        </pc:inkChg>
        <pc:inkChg chg="add del">
          <ac:chgData name="Jade Tan" userId="16b1a3b18b71b79e" providerId="LiveId" clId="{CC439497-F5D5-874C-9940-C183D36575AE}" dt="2022-12-30T22:19:51.626" v="886"/>
          <ac:inkMkLst>
            <pc:docMk/>
            <pc:sldMk cId="336325233" sldId="305"/>
            <ac:inkMk id="97" creationId="{0264831A-CFBD-9301-F82F-0889B3A2EBFA}"/>
          </ac:inkMkLst>
        </pc:inkChg>
        <pc:inkChg chg="add del">
          <ac:chgData name="Jade Tan" userId="16b1a3b18b71b79e" providerId="LiveId" clId="{CC439497-F5D5-874C-9940-C183D36575AE}" dt="2022-12-30T22:34:15.846" v="1140"/>
          <ac:inkMkLst>
            <pc:docMk/>
            <pc:sldMk cId="336325233" sldId="305"/>
            <ac:inkMk id="97" creationId="{92593483-92DD-35BB-D95B-9DDDA050D63B}"/>
          </ac:inkMkLst>
        </pc:inkChg>
        <pc:inkChg chg="add del">
          <ac:chgData name="Jade Tan" userId="16b1a3b18b71b79e" providerId="LiveId" clId="{CC439497-F5D5-874C-9940-C183D36575AE}" dt="2023-01-01T19:49:56.941" v="2420"/>
          <ac:inkMkLst>
            <pc:docMk/>
            <pc:sldMk cId="336325233" sldId="305"/>
            <ac:inkMk id="97" creationId="{CCEA8596-ED6F-92F3-8D8A-822DBB050C8B}"/>
          </ac:inkMkLst>
        </pc:inkChg>
        <pc:inkChg chg="add del">
          <ac:chgData name="Jade Tan" userId="16b1a3b18b71b79e" providerId="LiveId" clId="{CC439497-F5D5-874C-9940-C183D36575AE}" dt="2022-12-30T22:19:51.626" v="886"/>
          <ac:inkMkLst>
            <pc:docMk/>
            <pc:sldMk cId="336325233" sldId="305"/>
            <ac:inkMk id="98" creationId="{0034BA74-F72B-C1AE-0D65-3C9511A77B81}"/>
          </ac:inkMkLst>
        </pc:inkChg>
        <pc:inkChg chg="add del">
          <ac:chgData name="Jade Tan" userId="16b1a3b18b71b79e" providerId="LiveId" clId="{CC439497-F5D5-874C-9940-C183D36575AE}" dt="2023-01-01T19:49:56.945" v="2422"/>
          <ac:inkMkLst>
            <pc:docMk/>
            <pc:sldMk cId="336325233" sldId="305"/>
            <ac:inkMk id="98" creationId="{1B9EAD5D-85E6-0AC5-73FB-E540EF9D5F46}"/>
          </ac:inkMkLst>
        </pc:inkChg>
        <pc:inkChg chg="add del">
          <ac:chgData name="Jade Tan" userId="16b1a3b18b71b79e" providerId="LiveId" clId="{CC439497-F5D5-874C-9940-C183D36575AE}" dt="2022-12-30T22:34:15.846" v="1140"/>
          <ac:inkMkLst>
            <pc:docMk/>
            <pc:sldMk cId="336325233" sldId="305"/>
            <ac:inkMk id="98" creationId="{2B90ECE7-3B30-EC3B-7EE6-DB4548270811}"/>
          </ac:inkMkLst>
        </pc:inkChg>
        <pc:inkChg chg="add del">
          <ac:chgData name="Jade Tan" userId="16b1a3b18b71b79e" providerId="LiveId" clId="{CC439497-F5D5-874C-9940-C183D36575AE}" dt="2023-01-01T19:50:05.948" v="2480"/>
          <ac:inkMkLst>
            <pc:docMk/>
            <pc:sldMk cId="336325233" sldId="305"/>
            <ac:inkMk id="99" creationId="{2FCE8E43-C776-C14B-706B-5BF7561ED633}"/>
          </ac:inkMkLst>
        </pc:inkChg>
        <pc:inkChg chg="add reco">
          <ac:chgData name="Jade Tan" userId="16b1a3b18b71b79e" providerId="LiveId" clId="{CC439497-F5D5-874C-9940-C183D36575AE}" dt="2022-12-30T22:19:51.626" v="886"/>
          <ac:inkMkLst>
            <pc:docMk/>
            <pc:sldMk cId="336325233" sldId="305"/>
            <ac:inkMk id="99" creationId="{BC9BBEEA-32E8-A24D-BDD8-EAA2B607DC4F}"/>
          </ac:inkMkLst>
        </pc:inkChg>
        <pc:inkChg chg="add del">
          <ac:chgData name="Jade Tan" userId="16b1a3b18b71b79e" providerId="LiveId" clId="{CC439497-F5D5-874C-9940-C183D36575AE}" dt="2022-12-30T22:20:01.937" v="889"/>
          <ac:inkMkLst>
            <pc:docMk/>
            <pc:sldMk cId="336325233" sldId="305"/>
            <ac:inkMk id="100" creationId="{146BEDF2-6AFA-B500-D503-ED7190EB0F14}"/>
          </ac:inkMkLst>
        </pc:inkChg>
        <pc:inkChg chg="add del">
          <ac:chgData name="Jade Tan" userId="16b1a3b18b71b79e" providerId="LiveId" clId="{CC439497-F5D5-874C-9940-C183D36575AE}" dt="2023-01-01T19:41:50.490" v="2154"/>
          <ac:inkMkLst>
            <pc:docMk/>
            <pc:sldMk cId="336325233" sldId="305"/>
            <ac:inkMk id="100" creationId="{C8EAFF7D-FCE5-2328-FE06-2C773363B295}"/>
          </ac:inkMkLst>
        </pc:inkChg>
        <pc:inkChg chg="add del">
          <ac:chgData name="Jade Tan" userId="16b1a3b18b71b79e" providerId="LiveId" clId="{CC439497-F5D5-874C-9940-C183D36575AE}" dt="2022-12-30T22:20:01.937" v="889"/>
          <ac:inkMkLst>
            <pc:docMk/>
            <pc:sldMk cId="336325233" sldId="305"/>
            <ac:inkMk id="101" creationId="{277FDF2B-82E8-A308-9E84-0B37A34996C4}"/>
          </ac:inkMkLst>
        </pc:inkChg>
        <pc:inkChg chg="add del">
          <ac:chgData name="Jade Tan" userId="16b1a3b18b71b79e" providerId="LiveId" clId="{CC439497-F5D5-874C-9940-C183D36575AE}" dt="2022-12-30T22:34:15.846" v="1140"/>
          <ac:inkMkLst>
            <pc:docMk/>
            <pc:sldMk cId="336325233" sldId="305"/>
            <ac:inkMk id="101" creationId="{47E493D6-45E7-A75D-3D6A-E4FFB19416C6}"/>
          </ac:inkMkLst>
        </pc:inkChg>
        <pc:inkChg chg="add del">
          <ac:chgData name="Jade Tan" userId="16b1a3b18b71b79e" providerId="LiveId" clId="{CC439497-F5D5-874C-9940-C183D36575AE}" dt="2023-01-01T19:50:05.914" v="2446"/>
          <ac:inkMkLst>
            <pc:docMk/>
            <pc:sldMk cId="336325233" sldId="305"/>
            <ac:inkMk id="101" creationId="{8A01A23B-7241-CB07-6895-CDB4476E96BB}"/>
          </ac:inkMkLst>
        </pc:inkChg>
        <pc:inkChg chg="add del">
          <ac:chgData name="Jade Tan" userId="16b1a3b18b71b79e" providerId="LiveId" clId="{CC439497-F5D5-874C-9940-C183D36575AE}" dt="2022-12-30T22:34:15.846" v="1140"/>
          <ac:inkMkLst>
            <pc:docMk/>
            <pc:sldMk cId="336325233" sldId="305"/>
            <ac:inkMk id="102" creationId="{01AF13B8-6C97-92BC-DE2C-F38B18C776A0}"/>
          </ac:inkMkLst>
        </pc:inkChg>
        <pc:inkChg chg="add reco">
          <ac:chgData name="Jade Tan" userId="16b1a3b18b71b79e" providerId="LiveId" clId="{CC439497-F5D5-874C-9940-C183D36575AE}" dt="2022-12-30T22:20:01.937" v="889"/>
          <ac:inkMkLst>
            <pc:docMk/>
            <pc:sldMk cId="336325233" sldId="305"/>
            <ac:inkMk id="102" creationId="{1EF8191C-3909-93B9-3003-92C21DAA6380}"/>
          </ac:inkMkLst>
        </pc:inkChg>
        <pc:inkChg chg="add del">
          <ac:chgData name="Jade Tan" userId="16b1a3b18b71b79e" providerId="LiveId" clId="{CC439497-F5D5-874C-9940-C183D36575AE}" dt="2023-01-01T19:50:05.941" v="2473"/>
          <ac:inkMkLst>
            <pc:docMk/>
            <pc:sldMk cId="336325233" sldId="305"/>
            <ac:inkMk id="102" creationId="{FC9BE364-13D0-BC6B-F05C-3BE29ECAE829}"/>
          </ac:inkMkLst>
        </pc:inkChg>
        <pc:inkChg chg="add del">
          <ac:chgData name="Jade Tan" userId="16b1a3b18b71b79e" providerId="LiveId" clId="{CC439497-F5D5-874C-9940-C183D36575AE}" dt="2023-01-01T19:50:05.907" v="2439"/>
          <ac:inkMkLst>
            <pc:docMk/>
            <pc:sldMk cId="336325233" sldId="305"/>
            <ac:inkMk id="103" creationId="{24C3E6F3-65E7-C55B-F1BA-E4EBD9A9604C}"/>
          </ac:inkMkLst>
        </pc:inkChg>
        <pc:inkChg chg="add del">
          <ac:chgData name="Jade Tan" userId="16b1a3b18b71b79e" providerId="LiveId" clId="{CC439497-F5D5-874C-9940-C183D36575AE}" dt="2022-12-30T22:34:15.846" v="1140"/>
          <ac:inkMkLst>
            <pc:docMk/>
            <pc:sldMk cId="336325233" sldId="305"/>
            <ac:inkMk id="103" creationId="{7DA6C01B-6647-ADEE-A06E-F9A6204EDEC0}"/>
          </ac:inkMkLst>
        </pc:inkChg>
        <pc:inkChg chg="add del">
          <ac:chgData name="Jade Tan" userId="16b1a3b18b71b79e" providerId="LiveId" clId="{CC439497-F5D5-874C-9940-C183D36575AE}" dt="2022-12-30T22:20:07.624" v="901"/>
          <ac:inkMkLst>
            <pc:docMk/>
            <pc:sldMk cId="336325233" sldId="305"/>
            <ac:inkMk id="103" creationId="{F45A39D5-56D9-09B3-A1C4-F18AC1DD8D33}"/>
          </ac:inkMkLst>
        </pc:inkChg>
        <pc:inkChg chg="add del">
          <ac:chgData name="Jade Tan" userId="16b1a3b18b71b79e" providerId="LiveId" clId="{CC439497-F5D5-874C-9940-C183D36575AE}" dt="2022-12-30T22:34:15.846" v="1140"/>
          <ac:inkMkLst>
            <pc:docMk/>
            <pc:sldMk cId="336325233" sldId="305"/>
            <ac:inkMk id="104" creationId="{2C10EE71-B5A5-6881-5F87-36B7AC8FE9A1}"/>
          </ac:inkMkLst>
        </pc:inkChg>
        <pc:inkChg chg="add del">
          <ac:chgData name="Jade Tan" userId="16b1a3b18b71b79e" providerId="LiveId" clId="{CC439497-F5D5-874C-9940-C183D36575AE}" dt="2022-12-30T22:20:07.624" v="901"/>
          <ac:inkMkLst>
            <pc:docMk/>
            <pc:sldMk cId="336325233" sldId="305"/>
            <ac:inkMk id="104" creationId="{3B0DF3BB-B1AD-6E85-006C-954595C074FC}"/>
          </ac:inkMkLst>
        </pc:inkChg>
        <pc:inkChg chg="add del">
          <ac:chgData name="Jade Tan" userId="16b1a3b18b71b79e" providerId="LiveId" clId="{CC439497-F5D5-874C-9940-C183D36575AE}" dt="2023-01-01T19:50:05.935" v="2467"/>
          <ac:inkMkLst>
            <pc:docMk/>
            <pc:sldMk cId="336325233" sldId="305"/>
            <ac:inkMk id="104" creationId="{914926E1-59C6-11B5-06EB-8EA85F59071F}"/>
          </ac:inkMkLst>
        </pc:inkChg>
        <pc:inkChg chg="add del">
          <ac:chgData name="Jade Tan" userId="16b1a3b18b71b79e" providerId="LiveId" clId="{CC439497-F5D5-874C-9940-C183D36575AE}" dt="2023-01-01T19:50:05.901" v="2433"/>
          <ac:inkMkLst>
            <pc:docMk/>
            <pc:sldMk cId="336325233" sldId="305"/>
            <ac:inkMk id="105" creationId="{01B9E1CF-3614-3AA9-2DF7-1AC68F6E0C6E}"/>
          </ac:inkMkLst>
        </pc:inkChg>
        <pc:inkChg chg="add del">
          <ac:chgData name="Jade Tan" userId="16b1a3b18b71b79e" providerId="LiveId" clId="{CC439497-F5D5-874C-9940-C183D36575AE}" dt="2022-12-30T22:34:15.846" v="1140"/>
          <ac:inkMkLst>
            <pc:docMk/>
            <pc:sldMk cId="336325233" sldId="305"/>
            <ac:inkMk id="105" creationId="{526A408A-8DC5-F580-3BCB-68BF453CD1E3}"/>
          </ac:inkMkLst>
        </pc:inkChg>
        <pc:inkChg chg="add del">
          <ac:chgData name="Jade Tan" userId="16b1a3b18b71b79e" providerId="LiveId" clId="{CC439497-F5D5-874C-9940-C183D36575AE}" dt="2022-12-30T22:20:07.624" v="901"/>
          <ac:inkMkLst>
            <pc:docMk/>
            <pc:sldMk cId="336325233" sldId="305"/>
            <ac:inkMk id="105" creationId="{EDB9C0A2-FBC7-7019-4FCE-DC3B533D60B4}"/>
          </ac:inkMkLst>
        </pc:inkChg>
        <pc:inkChg chg="add del">
          <ac:chgData name="Jade Tan" userId="16b1a3b18b71b79e" providerId="LiveId" clId="{CC439497-F5D5-874C-9940-C183D36575AE}" dt="2022-12-30T22:20:07.624" v="901"/>
          <ac:inkMkLst>
            <pc:docMk/>
            <pc:sldMk cId="336325233" sldId="305"/>
            <ac:inkMk id="106" creationId="{2A1A0131-1B15-826C-933F-4A9A37E844A0}"/>
          </ac:inkMkLst>
        </pc:inkChg>
        <pc:inkChg chg="add del">
          <ac:chgData name="Jade Tan" userId="16b1a3b18b71b79e" providerId="LiveId" clId="{CC439497-F5D5-874C-9940-C183D36575AE}" dt="2022-12-30T22:34:15.846" v="1140"/>
          <ac:inkMkLst>
            <pc:docMk/>
            <pc:sldMk cId="336325233" sldId="305"/>
            <ac:inkMk id="106" creationId="{2BE3BB60-C355-2794-7B70-E567CF574A5E}"/>
          </ac:inkMkLst>
        </pc:inkChg>
        <pc:inkChg chg="add del">
          <ac:chgData name="Jade Tan" userId="16b1a3b18b71b79e" providerId="LiveId" clId="{CC439497-F5D5-874C-9940-C183D36575AE}" dt="2023-01-01T19:50:05.922" v="2454"/>
          <ac:inkMkLst>
            <pc:docMk/>
            <pc:sldMk cId="336325233" sldId="305"/>
            <ac:inkMk id="106" creationId="{AC962C13-5AD0-D0C9-FAEF-BAC64B032205}"/>
          </ac:inkMkLst>
        </pc:inkChg>
        <pc:inkChg chg="add del">
          <ac:chgData name="Jade Tan" userId="16b1a3b18b71b79e" providerId="LiveId" clId="{CC439497-F5D5-874C-9940-C183D36575AE}" dt="2022-12-30T22:20:07.624" v="901"/>
          <ac:inkMkLst>
            <pc:docMk/>
            <pc:sldMk cId="336325233" sldId="305"/>
            <ac:inkMk id="107" creationId="{209AD4EE-6FA7-734A-CA8E-CC7C07917C72}"/>
          </ac:inkMkLst>
        </pc:inkChg>
        <pc:inkChg chg="add del">
          <ac:chgData name="Jade Tan" userId="16b1a3b18b71b79e" providerId="LiveId" clId="{CC439497-F5D5-874C-9940-C183D36575AE}" dt="2022-12-30T22:34:15.846" v="1140"/>
          <ac:inkMkLst>
            <pc:docMk/>
            <pc:sldMk cId="336325233" sldId="305"/>
            <ac:inkMk id="107" creationId="{91E83A34-E4D0-BA33-D29E-E9BC2F2751A5}"/>
          </ac:inkMkLst>
        </pc:inkChg>
        <pc:inkChg chg="add del">
          <ac:chgData name="Jade Tan" userId="16b1a3b18b71b79e" providerId="LiveId" clId="{CC439497-F5D5-874C-9940-C183D36575AE}" dt="2023-01-01T19:50:05.949" v="2481"/>
          <ac:inkMkLst>
            <pc:docMk/>
            <pc:sldMk cId="336325233" sldId="305"/>
            <ac:inkMk id="107" creationId="{D5DB78BB-EFF4-AAC3-F00B-5D1944D5B8E9}"/>
          </ac:inkMkLst>
        </pc:inkChg>
        <pc:inkChg chg="add del">
          <ac:chgData name="Jade Tan" userId="16b1a3b18b71b79e" providerId="LiveId" clId="{CC439497-F5D5-874C-9940-C183D36575AE}" dt="2023-01-01T19:50:05.915" v="2447"/>
          <ac:inkMkLst>
            <pc:docMk/>
            <pc:sldMk cId="336325233" sldId="305"/>
            <ac:inkMk id="108" creationId="{3CA28554-4D37-038E-EAA9-DF02A3C38C87}"/>
          </ac:inkMkLst>
        </pc:inkChg>
        <pc:inkChg chg="add del">
          <ac:chgData name="Jade Tan" userId="16b1a3b18b71b79e" providerId="LiveId" clId="{CC439497-F5D5-874C-9940-C183D36575AE}" dt="2022-12-30T22:34:15.846" v="1140"/>
          <ac:inkMkLst>
            <pc:docMk/>
            <pc:sldMk cId="336325233" sldId="305"/>
            <ac:inkMk id="108" creationId="{766DDA17-23C2-CAEF-673B-5F2CE2D91551}"/>
          </ac:inkMkLst>
        </pc:inkChg>
        <pc:inkChg chg="add del">
          <ac:chgData name="Jade Tan" userId="16b1a3b18b71b79e" providerId="LiveId" clId="{CC439497-F5D5-874C-9940-C183D36575AE}" dt="2022-12-30T22:20:07.624" v="901"/>
          <ac:inkMkLst>
            <pc:docMk/>
            <pc:sldMk cId="336325233" sldId="305"/>
            <ac:inkMk id="108" creationId="{7967C935-0676-45B3-82DD-3809E1CFB287}"/>
          </ac:inkMkLst>
        </pc:inkChg>
        <pc:inkChg chg="add del">
          <ac:chgData name="Jade Tan" userId="16b1a3b18b71b79e" providerId="LiveId" clId="{CC439497-F5D5-874C-9940-C183D36575AE}" dt="2022-12-30T22:34:15.846" v="1140"/>
          <ac:inkMkLst>
            <pc:docMk/>
            <pc:sldMk cId="336325233" sldId="305"/>
            <ac:inkMk id="109" creationId="{9682AEB1-E84C-CF42-CA18-970188BAFB93}"/>
          </ac:inkMkLst>
        </pc:inkChg>
        <pc:inkChg chg="add del">
          <ac:chgData name="Jade Tan" userId="16b1a3b18b71b79e" providerId="LiveId" clId="{CC439497-F5D5-874C-9940-C183D36575AE}" dt="2022-12-30T22:20:07.624" v="901"/>
          <ac:inkMkLst>
            <pc:docMk/>
            <pc:sldMk cId="336325233" sldId="305"/>
            <ac:inkMk id="109" creationId="{B92E73DB-F1ED-570B-CAC3-2A18AC9D534A}"/>
          </ac:inkMkLst>
        </pc:inkChg>
        <pc:inkChg chg="add del">
          <ac:chgData name="Jade Tan" userId="16b1a3b18b71b79e" providerId="LiveId" clId="{CC439497-F5D5-874C-9940-C183D36575AE}" dt="2023-01-01T19:50:05.904" v="2436"/>
          <ac:inkMkLst>
            <pc:docMk/>
            <pc:sldMk cId="336325233" sldId="305"/>
            <ac:inkMk id="109" creationId="{D989EF6B-500D-D690-61A3-12C8E4FB54BE}"/>
          </ac:inkMkLst>
        </pc:inkChg>
        <pc:inkChg chg="add del reco">
          <ac:chgData name="Jade Tan" userId="16b1a3b18b71b79e" providerId="LiveId" clId="{CC439497-F5D5-874C-9940-C183D36575AE}" dt="2023-01-01T19:41:50.481" v="2148"/>
          <ac:inkMkLst>
            <pc:docMk/>
            <pc:sldMk cId="336325233" sldId="305"/>
            <ac:inkMk id="110" creationId="{0575E67A-A2C9-0C25-AB73-57C51BF4C7BA}"/>
          </ac:inkMkLst>
        </pc:inkChg>
        <pc:inkChg chg="add del">
          <ac:chgData name="Jade Tan" userId="16b1a3b18b71b79e" providerId="LiveId" clId="{CC439497-F5D5-874C-9940-C183D36575AE}" dt="2022-12-30T22:20:07.624" v="901"/>
          <ac:inkMkLst>
            <pc:docMk/>
            <pc:sldMk cId="336325233" sldId="305"/>
            <ac:inkMk id="110" creationId="{1E966BBD-EF8B-59A6-1422-AF2B63F66BEF}"/>
          </ac:inkMkLst>
        </pc:inkChg>
        <pc:inkChg chg="add del">
          <ac:chgData name="Jade Tan" userId="16b1a3b18b71b79e" providerId="LiveId" clId="{CC439497-F5D5-874C-9940-C183D36575AE}" dt="2022-12-30T22:20:07.624" v="901"/>
          <ac:inkMkLst>
            <pc:docMk/>
            <pc:sldMk cId="336325233" sldId="305"/>
            <ac:inkMk id="111" creationId="{A52A0FDF-F61D-2FF2-CA7F-5D4421621186}"/>
          </ac:inkMkLst>
        </pc:inkChg>
        <pc:inkChg chg="add del reco">
          <ac:chgData name="Jade Tan" userId="16b1a3b18b71b79e" providerId="LiveId" clId="{CC439497-F5D5-874C-9940-C183D36575AE}" dt="2023-01-01T19:41:50.488" v="2153"/>
          <ac:inkMkLst>
            <pc:docMk/>
            <pc:sldMk cId="336325233" sldId="305"/>
            <ac:inkMk id="111" creationId="{BFC209BA-82CE-845B-5F7C-271A32E643E6}"/>
          </ac:inkMkLst>
        </pc:inkChg>
        <pc:inkChg chg="add del">
          <ac:chgData name="Jade Tan" userId="16b1a3b18b71b79e" providerId="LiveId" clId="{CC439497-F5D5-874C-9940-C183D36575AE}" dt="2023-01-01T19:51:29.967" v="2522"/>
          <ac:inkMkLst>
            <pc:docMk/>
            <pc:sldMk cId="336325233" sldId="305"/>
            <ac:inkMk id="112" creationId="{29D1680D-E223-072F-D8E9-ECE76E1E49B6}"/>
          </ac:inkMkLst>
        </pc:inkChg>
        <pc:inkChg chg="add del">
          <ac:chgData name="Jade Tan" userId="16b1a3b18b71b79e" providerId="LiveId" clId="{CC439497-F5D5-874C-9940-C183D36575AE}" dt="2022-12-30T22:20:07.624" v="901"/>
          <ac:inkMkLst>
            <pc:docMk/>
            <pc:sldMk cId="336325233" sldId="305"/>
            <ac:inkMk id="112" creationId="{4B31D7AF-7EFD-35EB-4E5A-BF7D329A47DE}"/>
          </ac:inkMkLst>
        </pc:inkChg>
        <pc:inkChg chg="add del">
          <ac:chgData name="Jade Tan" userId="16b1a3b18b71b79e" providerId="LiveId" clId="{CC439497-F5D5-874C-9940-C183D36575AE}" dt="2022-12-30T22:35:31.203" v="1144"/>
          <ac:inkMkLst>
            <pc:docMk/>
            <pc:sldMk cId="336325233" sldId="305"/>
            <ac:inkMk id="112" creationId="{C187979F-C1CF-9989-75BA-51C0612AB4DF}"/>
          </ac:inkMkLst>
        </pc:inkChg>
        <pc:inkChg chg="add del">
          <ac:chgData name="Jade Tan" userId="16b1a3b18b71b79e" providerId="LiveId" clId="{CC439497-F5D5-874C-9940-C183D36575AE}" dt="2022-12-30T22:35:31.203" v="1144"/>
          <ac:inkMkLst>
            <pc:docMk/>
            <pc:sldMk cId="336325233" sldId="305"/>
            <ac:inkMk id="113" creationId="{4FEEFCE7-7F5A-8B73-1B18-A3CDFBB413C4}"/>
          </ac:inkMkLst>
        </pc:inkChg>
        <pc:inkChg chg="add del">
          <ac:chgData name="Jade Tan" userId="16b1a3b18b71b79e" providerId="LiveId" clId="{CC439497-F5D5-874C-9940-C183D36575AE}" dt="2022-12-30T22:20:07.624" v="901"/>
          <ac:inkMkLst>
            <pc:docMk/>
            <pc:sldMk cId="336325233" sldId="305"/>
            <ac:inkMk id="113" creationId="{832B6B8D-C0B5-FF10-63BF-61286F0F5429}"/>
          </ac:inkMkLst>
        </pc:inkChg>
        <pc:inkChg chg="add del">
          <ac:chgData name="Jade Tan" userId="16b1a3b18b71b79e" providerId="LiveId" clId="{CC439497-F5D5-874C-9940-C183D36575AE}" dt="2023-01-01T19:51:31.912" v="2524"/>
          <ac:inkMkLst>
            <pc:docMk/>
            <pc:sldMk cId="336325233" sldId="305"/>
            <ac:inkMk id="113" creationId="{AA2B906C-E220-0C72-D643-21AAAB966B4E}"/>
          </ac:inkMkLst>
        </pc:inkChg>
        <pc:inkChg chg="add del">
          <ac:chgData name="Jade Tan" userId="16b1a3b18b71b79e" providerId="LiveId" clId="{CC439497-F5D5-874C-9940-C183D36575AE}" dt="2022-12-30T22:35:31.203" v="1144"/>
          <ac:inkMkLst>
            <pc:docMk/>
            <pc:sldMk cId="336325233" sldId="305"/>
            <ac:inkMk id="114" creationId="{04A9BBDF-2E09-E041-E9D1-4FC8EEC6F847}"/>
          </ac:inkMkLst>
        </pc:inkChg>
        <pc:inkChg chg="add del">
          <ac:chgData name="Jade Tan" userId="16b1a3b18b71b79e" providerId="LiveId" clId="{CC439497-F5D5-874C-9940-C183D36575AE}" dt="2023-01-01T19:51:31.917" v="2526"/>
          <ac:inkMkLst>
            <pc:docMk/>
            <pc:sldMk cId="336325233" sldId="305"/>
            <ac:inkMk id="114" creationId="{4165E32A-F707-F365-F88C-CEE79899AF8E}"/>
          </ac:inkMkLst>
        </pc:inkChg>
        <pc:inkChg chg="add reco">
          <ac:chgData name="Jade Tan" userId="16b1a3b18b71b79e" providerId="LiveId" clId="{CC439497-F5D5-874C-9940-C183D36575AE}" dt="2022-12-30T22:20:07.624" v="901"/>
          <ac:inkMkLst>
            <pc:docMk/>
            <pc:sldMk cId="336325233" sldId="305"/>
            <ac:inkMk id="114" creationId="{472184A5-FA36-3168-81C3-3426E763FB23}"/>
          </ac:inkMkLst>
        </pc:inkChg>
        <pc:inkChg chg="add del reco">
          <ac:chgData name="Jade Tan" userId="16b1a3b18b71b79e" providerId="LiveId" clId="{CC439497-F5D5-874C-9940-C183D36575AE}" dt="2023-01-01T19:41:50.482" v="2149"/>
          <ac:inkMkLst>
            <pc:docMk/>
            <pc:sldMk cId="336325233" sldId="305"/>
            <ac:inkMk id="115" creationId="{9ED7A644-D5F7-3009-9076-7407F590EBDF}"/>
          </ac:inkMkLst>
        </pc:inkChg>
        <pc:inkChg chg="add del">
          <ac:chgData name="Jade Tan" userId="16b1a3b18b71b79e" providerId="LiveId" clId="{CC439497-F5D5-874C-9940-C183D36575AE}" dt="2022-12-30T22:20:09.923" v="906"/>
          <ac:inkMkLst>
            <pc:docMk/>
            <pc:sldMk cId="336325233" sldId="305"/>
            <ac:inkMk id="115" creationId="{EB67F597-D797-5F05-D3A4-81A344D4291E}"/>
          </ac:inkMkLst>
        </pc:inkChg>
        <pc:inkChg chg="add del">
          <ac:chgData name="Jade Tan" userId="16b1a3b18b71b79e" providerId="LiveId" clId="{CC439497-F5D5-874C-9940-C183D36575AE}" dt="2023-01-01T19:51:31.915" v="2525"/>
          <ac:inkMkLst>
            <pc:docMk/>
            <pc:sldMk cId="336325233" sldId="305"/>
            <ac:inkMk id="116" creationId="{08CF4CC4-70B1-E28A-8731-009A694B14D3}"/>
          </ac:inkMkLst>
        </pc:inkChg>
        <pc:inkChg chg="add del">
          <ac:chgData name="Jade Tan" userId="16b1a3b18b71b79e" providerId="LiveId" clId="{CC439497-F5D5-874C-9940-C183D36575AE}" dt="2022-12-30T22:20:09.923" v="906"/>
          <ac:inkMkLst>
            <pc:docMk/>
            <pc:sldMk cId="336325233" sldId="305"/>
            <ac:inkMk id="116" creationId="{55D31BDA-4322-2CE3-495C-122B9701A259}"/>
          </ac:inkMkLst>
        </pc:inkChg>
        <pc:inkChg chg="add del">
          <ac:chgData name="Jade Tan" userId="16b1a3b18b71b79e" providerId="LiveId" clId="{CC439497-F5D5-874C-9940-C183D36575AE}" dt="2022-12-30T22:35:33.631" v="1147"/>
          <ac:inkMkLst>
            <pc:docMk/>
            <pc:sldMk cId="336325233" sldId="305"/>
            <ac:inkMk id="116" creationId="{D5CE23F9-53B1-89BA-A518-A09B6C26CE2E}"/>
          </ac:inkMkLst>
        </pc:inkChg>
        <pc:inkChg chg="add del">
          <ac:chgData name="Jade Tan" userId="16b1a3b18b71b79e" providerId="LiveId" clId="{CC439497-F5D5-874C-9940-C183D36575AE}" dt="2022-12-30T22:20:09.923" v="906"/>
          <ac:inkMkLst>
            <pc:docMk/>
            <pc:sldMk cId="336325233" sldId="305"/>
            <ac:inkMk id="117" creationId="{1457E95C-EBD7-CC64-3093-6F9CB30D5CD5}"/>
          </ac:inkMkLst>
        </pc:inkChg>
        <pc:inkChg chg="add del">
          <ac:chgData name="Jade Tan" userId="16b1a3b18b71b79e" providerId="LiveId" clId="{CC439497-F5D5-874C-9940-C183D36575AE}" dt="2022-12-30T22:35:33.631" v="1147"/>
          <ac:inkMkLst>
            <pc:docMk/>
            <pc:sldMk cId="336325233" sldId="305"/>
            <ac:inkMk id="117" creationId="{2DE3C401-8C41-13FF-A963-9F707735899D}"/>
          </ac:inkMkLst>
        </pc:inkChg>
        <pc:inkChg chg="add del">
          <ac:chgData name="Jade Tan" userId="16b1a3b18b71b79e" providerId="LiveId" clId="{CC439497-F5D5-874C-9940-C183D36575AE}" dt="2023-01-01T19:51:31.923" v="2529"/>
          <ac:inkMkLst>
            <pc:docMk/>
            <pc:sldMk cId="336325233" sldId="305"/>
            <ac:inkMk id="117" creationId="{C19732AB-F967-79C8-9D80-2E848CC68C7E}"/>
          </ac:inkMkLst>
        </pc:inkChg>
        <pc:inkChg chg="add del">
          <ac:chgData name="Jade Tan" userId="16b1a3b18b71b79e" providerId="LiveId" clId="{CC439497-F5D5-874C-9940-C183D36575AE}" dt="2022-12-30T22:20:09.923" v="906"/>
          <ac:inkMkLst>
            <pc:docMk/>
            <pc:sldMk cId="336325233" sldId="305"/>
            <ac:inkMk id="118" creationId="{9C06F612-41E0-FD2F-9322-1EBE4B845496}"/>
          </ac:inkMkLst>
        </pc:inkChg>
        <pc:inkChg chg="add del reco">
          <ac:chgData name="Jade Tan" userId="16b1a3b18b71b79e" providerId="LiveId" clId="{CC439497-F5D5-874C-9940-C183D36575AE}" dt="2023-01-01T19:41:50.492" v="2156"/>
          <ac:inkMkLst>
            <pc:docMk/>
            <pc:sldMk cId="336325233" sldId="305"/>
            <ac:inkMk id="118" creationId="{B9FF503D-5F17-2F91-A494-F6BB0FC5ECB7}"/>
          </ac:inkMkLst>
        </pc:inkChg>
        <pc:inkChg chg="add reco">
          <ac:chgData name="Jade Tan" userId="16b1a3b18b71b79e" providerId="LiveId" clId="{CC439497-F5D5-874C-9940-C183D36575AE}" dt="2022-12-30T22:20:09.923" v="906"/>
          <ac:inkMkLst>
            <pc:docMk/>
            <pc:sldMk cId="336325233" sldId="305"/>
            <ac:inkMk id="119" creationId="{737D4C80-7890-DB2F-FAAF-0DFB525B91AB}"/>
          </ac:inkMkLst>
        </pc:inkChg>
        <pc:inkChg chg="add del">
          <ac:chgData name="Jade Tan" userId="16b1a3b18b71b79e" providerId="LiveId" clId="{CC439497-F5D5-874C-9940-C183D36575AE}" dt="2022-12-30T22:35:54.213" v="1150"/>
          <ac:inkMkLst>
            <pc:docMk/>
            <pc:sldMk cId="336325233" sldId="305"/>
            <ac:inkMk id="119" creationId="{806313F6-11FF-BB9E-F2A6-2749E53896D2}"/>
          </ac:inkMkLst>
        </pc:inkChg>
        <pc:inkChg chg="add del">
          <ac:chgData name="Jade Tan" userId="16b1a3b18b71b79e" providerId="LiveId" clId="{CC439497-F5D5-874C-9940-C183D36575AE}" dt="2023-01-01T19:51:31.919" v="2527"/>
          <ac:inkMkLst>
            <pc:docMk/>
            <pc:sldMk cId="336325233" sldId="305"/>
            <ac:inkMk id="119" creationId="{B0273657-0E1C-45BF-C0ED-D4AD45CA5C53}"/>
          </ac:inkMkLst>
        </pc:inkChg>
        <pc:inkChg chg="add del">
          <ac:chgData name="Jade Tan" userId="16b1a3b18b71b79e" providerId="LiveId" clId="{CC439497-F5D5-874C-9940-C183D36575AE}" dt="2022-12-30T22:35:54.213" v="1150"/>
          <ac:inkMkLst>
            <pc:docMk/>
            <pc:sldMk cId="336325233" sldId="305"/>
            <ac:inkMk id="120" creationId="{566C60DF-2EB3-C9C8-C768-21D420ECE464}"/>
          </ac:inkMkLst>
        </pc:inkChg>
        <pc:inkChg chg="add">
          <ac:chgData name="Jade Tan" userId="16b1a3b18b71b79e" providerId="LiveId" clId="{CC439497-F5D5-874C-9940-C183D36575AE}" dt="2022-12-30T22:20:11.232" v="907"/>
          <ac:inkMkLst>
            <pc:docMk/>
            <pc:sldMk cId="336325233" sldId="305"/>
            <ac:inkMk id="120" creationId="{B09BE718-5EF4-DA00-AE17-B46D2B35CFBF}"/>
          </ac:inkMkLst>
        </pc:inkChg>
        <pc:inkChg chg="add del">
          <ac:chgData name="Jade Tan" userId="16b1a3b18b71b79e" providerId="LiveId" clId="{CC439497-F5D5-874C-9940-C183D36575AE}" dt="2023-01-01T19:51:31.921" v="2528"/>
          <ac:inkMkLst>
            <pc:docMk/>
            <pc:sldMk cId="336325233" sldId="305"/>
            <ac:inkMk id="120" creationId="{EDFC4C63-DF43-1482-A822-EBC03350B2DC}"/>
          </ac:inkMkLst>
        </pc:inkChg>
        <pc:inkChg chg="add del reco">
          <ac:chgData name="Jade Tan" userId="16b1a3b18b71b79e" providerId="LiveId" clId="{CC439497-F5D5-874C-9940-C183D36575AE}" dt="2023-01-01T19:49:48.831" v="2382"/>
          <ac:inkMkLst>
            <pc:docMk/>
            <pc:sldMk cId="336325233" sldId="305"/>
            <ac:inkMk id="121" creationId="{71ED5F75-1C55-CF84-5417-E375D2CD1D50}"/>
          </ac:inkMkLst>
        </pc:inkChg>
        <pc:inkChg chg="add del">
          <ac:chgData name="Jade Tan" userId="16b1a3b18b71b79e" providerId="LiveId" clId="{CC439497-F5D5-874C-9940-C183D36575AE}" dt="2022-12-30T22:20:14.829" v="912"/>
          <ac:inkMkLst>
            <pc:docMk/>
            <pc:sldMk cId="336325233" sldId="305"/>
            <ac:inkMk id="121" creationId="{DC91A500-C7AA-4D98-D6AE-6A6616D9B31C}"/>
          </ac:inkMkLst>
        </pc:inkChg>
        <pc:inkChg chg="add del">
          <ac:chgData name="Jade Tan" userId="16b1a3b18b71b79e" providerId="LiveId" clId="{CC439497-F5D5-874C-9940-C183D36575AE}" dt="2022-12-30T22:20:14.829" v="912"/>
          <ac:inkMkLst>
            <pc:docMk/>
            <pc:sldMk cId="336325233" sldId="305"/>
            <ac:inkMk id="122" creationId="{42247C24-C43B-D672-B35C-058F3D782D7C}"/>
          </ac:inkMkLst>
        </pc:inkChg>
        <pc:inkChg chg="add del">
          <ac:chgData name="Jade Tan" userId="16b1a3b18b71b79e" providerId="LiveId" clId="{CC439497-F5D5-874C-9940-C183D36575AE}" dt="2022-12-30T22:35:55.875" v="1153"/>
          <ac:inkMkLst>
            <pc:docMk/>
            <pc:sldMk cId="336325233" sldId="305"/>
            <ac:inkMk id="122" creationId="{6FEE970D-5C00-B666-4ED9-3FDD7F610539}"/>
          </ac:inkMkLst>
        </pc:inkChg>
        <pc:inkChg chg="add del">
          <ac:chgData name="Jade Tan" userId="16b1a3b18b71b79e" providerId="LiveId" clId="{CC439497-F5D5-874C-9940-C183D36575AE}" dt="2023-01-01T19:51:31.907" v="2523"/>
          <ac:inkMkLst>
            <pc:docMk/>
            <pc:sldMk cId="336325233" sldId="305"/>
            <ac:inkMk id="122" creationId="{9052FC57-73FD-C51E-1239-05D0350F9E29}"/>
          </ac:inkMkLst>
        </pc:inkChg>
        <pc:inkChg chg="add">
          <ac:chgData name="Jade Tan" userId="16b1a3b18b71b79e" providerId="LiveId" clId="{CC439497-F5D5-874C-9940-C183D36575AE}" dt="2022-12-30T22:40:54.758" v="1257"/>
          <ac:inkMkLst>
            <pc:docMk/>
            <pc:sldMk cId="336325233" sldId="305"/>
            <ac:inkMk id="123" creationId="{1472A6F0-4688-766D-9284-8A397C00FAA1}"/>
          </ac:inkMkLst>
        </pc:inkChg>
        <pc:inkChg chg="add del">
          <ac:chgData name="Jade Tan" userId="16b1a3b18b71b79e" providerId="LiveId" clId="{CC439497-F5D5-874C-9940-C183D36575AE}" dt="2022-12-30T22:20:14.829" v="912"/>
          <ac:inkMkLst>
            <pc:docMk/>
            <pc:sldMk cId="336325233" sldId="305"/>
            <ac:inkMk id="123" creationId="{C12F2B8E-EF52-0066-4E76-7412B7ADD65A}"/>
          </ac:inkMkLst>
        </pc:inkChg>
        <pc:inkChg chg="add del">
          <ac:chgData name="Jade Tan" userId="16b1a3b18b71b79e" providerId="LiveId" clId="{CC439497-F5D5-874C-9940-C183D36575AE}" dt="2022-12-30T22:35:55.875" v="1153"/>
          <ac:inkMkLst>
            <pc:docMk/>
            <pc:sldMk cId="336325233" sldId="305"/>
            <ac:inkMk id="123" creationId="{EE8816E1-BA23-43EF-2B65-FA7BEEA81584}"/>
          </ac:inkMkLst>
        </pc:inkChg>
        <pc:inkChg chg="add del">
          <ac:chgData name="Jade Tan" userId="16b1a3b18b71b79e" providerId="LiveId" clId="{CC439497-F5D5-874C-9940-C183D36575AE}" dt="2022-12-30T22:20:14.829" v="912"/>
          <ac:inkMkLst>
            <pc:docMk/>
            <pc:sldMk cId="336325233" sldId="305"/>
            <ac:inkMk id="124" creationId="{280ABD8A-330B-AB07-5094-8C236598AFF7}"/>
          </ac:inkMkLst>
        </pc:inkChg>
        <pc:inkChg chg="add del">
          <ac:chgData name="Jade Tan" userId="16b1a3b18b71b79e" providerId="LiveId" clId="{CC439497-F5D5-874C-9940-C183D36575AE}" dt="2023-01-01T18:51:46.601" v="1798"/>
          <ac:inkMkLst>
            <pc:docMk/>
            <pc:sldMk cId="336325233" sldId="305"/>
            <ac:inkMk id="124" creationId="{49B3912C-9DFF-9CB6-3348-49814C6B882E}"/>
          </ac:inkMkLst>
        </pc:inkChg>
        <pc:inkChg chg="add del">
          <ac:chgData name="Jade Tan" userId="16b1a3b18b71b79e" providerId="LiveId" clId="{CC439497-F5D5-874C-9940-C183D36575AE}" dt="2022-12-30T23:41:13.906" v="1571"/>
          <ac:inkMkLst>
            <pc:docMk/>
            <pc:sldMk cId="336325233" sldId="305"/>
            <ac:inkMk id="124" creationId="{A9862DE0-9C6C-BAF2-3008-98F41020CA17}"/>
          </ac:inkMkLst>
        </pc:inkChg>
        <pc:inkChg chg="add del">
          <ac:chgData name="Jade Tan" userId="16b1a3b18b71b79e" providerId="LiveId" clId="{CC439497-F5D5-874C-9940-C183D36575AE}" dt="2023-01-01T19:42:03.550" v="2170"/>
          <ac:inkMkLst>
            <pc:docMk/>
            <pc:sldMk cId="336325233" sldId="305"/>
            <ac:inkMk id="124" creationId="{AD843040-07A9-1631-E0C7-8E92A65476A9}"/>
          </ac:inkMkLst>
        </pc:inkChg>
        <pc:inkChg chg="add reco">
          <ac:chgData name="Jade Tan" userId="16b1a3b18b71b79e" providerId="LiveId" clId="{CC439497-F5D5-874C-9940-C183D36575AE}" dt="2022-12-30T22:35:55.875" v="1153"/>
          <ac:inkMkLst>
            <pc:docMk/>
            <pc:sldMk cId="336325233" sldId="305"/>
            <ac:inkMk id="124" creationId="{E83287A7-9DE6-D790-E17D-67EB4B507109}"/>
          </ac:inkMkLst>
        </pc:inkChg>
        <pc:inkChg chg="add del">
          <ac:chgData name="Jade Tan" userId="16b1a3b18b71b79e" providerId="LiveId" clId="{CC439497-F5D5-874C-9940-C183D36575AE}" dt="2022-12-30T22:36:37.032" v="1170"/>
          <ac:inkMkLst>
            <pc:docMk/>
            <pc:sldMk cId="336325233" sldId="305"/>
            <ac:inkMk id="125" creationId="{9A95B778-5511-0D91-4DF8-4D3BC8C520EA}"/>
          </ac:inkMkLst>
        </pc:inkChg>
        <pc:inkChg chg="add reco">
          <ac:chgData name="Jade Tan" userId="16b1a3b18b71b79e" providerId="LiveId" clId="{CC439497-F5D5-874C-9940-C183D36575AE}" dt="2022-12-30T22:20:14.829" v="912"/>
          <ac:inkMkLst>
            <pc:docMk/>
            <pc:sldMk cId="336325233" sldId="305"/>
            <ac:inkMk id="125" creationId="{B1F30624-A91C-E2D0-4D32-07546D903E07}"/>
          </ac:inkMkLst>
        </pc:inkChg>
        <pc:inkChg chg="add">
          <ac:chgData name="Jade Tan" userId="16b1a3b18b71b79e" providerId="LiveId" clId="{CC439497-F5D5-874C-9940-C183D36575AE}" dt="2022-12-30T22:40:55.554" v="1258"/>
          <ac:inkMkLst>
            <pc:docMk/>
            <pc:sldMk cId="336325233" sldId="305"/>
            <ac:inkMk id="125" creationId="{D72C2EE4-158E-C045-E1B9-CB58A5335FC6}"/>
          </ac:inkMkLst>
        </pc:inkChg>
        <pc:inkChg chg="add">
          <ac:chgData name="Jade Tan" userId="16b1a3b18b71b79e" providerId="LiveId" clId="{CC439497-F5D5-874C-9940-C183D36575AE}" dt="2022-12-30T22:40:59.711" v="1259"/>
          <ac:inkMkLst>
            <pc:docMk/>
            <pc:sldMk cId="336325233" sldId="305"/>
            <ac:inkMk id="126" creationId="{7CC6A58C-ABC7-FC0C-A81A-0BAFB5DB3361}"/>
          </ac:inkMkLst>
        </pc:inkChg>
        <pc:inkChg chg="add del">
          <ac:chgData name="Jade Tan" userId="16b1a3b18b71b79e" providerId="LiveId" clId="{CC439497-F5D5-874C-9940-C183D36575AE}" dt="2022-12-30T22:36:35.972" v="1169"/>
          <ac:inkMkLst>
            <pc:docMk/>
            <pc:sldMk cId="336325233" sldId="305"/>
            <ac:inkMk id="126" creationId="{99A6FFAB-4363-4ECE-3840-34271EE6270F}"/>
          </ac:inkMkLst>
        </pc:inkChg>
        <pc:inkChg chg="add del">
          <ac:chgData name="Jade Tan" userId="16b1a3b18b71b79e" providerId="LiveId" clId="{CC439497-F5D5-874C-9940-C183D36575AE}" dt="2022-12-30T22:20:20.103" v="919"/>
          <ac:inkMkLst>
            <pc:docMk/>
            <pc:sldMk cId="336325233" sldId="305"/>
            <ac:inkMk id="126" creationId="{AE8A5669-2821-8846-77FF-FFF4926EE750}"/>
          </ac:inkMkLst>
        </pc:inkChg>
        <pc:inkChg chg="add del">
          <ac:chgData name="Jade Tan" userId="16b1a3b18b71b79e" providerId="LiveId" clId="{CC439497-F5D5-874C-9940-C183D36575AE}" dt="2022-12-30T22:20:20.103" v="919"/>
          <ac:inkMkLst>
            <pc:docMk/>
            <pc:sldMk cId="336325233" sldId="305"/>
            <ac:inkMk id="127" creationId="{2C0E8BC6-C2DB-EB00-33DD-6BDA1ADA50E1}"/>
          </ac:inkMkLst>
        </pc:inkChg>
        <pc:inkChg chg="add">
          <ac:chgData name="Jade Tan" userId="16b1a3b18b71b79e" providerId="LiveId" clId="{CC439497-F5D5-874C-9940-C183D36575AE}" dt="2022-12-30T22:40:59.945" v="1260"/>
          <ac:inkMkLst>
            <pc:docMk/>
            <pc:sldMk cId="336325233" sldId="305"/>
            <ac:inkMk id="127" creationId="{62130035-1118-AD66-1183-0625247BC761}"/>
          </ac:inkMkLst>
        </pc:inkChg>
        <pc:inkChg chg="add del">
          <ac:chgData name="Jade Tan" userId="16b1a3b18b71b79e" providerId="LiveId" clId="{CC439497-F5D5-874C-9940-C183D36575AE}" dt="2022-12-30T22:36:35.717" v="1168"/>
          <ac:inkMkLst>
            <pc:docMk/>
            <pc:sldMk cId="336325233" sldId="305"/>
            <ac:inkMk id="127" creationId="{777370A1-C8FD-F328-DA3B-1543B63AF8FE}"/>
          </ac:inkMkLst>
        </pc:inkChg>
        <pc:inkChg chg="add del reco">
          <ac:chgData name="Jade Tan" userId="16b1a3b18b71b79e" providerId="LiveId" clId="{CC439497-F5D5-874C-9940-C183D36575AE}" dt="2023-01-01T19:49:54.857" v="2405"/>
          <ac:inkMkLst>
            <pc:docMk/>
            <pc:sldMk cId="336325233" sldId="305"/>
            <ac:inkMk id="128" creationId="{15D3F311-9ECE-F762-D482-5515311B471B}"/>
          </ac:inkMkLst>
        </pc:inkChg>
        <pc:inkChg chg="add del">
          <ac:chgData name="Jade Tan" userId="16b1a3b18b71b79e" providerId="LiveId" clId="{CC439497-F5D5-874C-9940-C183D36575AE}" dt="2022-12-30T22:20:20.103" v="919"/>
          <ac:inkMkLst>
            <pc:docMk/>
            <pc:sldMk cId="336325233" sldId="305"/>
            <ac:inkMk id="128" creationId="{950D397C-BC45-774B-A042-5142ED0B949B}"/>
          </ac:inkMkLst>
        </pc:inkChg>
        <pc:inkChg chg="add del">
          <ac:chgData name="Jade Tan" userId="16b1a3b18b71b79e" providerId="LiveId" clId="{CC439497-F5D5-874C-9940-C183D36575AE}" dt="2023-01-01T19:40:56.186" v="2132"/>
          <ac:inkMkLst>
            <pc:docMk/>
            <pc:sldMk cId="336325233" sldId="305"/>
            <ac:inkMk id="129" creationId="{2AA34AD4-0E4E-6422-BB08-505712DCC89F}"/>
          </ac:inkMkLst>
        </pc:inkChg>
        <pc:inkChg chg="add del">
          <ac:chgData name="Jade Tan" userId="16b1a3b18b71b79e" providerId="LiveId" clId="{CC439497-F5D5-874C-9940-C183D36575AE}" dt="2022-12-30T22:20:20.103" v="919"/>
          <ac:inkMkLst>
            <pc:docMk/>
            <pc:sldMk cId="336325233" sldId="305"/>
            <ac:inkMk id="129" creationId="{A6050CBA-E031-C839-B7EB-C44DC1C30A8F}"/>
          </ac:inkMkLst>
        </pc:inkChg>
        <pc:inkChg chg="add del">
          <ac:chgData name="Jade Tan" userId="16b1a3b18b71b79e" providerId="LiveId" clId="{CC439497-F5D5-874C-9940-C183D36575AE}" dt="2022-12-30T22:20:20.103" v="919"/>
          <ac:inkMkLst>
            <pc:docMk/>
            <pc:sldMk cId="336325233" sldId="305"/>
            <ac:inkMk id="130" creationId="{4CE551E2-9C46-8143-58CC-2F1CBC0D40CB}"/>
          </ac:inkMkLst>
        </pc:inkChg>
        <pc:inkChg chg="add del">
          <ac:chgData name="Jade Tan" userId="16b1a3b18b71b79e" providerId="LiveId" clId="{CC439497-F5D5-874C-9940-C183D36575AE}" dt="2022-12-30T22:20:20.103" v="919"/>
          <ac:inkMkLst>
            <pc:docMk/>
            <pc:sldMk cId="336325233" sldId="305"/>
            <ac:inkMk id="131" creationId="{30CD6C40-8176-70B3-ECF0-9C1094864212}"/>
          </ac:inkMkLst>
        </pc:inkChg>
        <pc:inkChg chg="add del">
          <ac:chgData name="Jade Tan" userId="16b1a3b18b71b79e" providerId="LiveId" clId="{CC439497-F5D5-874C-9940-C183D36575AE}" dt="2023-01-01T18:51:47.796" v="1800"/>
          <ac:inkMkLst>
            <pc:docMk/>
            <pc:sldMk cId="336325233" sldId="305"/>
            <ac:inkMk id="131" creationId="{8B5CF5BE-DE85-5DCF-7816-CEBA2EB2A6A0}"/>
          </ac:inkMkLst>
        </pc:inkChg>
        <pc:inkChg chg="add">
          <ac:chgData name="Jade Tan" userId="16b1a3b18b71b79e" providerId="LiveId" clId="{CC439497-F5D5-874C-9940-C183D36575AE}" dt="2022-12-30T23:42:15.662" v="1573"/>
          <ac:inkMkLst>
            <pc:docMk/>
            <pc:sldMk cId="336325233" sldId="305"/>
            <ac:inkMk id="131" creationId="{D316E899-A1C4-E4E0-8BA2-8ABC5920B328}"/>
          </ac:inkMkLst>
        </pc:inkChg>
        <pc:inkChg chg="add del reco">
          <ac:chgData name="Jade Tan" userId="16b1a3b18b71b79e" providerId="LiveId" clId="{CC439497-F5D5-874C-9940-C183D36575AE}" dt="2023-01-01T19:42:03.550" v="2170"/>
          <ac:inkMkLst>
            <pc:docMk/>
            <pc:sldMk cId="336325233" sldId="305"/>
            <ac:inkMk id="131" creationId="{DFA2CADD-845F-EE39-7AAC-409D81D54AAE}"/>
          </ac:inkMkLst>
        </pc:inkChg>
        <pc:inkChg chg="add reco">
          <ac:chgData name="Jade Tan" userId="16b1a3b18b71b79e" providerId="LiveId" clId="{CC439497-F5D5-874C-9940-C183D36575AE}" dt="2022-12-30T22:20:20.103" v="919"/>
          <ac:inkMkLst>
            <pc:docMk/>
            <pc:sldMk cId="336325233" sldId="305"/>
            <ac:inkMk id="132" creationId="{519BC15B-8E82-D21B-07BC-DBD392CCE6FD}"/>
          </ac:inkMkLst>
        </pc:inkChg>
        <pc:inkChg chg="add del">
          <ac:chgData name="Jade Tan" userId="16b1a3b18b71b79e" providerId="LiveId" clId="{CC439497-F5D5-874C-9940-C183D36575AE}" dt="2023-01-01T19:40:57.347" v="2134"/>
          <ac:inkMkLst>
            <pc:docMk/>
            <pc:sldMk cId="336325233" sldId="305"/>
            <ac:inkMk id="132" creationId="{FCDC18D9-5A87-968F-0280-12AA1315089B}"/>
          </ac:inkMkLst>
        </pc:inkChg>
        <pc:inkChg chg="add del">
          <ac:chgData name="Jade Tan" userId="16b1a3b18b71b79e" providerId="LiveId" clId="{CC439497-F5D5-874C-9940-C183D36575AE}" dt="2023-01-01T19:51:31.925" v="2530"/>
          <ac:inkMkLst>
            <pc:docMk/>
            <pc:sldMk cId="336325233" sldId="305"/>
            <ac:inkMk id="133" creationId="{E931BE61-DDF6-8C05-89E6-D18E2B52B415}"/>
          </ac:inkMkLst>
        </pc:inkChg>
        <pc:inkChg chg="add reco">
          <ac:chgData name="Jade Tan" userId="16b1a3b18b71b79e" providerId="LiveId" clId="{CC439497-F5D5-874C-9940-C183D36575AE}" dt="2022-12-30T22:20:20.103" v="919"/>
          <ac:inkMkLst>
            <pc:docMk/>
            <pc:sldMk cId="336325233" sldId="305"/>
            <ac:inkMk id="133" creationId="{F85FFA19-C436-05BF-6F0E-4A6C71D5E2C2}"/>
          </ac:inkMkLst>
        </pc:inkChg>
        <pc:inkChg chg="add del">
          <ac:chgData name="Jade Tan" userId="16b1a3b18b71b79e" providerId="LiveId" clId="{CC439497-F5D5-874C-9940-C183D36575AE}" dt="2023-01-01T19:51:42.174" v="2562"/>
          <ac:inkMkLst>
            <pc:docMk/>
            <pc:sldMk cId="336325233" sldId="305"/>
            <ac:inkMk id="134" creationId="{07B3E3DD-FDBC-969D-4007-FF84E41C44AB}"/>
          </ac:inkMkLst>
        </pc:inkChg>
        <pc:inkChg chg="add">
          <ac:chgData name="Jade Tan" userId="16b1a3b18b71b79e" providerId="LiveId" clId="{CC439497-F5D5-874C-9940-C183D36575AE}" dt="2022-12-30T22:20:21.010" v="920"/>
          <ac:inkMkLst>
            <pc:docMk/>
            <pc:sldMk cId="336325233" sldId="305"/>
            <ac:inkMk id="134" creationId="{59018EDB-B19E-0F6F-4707-27B697D7F5D9}"/>
          </ac:inkMkLst>
        </pc:inkChg>
        <pc:inkChg chg="add del">
          <ac:chgData name="Jade Tan" userId="16b1a3b18b71b79e" providerId="LiveId" clId="{CC439497-F5D5-874C-9940-C183D36575AE}" dt="2023-01-01T19:51:42.175" v="2563"/>
          <ac:inkMkLst>
            <pc:docMk/>
            <pc:sldMk cId="336325233" sldId="305"/>
            <ac:inkMk id="135" creationId="{60CD0335-96DF-D136-5215-E3D98427DD8B}"/>
          </ac:inkMkLst>
        </pc:inkChg>
        <pc:inkChg chg="add del">
          <ac:chgData name="Jade Tan" userId="16b1a3b18b71b79e" providerId="LiveId" clId="{CC439497-F5D5-874C-9940-C183D36575AE}" dt="2022-12-30T22:20:27.899" v="928"/>
          <ac:inkMkLst>
            <pc:docMk/>
            <pc:sldMk cId="336325233" sldId="305"/>
            <ac:inkMk id="135" creationId="{85D6BA1B-CA58-8BC9-F510-E4248D10D9FD}"/>
          </ac:inkMkLst>
        </pc:inkChg>
        <pc:inkChg chg="add del">
          <ac:chgData name="Jade Tan" userId="16b1a3b18b71b79e" providerId="LiveId" clId="{CC439497-F5D5-874C-9940-C183D36575AE}" dt="2023-01-01T19:42:11.402" v="2182"/>
          <ac:inkMkLst>
            <pc:docMk/>
            <pc:sldMk cId="336325233" sldId="305"/>
            <ac:inkMk id="136" creationId="{0B3640C1-EEF6-7576-A411-55283FED2EDB}"/>
          </ac:inkMkLst>
        </pc:inkChg>
        <pc:inkChg chg="add del">
          <ac:chgData name="Jade Tan" userId="16b1a3b18b71b79e" providerId="LiveId" clId="{CC439497-F5D5-874C-9940-C183D36575AE}" dt="2022-12-30T22:20:27.899" v="928"/>
          <ac:inkMkLst>
            <pc:docMk/>
            <pc:sldMk cId="336325233" sldId="305"/>
            <ac:inkMk id="136" creationId="{42361705-C2FD-E0D1-5B46-05E30B4FE92D}"/>
          </ac:inkMkLst>
        </pc:inkChg>
        <pc:inkChg chg="add del">
          <ac:chgData name="Jade Tan" userId="16b1a3b18b71b79e" providerId="LiveId" clId="{CC439497-F5D5-874C-9940-C183D36575AE}" dt="2023-01-01T18:51:48.241" v="1802"/>
          <ac:inkMkLst>
            <pc:docMk/>
            <pc:sldMk cId="336325233" sldId="305"/>
            <ac:inkMk id="136" creationId="{65F96891-CFDF-8FBA-26C0-D70AD22D8C97}"/>
          </ac:inkMkLst>
        </pc:inkChg>
        <pc:inkChg chg="add del">
          <ac:chgData name="Jade Tan" userId="16b1a3b18b71b79e" providerId="LiveId" clId="{CC439497-F5D5-874C-9940-C183D36575AE}" dt="2023-01-01T18:51:47.303" v="1799"/>
          <ac:inkMkLst>
            <pc:docMk/>
            <pc:sldMk cId="336325233" sldId="305"/>
            <ac:inkMk id="137" creationId="{6FE634F5-F7C1-CD98-7B10-E4EE0C2FF03E}"/>
          </ac:inkMkLst>
        </pc:inkChg>
        <pc:inkChg chg="add del">
          <ac:chgData name="Jade Tan" userId="16b1a3b18b71b79e" providerId="LiveId" clId="{CC439497-F5D5-874C-9940-C183D36575AE}" dt="2022-12-30T22:20:27.899" v="928"/>
          <ac:inkMkLst>
            <pc:docMk/>
            <pc:sldMk cId="336325233" sldId="305"/>
            <ac:inkMk id="137" creationId="{D4EB4BE3-2ED7-7DED-B868-F1F8C5A489AD}"/>
          </ac:inkMkLst>
        </pc:inkChg>
        <pc:inkChg chg="add del">
          <ac:chgData name="Jade Tan" userId="16b1a3b18b71b79e" providerId="LiveId" clId="{CC439497-F5D5-874C-9940-C183D36575AE}" dt="2023-01-01T19:42:10.602" v="2181"/>
          <ac:inkMkLst>
            <pc:docMk/>
            <pc:sldMk cId="336325233" sldId="305"/>
            <ac:inkMk id="138" creationId="{9A8B003E-42BC-10BC-D863-690B39A28352}"/>
          </ac:inkMkLst>
        </pc:inkChg>
        <pc:inkChg chg="add del">
          <ac:chgData name="Jade Tan" userId="16b1a3b18b71b79e" providerId="LiveId" clId="{CC439497-F5D5-874C-9940-C183D36575AE}" dt="2023-01-01T18:51:48.236" v="1801"/>
          <ac:inkMkLst>
            <pc:docMk/>
            <pc:sldMk cId="336325233" sldId="305"/>
            <ac:inkMk id="138" creationId="{D4499768-E561-C28B-E424-00C63BE408B4}"/>
          </ac:inkMkLst>
        </pc:inkChg>
        <pc:inkChg chg="add del">
          <ac:chgData name="Jade Tan" userId="16b1a3b18b71b79e" providerId="LiveId" clId="{CC439497-F5D5-874C-9940-C183D36575AE}" dt="2022-12-30T22:20:27.899" v="928"/>
          <ac:inkMkLst>
            <pc:docMk/>
            <pc:sldMk cId="336325233" sldId="305"/>
            <ac:inkMk id="138" creationId="{DC51C700-C8BD-3171-3934-A9606B7D0C01}"/>
          </ac:inkMkLst>
        </pc:inkChg>
        <pc:inkChg chg="add del">
          <ac:chgData name="Jade Tan" userId="16b1a3b18b71b79e" providerId="LiveId" clId="{CC439497-F5D5-874C-9940-C183D36575AE}" dt="2022-12-30T22:20:27.899" v="928"/>
          <ac:inkMkLst>
            <pc:docMk/>
            <pc:sldMk cId="336325233" sldId="305"/>
            <ac:inkMk id="139" creationId="{7526A4CB-18EB-BB47-42BE-D8D86E1467D4}"/>
          </ac:inkMkLst>
        </pc:inkChg>
        <pc:inkChg chg="add">
          <ac:chgData name="Jade Tan" userId="16b1a3b18b71b79e" providerId="LiveId" clId="{CC439497-F5D5-874C-9940-C183D36575AE}" dt="2023-01-01T18:52:03.940" v="1816"/>
          <ac:inkMkLst>
            <pc:docMk/>
            <pc:sldMk cId="336325233" sldId="305"/>
            <ac:inkMk id="139" creationId="{8951EDFE-E50E-2963-08D2-44A4F15C66CD}"/>
          </ac:inkMkLst>
        </pc:inkChg>
        <pc:inkChg chg="add del">
          <ac:chgData name="Jade Tan" userId="16b1a3b18b71b79e" providerId="LiveId" clId="{CC439497-F5D5-874C-9940-C183D36575AE}" dt="2022-12-30T22:20:27.899" v="928"/>
          <ac:inkMkLst>
            <pc:docMk/>
            <pc:sldMk cId="336325233" sldId="305"/>
            <ac:inkMk id="140" creationId="{17FC4E1D-A8FD-FD54-A2CB-DE494354D6D2}"/>
          </ac:inkMkLst>
        </pc:inkChg>
        <pc:inkChg chg="add">
          <ac:chgData name="Jade Tan" userId="16b1a3b18b71b79e" providerId="LiveId" clId="{CC439497-F5D5-874C-9940-C183D36575AE}" dt="2023-01-01T18:52:10.337" v="1817"/>
          <ac:inkMkLst>
            <pc:docMk/>
            <pc:sldMk cId="336325233" sldId="305"/>
            <ac:inkMk id="140" creationId="{7831E4F7-83BA-B96B-B4E8-3FA8B1E2F045}"/>
          </ac:inkMkLst>
        </pc:inkChg>
        <pc:inkChg chg="add del">
          <ac:chgData name="Jade Tan" userId="16b1a3b18b71b79e" providerId="LiveId" clId="{CC439497-F5D5-874C-9940-C183D36575AE}" dt="2023-01-01T19:42:10.034" v="2180"/>
          <ac:inkMkLst>
            <pc:docMk/>
            <pc:sldMk cId="336325233" sldId="305"/>
            <ac:inkMk id="141" creationId="{61F5CDEC-724F-7038-5FCB-7B0838D387FB}"/>
          </ac:inkMkLst>
        </pc:inkChg>
        <pc:inkChg chg="add del">
          <ac:chgData name="Jade Tan" userId="16b1a3b18b71b79e" providerId="LiveId" clId="{CC439497-F5D5-874C-9940-C183D36575AE}" dt="2023-01-01T18:52:18.777" v="1822"/>
          <ac:inkMkLst>
            <pc:docMk/>
            <pc:sldMk cId="336325233" sldId="305"/>
            <ac:inkMk id="141" creationId="{6227ABE6-7423-FD61-AA54-61BBA2CF3228}"/>
          </ac:inkMkLst>
        </pc:inkChg>
        <pc:inkChg chg="add">
          <ac:chgData name="Jade Tan" userId="16b1a3b18b71b79e" providerId="LiveId" clId="{CC439497-F5D5-874C-9940-C183D36575AE}" dt="2022-12-30T22:20:27.299" v="927"/>
          <ac:inkMkLst>
            <pc:docMk/>
            <pc:sldMk cId="336325233" sldId="305"/>
            <ac:inkMk id="141" creationId="{6F16967F-C073-787C-B310-B610FECCD1E8}"/>
          </ac:inkMkLst>
        </pc:inkChg>
        <pc:inkChg chg="add del">
          <ac:chgData name="Jade Tan" userId="16b1a3b18b71b79e" providerId="LiveId" clId="{CC439497-F5D5-874C-9940-C183D36575AE}" dt="2023-01-01T19:42:09.240" v="2179"/>
          <ac:inkMkLst>
            <pc:docMk/>
            <pc:sldMk cId="336325233" sldId="305"/>
            <ac:inkMk id="142" creationId="{23664180-FD52-97CF-66A7-B953B093DE18}"/>
          </ac:inkMkLst>
        </pc:inkChg>
        <pc:inkChg chg="add reco">
          <ac:chgData name="Jade Tan" userId="16b1a3b18b71b79e" providerId="LiveId" clId="{CC439497-F5D5-874C-9940-C183D36575AE}" dt="2022-12-30T22:20:27.899" v="928"/>
          <ac:inkMkLst>
            <pc:docMk/>
            <pc:sldMk cId="336325233" sldId="305"/>
            <ac:inkMk id="142" creationId="{49497FFF-6F55-3B44-7049-C910FC993B34}"/>
          </ac:inkMkLst>
        </pc:inkChg>
        <pc:inkChg chg="add del">
          <ac:chgData name="Jade Tan" userId="16b1a3b18b71b79e" providerId="LiveId" clId="{CC439497-F5D5-874C-9940-C183D36575AE}" dt="2023-01-01T18:52:18.777" v="1822"/>
          <ac:inkMkLst>
            <pc:docMk/>
            <pc:sldMk cId="336325233" sldId="305"/>
            <ac:inkMk id="142" creationId="{D7CCEDDB-CFCA-B318-7426-E62184316517}"/>
          </ac:inkMkLst>
        </pc:inkChg>
        <pc:inkChg chg="add reco">
          <ac:chgData name="Jade Tan" userId="16b1a3b18b71b79e" providerId="LiveId" clId="{CC439497-F5D5-874C-9940-C183D36575AE}" dt="2022-12-30T22:20:27.899" v="928"/>
          <ac:inkMkLst>
            <pc:docMk/>
            <pc:sldMk cId="336325233" sldId="305"/>
            <ac:inkMk id="143" creationId="{5D73E78C-6E4D-D571-BC41-182002980CAB}"/>
          </ac:inkMkLst>
        </pc:inkChg>
        <pc:inkChg chg="add del reco">
          <ac:chgData name="Jade Tan" userId="16b1a3b18b71b79e" providerId="LiveId" clId="{CC439497-F5D5-874C-9940-C183D36575AE}" dt="2023-01-01T19:42:09.240" v="2179"/>
          <ac:inkMkLst>
            <pc:docMk/>
            <pc:sldMk cId="336325233" sldId="305"/>
            <ac:inkMk id="143" creationId="{7DE1C75B-033C-BA7F-CF2D-538CC0C26C38}"/>
          </ac:inkMkLst>
        </pc:inkChg>
        <pc:inkChg chg="add del">
          <ac:chgData name="Jade Tan" userId="16b1a3b18b71b79e" providerId="LiveId" clId="{CC439497-F5D5-874C-9940-C183D36575AE}" dt="2023-01-01T18:52:18.777" v="1822"/>
          <ac:inkMkLst>
            <pc:docMk/>
            <pc:sldMk cId="336325233" sldId="305"/>
            <ac:inkMk id="143" creationId="{A9E5F981-345B-6FFE-01DA-19AB8711324B}"/>
          </ac:inkMkLst>
        </pc:inkChg>
        <pc:inkChg chg="add del">
          <ac:chgData name="Jade Tan" userId="16b1a3b18b71b79e" providerId="LiveId" clId="{CC439497-F5D5-874C-9940-C183D36575AE}" dt="2023-01-01T18:52:18.777" v="1822"/>
          <ac:inkMkLst>
            <pc:docMk/>
            <pc:sldMk cId="336325233" sldId="305"/>
            <ac:inkMk id="144" creationId="{A359345C-1DCC-00A4-E61B-1627F7EB2B71}"/>
          </ac:inkMkLst>
        </pc:inkChg>
        <pc:inkChg chg="add del">
          <ac:chgData name="Jade Tan" userId="16b1a3b18b71b79e" providerId="LiveId" clId="{CC439497-F5D5-874C-9940-C183D36575AE}" dt="2023-01-01T19:42:13.953" v="2184"/>
          <ac:inkMkLst>
            <pc:docMk/>
            <pc:sldMk cId="336325233" sldId="305"/>
            <ac:inkMk id="144" creationId="{DD958695-A6C0-8F6E-A5D7-574FD305AB99}"/>
          </ac:inkMkLst>
        </pc:inkChg>
        <pc:inkChg chg="add del">
          <ac:chgData name="Jade Tan" userId="16b1a3b18b71b79e" providerId="LiveId" clId="{CC439497-F5D5-874C-9940-C183D36575AE}" dt="2022-12-30T22:20:31.503" v="938"/>
          <ac:inkMkLst>
            <pc:docMk/>
            <pc:sldMk cId="336325233" sldId="305"/>
            <ac:inkMk id="144" creationId="{E7D18B8B-EB56-1549-8EF6-12DBEDE64070}"/>
          </ac:inkMkLst>
        </pc:inkChg>
        <pc:inkChg chg="add reco">
          <ac:chgData name="Jade Tan" userId="16b1a3b18b71b79e" providerId="LiveId" clId="{CC439497-F5D5-874C-9940-C183D36575AE}" dt="2023-01-01T18:52:18.777" v="1822"/>
          <ac:inkMkLst>
            <pc:docMk/>
            <pc:sldMk cId="336325233" sldId="305"/>
            <ac:inkMk id="145" creationId="{31AB936C-E5F5-802D-E576-A91288ACD9CC}"/>
          </ac:inkMkLst>
        </pc:inkChg>
        <pc:inkChg chg="add del">
          <ac:chgData name="Jade Tan" userId="16b1a3b18b71b79e" providerId="LiveId" clId="{CC439497-F5D5-874C-9940-C183D36575AE}" dt="2022-12-30T22:20:31.503" v="938"/>
          <ac:inkMkLst>
            <pc:docMk/>
            <pc:sldMk cId="336325233" sldId="305"/>
            <ac:inkMk id="145" creationId="{95AC31B1-DDC1-1C6B-BDC0-F2EC2968A36D}"/>
          </ac:inkMkLst>
        </pc:inkChg>
        <pc:inkChg chg="add del">
          <ac:chgData name="Jade Tan" userId="16b1a3b18b71b79e" providerId="LiveId" clId="{CC439497-F5D5-874C-9940-C183D36575AE}" dt="2022-12-30T22:20:31.503" v="938"/>
          <ac:inkMkLst>
            <pc:docMk/>
            <pc:sldMk cId="336325233" sldId="305"/>
            <ac:inkMk id="146" creationId="{2B7E1836-C02A-3FCB-DC17-EC4BEBF8F1AB}"/>
          </ac:inkMkLst>
        </pc:inkChg>
        <pc:inkChg chg="add del">
          <ac:chgData name="Jade Tan" userId="16b1a3b18b71b79e" providerId="LiveId" clId="{CC439497-F5D5-874C-9940-C183D36575AE}" dt="2023-01-01T18:52:20.328" v="1827"/>
          <ac:inkMkLst>
            <pc:docMk/>
            <pc:sldMk cId="336325233" sldId="305"/>
            <ac:inkMk id="146" creationId="{7877A248-A82A-0791-AA70-2AB5E2D796C9}"/>
          </ac:inkMkLst>
        </pc:inkChg>
        <pc:inkChg chg="add del">
          <ac:chgData name="Jade Tan" userId="16b1a3b18b71b79e" providerId="LiveId" clId="{CC439497-F5D5-874C-9940-C183D36575AE}" dt="2023-01-01T19:42:18.120" v="2191"/>
          <ac:inkMkLst>
            <pc:docMk/>
            <pc:sldMk cId="336325233" sldId="305"/>
            <ac:inkMk id="146" creationId="{C8BEB6EB-7213-E2B4-C096-B3084718F932}"/>
          </ac:inkMkLst>
        </pc:inkChg>
        <pc:inkChg chg="add del">
          <ac:chgData name="Jade Tan" userId="16b1a3b18b71b79e" providerId="LiveId" clId="{CC439497-F5D5-874C-9940-C183D36575AE}" dt="2023-01-01T19:42:18.120" v="2191"/>
          <ac:inkMkLst>
            <pc:docMk/>
            <pc:sldMk cId="336325233" sldId="305"/>
            <ac:inkMk id="147" creationId="{400239FE-C748-78AA-7ECA-FCA1A548FDBC}"/>
          </ac:inkMkLst>
        </pc:inkChg>
        <pc:inkChg chg="add del">
          <ac:chgData name="Jade Tan" userId="16b1a3b18b71b79e" providerId="LiveId" clId="{CC439497-F5D5-874C-9940-C183D36575AE}" dt="2022-12-30T22:20:31.503" v="938"/>
          <ac:inkMkLst>
            <pc:docMk/>
            <pc:sldMk cId="336325233" sldId="305"/>
            <ac:inkMk id="147" creationId="{BE8E02FD-148B-E3FB-E54F-00D983DFB5C2}"/>
          </ac:inkMkLst>
        </pc:inkChg>
        <pc:inkChg chg="add del">
          <ac:chgData name="Jade Tan" userId="16b1a3b18b71b79e" providerId="LiveId" clId="{CC439497-F5D5-874C-9940-C183D36575AE}" dt="2023-01-01T18:52:20.328" v="1827"/>
          <ac:inkMkLst>
            <pc:docMk/>
            <pc:sldMk cId="336325233" sldId="305"/>
            <ac:inkMk id="147" creationId="{FC2BB0B0-2515-92DD-8D95-FBC54BD67CCB}"/>
          </ac:inkMkLst>
        </pc:inkChg>
        <pc:inkChg chg="add del">
          <ac:chgData name="Jade Tan" userId="16b1a3b18b71b79e" providerId="LiveId" clId="{CC439497-F5D5-874C-9940-C183D36575AE}" dt="2022-12-30T22:20:31.503" v="938"/>
          <ac:inkMkLst>
            <pc:docMk/>
            <pc:sldMk cId="336325233" sldId="305"/>
            <ac:inkMk id="148" creationId="{45852922-A062-15A1-5473-9D51EE62D50B}"/>
          </ac:inkMkLst>
        </pc:inkChg>
        <pc:inkChg chg="add del">
          <ac:chgData name="Jade Tan" userId="16b1a3b18b71b79e" providerId="LiveId" clId="{CC439497-F5D5-874C-9940-C183D36575AE}" dt="2023-01-01T19:42:18.120" v="2191"/>
          <ac:inkMkLst>
            <pc:docMk/>
            <pc:sldMk cId="336325233" sldId="305"/>
            <ac:inkMk id="148" creationId="{AEE8F5A7-B97D-8381-C4E9-EE90625CBAB0}"/>
          </ac:inkMkLst>
        </pc:inkChg>
        <pc:inkChg chg="add del">
          <ac:chgData name="Jade Tan" userId="16b1a3b18b71b79e" providerId="LiveId" clId="{CC439497-F5D5-874C-9940-C183D36575AE}" dt="2023-01-01T18:52:20.328" v="1827"/>
          <ac:inkMkLst>
            <pc:docMk/>
            <pc:sldMk cId="336325233" sldId="305"/>
            <ac:inkMk id="148" creationId="{C1DFF2D8-986A-30BA-5B36-70A26E89252C}"/>
          </ac:inkMkLst>
        </pc:inkChg>
        <pc:inkChg chg="add del">
          <ac:chgData name="Jade Tan" userId="16b1a3b18b71b79e" providerId="LiveId" clId="{CC439497-F5D5-874C-9940-C183D36575AE}" dt="2023-01-01T19:42:18.120" v="2191"/>
          <ac:inkMkLst>
            <pc:docMk/>
            <pc:sldMk cId="336325233" sldId="305"/>
            <ac:inkMk id="149" creationId="{05FE4BB8-529F-1FB6-ABAD-E0B8D53FF023}"/>
          </ac:inkMkLst>
        </pc:inkChg>
        <pc:inkChg chg="add del">
          <ac:chgData name="Jade Tan" userId="16b1a3b18b71b79e" providerId="LiveId" clId="{CC439497-F5D5-874C-9940-C183D36575AE}" dt="2023-01-01T18:52:20.328" v="1827"/>
          <ac:inkMkLst>
            <pc:docMk/>
            <pc:sldMk cId="336325233" sldId="305"/>
            <ac:inkMk id="149" creationId="{3087D657-4B91-8986-8C56-83415CE67A07}"/>
          </ac:inkMkLst>
        </pc:inkChg>
        <pc:inkChg chg="add del">
          <ac:chgData name="Jade Tan" userId="16b1a3b18b71b79e" providerId="LiveId" clId="{CC439497-F5D5-874C-9940-C183D36575AE}" dt="2022-12-30T22:20:31.503" v="938"/>
          <ac:inkMkLst>
            <pc:docMk/>
            <pc:sldMk cId="336325233" sldId="305"/>
            <ac:inkMk id="149" creationId="{7CE14A0C-A119-A2DE-284B-CA84C7BA5803}"/>
          </ac:inkMkLst>
        </pc:inkChg>
        <pc:inkChg chg="add reco">
          <ac:chgData name="Jade Tan" userId="16b1a3b18b71b79e" providerId="LiveId" clId="{CC439497-F5D5-874C-9940-C183D36575AE}" dt="2023-01-01T18:52:20.328" v="1827"/>
          <ac:inkMkLst>
            <pc:docMk/>
            <pc:sldMk cId="336325233" sldId="305"/>
            <ac:inkMk id="150" creationId="{8D9947A9-0161-91F0-49FC-2C2FA1A474E0}"/>
          </ac:inkMkLst>
        </pc:inkChg>
        <pc:inkChg chg="add del">
          <ac:chgData name="Jade Tan" userId="16b1a3b18b71b79e" providerId="LiveId" clId="{CC439497-F5D5-874C-9940-C183D36575AE}" dt="2022-12-30T22:20:31.503" v="938"/>
          <ac:inkMkLst>
            <pc:docMk/>
            <pc:sldMk cId="336325233" sldId="305"/>
            <ac:inkMk id="150" creationId="{E525F39C-DA25-30BC-A3E7-A1A06B177407}"/>
          </ac:inkMkLst>
        </pc:inkChg>
        <pc:inkChg chg="add del">
          <ac:chgData name="Jade Tan" userId="16b1a3b18b71b79e" providerId="LiveId" clId="{CC439497-F5D5-874C-9940-C183D36575AE}" dt="2022-12-30T22:20:31.503" v="938"/>
          <ac:inkMkLst>
            <pc:docMk/>
            <pc:sldMk cId="336325233" sldId="305"/>
            <ac:inkMk id="151" creationId="{397F7A73-5E82-2CAA-EE08-2C6A503EEE02}"/>
          </ac:inkMkLst>
        </pc:inkChg>
        <pc:inkChg chg="add del">
          <ac:chgData name="Jade Tan" userId="16b1a3b18b71b79e" providerId="LiveId" clId="{CC439497-F5D5-874C-9940-C183D36575AE}" dt="2023-01-01T19:42:18.120" v="2191"/>
          <ac:inkMkLst>
            <pc:docMk/>
            <pc:sldMk cId="336325233" sldId="305"/>
            <ac:inkMk id="151" creationId="{5C4F57D2-7314-2931-2B30-169714CD33DD}"/>
          </ac:inkMkLst>
        </pc:inkChg>
        <pc:inkChg chg="add del">
          <ac:chgData name="Jade Tan" userId="16b1a3b18b71b79e" providerId="LiveId" clId="{CC439497-F5D5-874C-9940-C183D36575AE}" dt="2022-12-30T22:20:31.503" v="938"/>
          <ac:inkMkLst>
            <pc:docMk/>
            <pc:sldMk cId="336325233" sldId="305"/>
            <ac:inkMk id="152" creationId="{35FDF8EF-8E34-73CE-C495-E280B3B953A4}"/>
          </ac:inkMkLst>
        </pc:inkChg>
        <pc:inkChg chg="add del">
          <ac:chgData name="Jade Tan" userId="16b1a3b18b71b79e" providerId="LiveId" clId="{CC439497-F5D5-874C-9940-C183D36575AE}" dt="2023-01-01T19:42:18.120" v="2191"/>
          <ac:inkMkLst>
            <pc:docMk/>
            <pc:sldMk cId="336325233" sldId="305"/>
            <ac:inkMk id="152" creationId="{C3F54196-A16E-4786-9B27-FC7767171B89}"/>
          </ac:inkMkLst>
        </pc:inkChg>
        <pc:inkChg chg="add reco">
          <ac:chgData name="Jade Tan" userId="16b1a3b18b71b79e" providerId="LiveId" clId="{CC439497-F5D5-874C-9940-C183D36575AE}" dt="2022-12-30T22:20:31.503" v="938"/>
          <ac:inkMkLst>
            <pc:docMk/>
            <pc:sldMk cId="336325233" sldId="305"/>
            <ac:inkMk id="153" creationId="{27B0CC32-82B7-B428-332D-3D0E843CCD81}"/>
          </ac:inkMkLst>
        </pc:inkChg>
        <pc:inkChg chg="add reco">
          <ac:chgData name="Jade Tan" userId="16b1a3b18b71b79e" providerId="LiveId" clId="{CC439497-F5D5-874C-9940-C183D36575AE}" dt="2023-01-01T19:42:18.120" v="2191"/>
          <ac:inkMkLst>
            <pc:docMk/>
            <pc:sldMk cId="336325233" sldId="305"/>
            <ac:inkMk id="153" creationId="{CA539AFA-99F1-9986-BDD9-A8FDF24C0052}"/>
          </ac:inkMkLst>
        </pc:inkChg>
        <pc:inkChg chg="add reco">
          <ac:chgData name="Jade Tan" userId="16b1a3b18b71b79e" providerId="LiveId" clId="{CC439497-F5D5-874C-9940-C183D36575AE}" dt="2022-12-30T22:20:31.503" v="938"/>
          <ac:inkMkLst>
            <pc:docMk/>
            <pc:sldMk cId="336325233" sldId="305"/>
            <ac:inkMk id="154" creationId="{3DBBFD44-7984-87CC-0B22-E36A0F9AAF26}"/>
          </ac:inkMkLst>
        </pc:inkChg>
        <pc:inkChg chg="add del">
          <ac:chgData name="Jade Tan" userId="16b1a3b18b71b79e" providerId="LiveId" clId="{CC439497-F5D5-874C-9940-C183D36575AE}" dt="2023-01-01T19:42:26.586" v="2196"/>
          <ac:inkMkLst>
            <pc:docMk/>
            <pc:sldMk cId="336325233" sldId="305"/>
            <ac:inkMk id="154" creationId="{75244523-69E3-F322-9535-3C51A5467182}"/>
          </ac:inkMkLst>
        </pc:inkChg>
        <pc:inkChg chg="add del">
          <ac:chgData name="Jade Tan" userId="16b1a3b18b71b79e" providerId="LiveId" clId="{CC439497-F5D5-874C-9940-C183D36575AE}" dt="2023-01-01T19:42:26.586" v="2196"/>
          <ac:inkMkLst>
            <pc:docMk/>
            <pc:sldMk cId="336325233" sldId="305"/>
            <ac:inkMk id="155" creationId="{CE3E8E24-9F07-AF2D-11DC-FE3120B7D5BF}"/>
          </ac:inkMkLst>
        </pc:inkChg>
        <pc:inkChg chg="add del">
          <ac:chgData name="Jade Tan" userId="16b1a3b18b71b79e" providerId="LiveId" clId="{CC439497-F5D5-874C-9940-C183D36575AE}" dt="2022-12-30T22:20:35.053" v="944"/>
          <ac:inkMkLst>
            <pc:docMk/>
            <pc:sldMk cId="336325233" sldId="305"/>
            <ac:inkMk id="155" creationId="{EBAA283A-49E2-0DA9-425C-64AC663BE44F}"/>
          </ac:inkMkLst>
        </pc:inkChg>
        <pc:inkChg chg="add del">
          <ac:chgData name="Jade Tan" userId="16b1a3b18b71b79e" providerId="LiveId" clId="{CC439497-F5D5-874C-9940-C183D36575AE}" dt="2023-01-01T19:42:26.586" v="2196"/>
          <ac:inkMkLst>
            <pc:docMk/>
            <pc:sldMk cId="336325233" sldId="305"/>
            <ac:inkMk id="156" creationId="{47914F96-B32A-D930-3D0B-0CEE4A7E5AAC}"/>
          </ac:inkMkLst>
        </pc:inkChg>
        <pc:inkChg chg="add del">
          <ac:chgData name="Jade Tan" userId="16b1a3b18b71b79e" providerId="LiveId" clId="{CC439497-F5D5-874C-9940-C183D36575AE}" dt="2022-12-30T22:20:35.053" v="944"/>
          <ac:inkMkLst>
            <pc:docMk/>
            <pc:sldMk cId="336325233" sldId="305"/>
            <ac:inkMk id="156" creationId="{5B849A3A-DC20-78F5-FB13-A6B2A133F56B}"/>
          </ac:inkMkLst>
        </pc:inkChg>
        <pc:inkChg chg="add del">
          <ac:chgData name="Jade Tan" userId="16b1a3b18b71b79e" providerId="LiveId" clId="{CC439497-F5D5-874C-9940-C183D36575AE}" dt="2023-01-01T19:42:29.573" v="2200"/>
          <ac:inkMkLst>
            <pc:docMk/>
            <pc:sldMk cId="336325233" sldId="305"/>
            <ac:inkMk id="157" creationId="{1C980C94-F7FB-E375-B2C5-944EF2E4F365}"/>
          </ac:inkMkLst>
        </pc:inkChg>
        <pc:inkChg chg="add del">
          <ac:chgData name="Jade Tan" userId="16b1a3b18b71b79e" providerId="LiveId" clId="{CC439497-F5D5-874C-9940-C183D36575AE}" dt="2022-12-30T22:20:35.053" v="944"/>
          <ac:inkMkLst>
            <pc:docMk/>
            <pc:sldMk cId="336325233" sldId="305"/>
            <ac:inkMk id="157" creationId="{95A3FF78-B1E1-FC81-4FC7-068ADA5B7D9D}"/>
          </ac:inkMkLst>
        </pc:inkChg>
        <pc:inkChg chg="add del">
          <ac:chgData name="Jade Tan" userId="16b1a3b18b71b79e" providerId="LiveId" clId="{CC439497-F5D5-874C-9940-C183D36575AE}" dt="2022-12-30T22:20:35.053" v="944"/>
          <ac:inkMkLst>
            <pc:docMk/>
            <pc:sldMk cId="336325233" sldId="305"/>
            <ac:inkMk id="158" creationId="{1423C8B9-CD34-F3D6-27F5-A26D3D79DF88}"/>
          </ac:inkMkLst>
        </pc:inkChg>
        <pc:inkChg chg="add reco">
          <ac:chgData name="Jade Tan" userId="16b1a3b18b71b79e" providerId="LiveId" clId="{CC439497-F5D5-874C-9940-C183D36575AE}" dt="2023-01-01T19:42:26.586" v="2196"/>
          <ac:inkMkLst>
            <pc:docMk/>
            <pc:sldMk cId="336325233" sldId="305"/>
            <ac:inkMk id="158" creationId="{417647E9-D97A-2348-8BAF-1685EBC6AEB5}"/>
          </ac:inkMkLst>
        </pc:inkChg>
        <pc:inkChg chg="add del">
          <ac:chgData name="Jade Tan" userId="16b1a3b18b71b79e" providerId="LiveId" clId="{CC439497-F5D5-874C-9940-C183D36575AE}" dt="2023-01-01T19:42:29.573" v="2200"/>
          <ac:inkMkLst>
            <pc:docMk/>
            <pc:sldMk cId="336325233" sldId="305"/>
            <ac:inkMk id="159" creationId="{076ABD0B-E370-28BB-6BAE-457B81187906}"/>
          </ac:inkMkLst>
        </pc:inkChg>
        <pc:inkChg chg="add del">
          <ac:chgData name="Jade Tan" userId="16b1a3b18b71b79e" providerId="LiveId" clId="{CC439497-F5D5-874C-9940-C183D36575AE}" dt="2022-12-30T22:20:35.053" v="944"/>
          <ac:inkMkLst>
            <pc:docMk/>
            <pc:sldMk cId="336325233" sldId="305"/>
            <ac:inkMk id="159" creationId="{BC96C86F-86C4-ACFA-BAC4-657ECE236677}"/>
          </ac:inkMkLst>
        </pc:inkChg>
        <pc:inkChg chg="add del">
          <ac:chgData name="Jade Tan" userId="16b1a3b18b71b79e" providerId="LiveId" clId="{CC439497-F5D5-874C-9940-C183D36575AE}" dt="2023-01-01T19:42:29.573" v="2200"/>
          <ac:inkMkLst>
            <pc:docMk/>
            <pc:sldMk cId="336325233" sldId="305"/>
            <ac:inkMk id="160" creationId="{5CFCBBB6-E4E4-FF9A-D07D-1A4488CE2BCC}"/>
          </ac:inkMkLst>
        </pc:inkChg>
        <pc:inkChg chg="add reco">
          <ac:chgData name="Jade Tan" userId="16b1a3b18b71b79e" providerId="LiveId" clId="{CC439497-F5D5-874C-9940-C183D36575AE}" dt="2022-12-30T22:20:35.053" v="944"/>
          <ac:inkMkLst>
            <pc:docMk/>
            <pc:sldMk cId="336325233" sldId="305"/>
            <ac:inkMk id="160" creationId="{AD5DD75D-1631-BD50-0876-630AF4FCB7C0}"/>
          </ac:inkMkLst>
        </pc:inkChg>
        <pc:inkChg chg="add del">
          <ac:chgData name="Jade Tan" userId="16b1a3b18b71b79e" providerId="LiveId" clId="{CC439497-F5D5-874C-9940-C183D36575AE}" dt="2022-12-30T22:20:39.709" v="952"/>
          <ac:inkMkLst>
            <pc:docMk/>
            <pc:sldMk cId="336325233" sldId="305"/>
            <ac:inkMk id="161" creationId="{A17D969A-7969-0B8F-22CA-97B148E8B480}"/>
          </ac:inkMkLst>
        </pc:inkChg>
        <pc:inkChg chg="add del">
          <ac:chgData name="Jade Tan" userId="16b1a3b18b71b79e" providerId="LiveId" clId="{CC439497-F5D5-874C-9940-C183D36575AE}" dt="2023-01-01T19:42:29.573" v="2200"/>
          <ac:inkMkLst>
            <pc:docMk/>
            <pc:sldMk cId="336325233" sldId="305"/>
            <ac:inkMk id="161" creationId="{AA5C1EB1-FD2D-B0D4-A8B1-25DC89071A83}"/>
          </ac:inkMkLst>
        </pc:inkChg>
        <pc:inkChg chg="add del">
          <ac:chgData name="Jade Tan" userId="16b1a3b18b71b79e" providerId="LiveId" clId="{CC439497-F5D5-874C-9940-C183D36575AE}" dt="2022-12-30T22:20:39.709" v="952"/>
          <ac:inkMkLst>
            <pc:docMk/>
            <pc:sldMk cId="336325233" sldId="305"/>
            <ac:inkMk id="162" creationId="{95AD7672-52F3-E8E4-B562-3604B0138A3C}"/>
          </ac:inkMkLst>
        </pc:inkChg>
        <pc:inkChg chg="add reco">
          <ac:chgData name="Jade Tan" userId="16b1a3b18b71b79e" providerId="LiveId" clId="{CC439497-F5D5-874C-9940-C183D36575AE}" dt="2023-01-01T19:42:29.573" v="2200"/>
          <ac:inkMkLst>
            <pc:docMk/>
            <pc:sldMk cId="336325233" sldId="305"/>
            <ac:inkMk id="162" creationId="{F596DCB1-BFCB-65F1-9453-47B542C6DBB9}"/>
          </ac:inkMkLst>
        </pc:inkChg>
        <pc:inkChg chg="add del">
          <ac:chgData name="Jade Tan" userId="16b1a3b18b71b79e" providerId="LiveId" clId="{CC439497-F5D5-874C-9940-C183D36575AE}" dt="2023-01-01T19:42:46.642" v="2205"/>
          <ac:inkMkLst>
            <pc:docMk/>
            <pc:sldMk cId="336325233" sldId="305"/>
            <ac:inkMk id="163" creationId="{79814EC3-FBB7-959A-B823-31AE30125E83}"/>
          </ac:inkMkLst>
        </pc:inkChg>
        <pc:inkChg chg="add del">
          <ac:chgData name="Jade Tan" userId="16b1a3b18b71b79e" providerId="LiveId" clId="{CC439497-F5D5-874C-9940-C183D36575AE}" dt="2022-12-30T22:20:39.709" v="952"/>
          <ac:inkMkLst>
            <pc:docMk/>
            <pc:sldMk cId="336325233" sldId="305"/>
            <ac:inkMk id="163" creationId="{DC4E9E50-EFAE-0A6E-9ABE-ACABC5ABC6B5}"/>
          </ac:inkMkLst>
        </pc:inkChg>
        <pc:inkChg chg="add del">
          <ac:chgData name="Jade Tan" userId="16b1a3b18b71b79e" providerId="LiveId" clId="{CC439497-F5D5-874C-9940-C183D36575AE}" dt="2022-12-30T22:20:39.709" v="952"/>
          <ac:inkMkLst>
            <pc:docMk/>
            <pc:sldMk cId="336325233" sldId="305"/>
            <ac:inkMk id="164" creationId="{1FBF8D73-1CB2-DC15-0BA4-61CAB652718E}"/>
          </ac:inkMkLst>
        </pc:inkChg>
        <pc:inkChg chg="add del">
          <ac:chgData name="Jade Tan" userId="16b1a3b18b71b79e" providerId="LiveId" clId="{CC439497-F5D5-874C-9940-C183D36575AE}" dt="2023-01-01T19:42:46.642" v="2205"/>
          <ac:inkMkLst>
            <pc:docMk/>
            <pc:sldMk cId="336325233" sldId="305"/>
            <ac:inkMk id="164" creationId="{D7EC4663-7344-3E8F-E678-1D5040DAB608}"/>
          </ac:inkMkLst>
        </pc:inkChg>
        <pc:inkChg chg="add del">
          <ac:chgData name="Jade Tan" userId="16b1a3b18b71b79e" providerId="LiveId" clId="{CC439497-F5D5-874C-9940-C183D36575AE}" dt="2023-01-01T19:42:46.642" v="2205"/>
          <ac:inkMkLst>
            <pc:docMk/>
            <pc:sldMk cId="336325233" sldId="305"/>
            <ac:inkMk id="165" creationId="{83B80CFD-4A3E-4FBA-2AA9-333AD031462E}"/>
          </ac:inkMkLst>
        </pc:inkChg>
        <pc:inkChg chg="add del">
          <ac:chgData name="Jade Tan" userId="16b1a3b18b71b79e" providerId="LiveId" clId="{CC439497-F5D5-874C-9940-C183D36575AE}" dt="2022-12-30T22:20:39.709" v="952"/>
          <ac:inkMkLst>
            <pc:docMk/>
            <pc:sldMk cId="336325233" sldId="305"/>
            <ac:inkMk id="165" creationId="{DB10AED6-323A-41C8-FF31-101F39E131B1}"/>
          </ac:inkMkLst>
        </pc:inkChg>
        <pc:inkChg chg="add del">
          <ac:chgData name="Jade Tan" userId="16b1a3b18b71b79e" providerId="LiveId" clId="{CC439497-F5D5-874C-9940-C183D36575AE}" dt="2023-01-01T19:42:46.642" v="2205"/>
          <ac:inkMkLst>
            <pc:docMk/>
            <pc:sldMk cId="336325233" sldId="305"/>
            <ac:inkMk id="166" creationId="{4D285FE0-639F-7704-F5D0-91505583D07F}"/>
          </ac:inkMkLst>
        </pc:inkChg>
        <pc:inkChg chg="add del">
          <ac:chgData name="Jade Tan" userId="16b1a3b18b71b79e" providerId="LiveId" clId="{CC439497-F5D5-874C-9940-C183D36575AE}" dt="2022-12-30T22:20:39.709" v="952"/>
          <ac:inkMkLst>
            <pc:docMk/>
            <pc:sldMk cId="336325233" sldId="305"/>
            <ac:inkMk id="166" creationId="{BB24E01A-A558-CE25-ABC1-D8F271578BBF}"/>
          </ac:inkMkLst>
        </pc:inkChg>
        <pc:inkChg chg="add reco">
          <ac:chgData name="Jade Tan" userId="16b1a3b18b71b79e" providerId="LiveId" clId="{CC439497-F5D5-874C-9940-C183D36575AE}" dt="2023-01-01T19:42:46.642" v="2205"/>
          <ac:inkMkLst>
            <pc:docMk/>
            <pc:sldMk cId="336325233" sldId="305"/>
            <ac:inkMk id="167" creationId="{022C1E29-5B66-6862-495C-4EE228A2FE65}"/>
          </ac:inkMkLst>
        </pc:inkChg>
        <pc:inkChg chg="add del">
          <ac:chgData name="Jade Tan" userId="16b1a3b18b71b79e" providerId="LiveId" clId="{CC439497-F5D5-874C-9940-C183D36575AE}" dt="2022-12-30T22:20:39.709" v="952"/>
          <ac:inkMkLst>
            <pc:docMk/>
            <pc:sldMk cId="336325233" sldId="305"/>
            <ac:inkMk id="167" creationId="{0BBC9A19-B200-175A-EB8E-10BA61CAB66A}"/>
          </ac:inkMkLst>
        </pc:inkChg>
        <pc:inkChg chg="add del">
          <ac:chgData name="Jade Tan" userId="16b1a3b18b71b79e" providerId="LiveId" clId="{CC439497-F5D5-874C-9940-C183D36575AE}" dt="2023-01-01T19:43:07.040" v="2213"/>
          <ac:inkMkLst>
            <pc:docMk/>
            <pc:sldMk cId="336325233" sldId="305"/>
            <ac:inkMk id="168" creationId="{34840089-B8D1-C9A5-D417-4966AFB1DD7C}"/>
          </ac:inkMkLst>
        </pc:inkChg>
        <pc:inkChg chg="add reco">
          <ac:chgData name="Jade Tan" userId="16b1a3b18b71b79e" providerId="LiveId" clId="{CC439497-F5D5-874C-9940-C183D36575AE}" dt="2022-12-30T22:20:39.709" v="952"/>
          <ac:inkMkLst>
            <pc:docMk/>
            <pc:sldMk cId="336325233" sldId="305"/>
            <ac:inkMk id="168" creationId="{A6C23365-A1EB-AEE8-B6D0-E9B33DA26F26}"/>
          </ac:inkMkLst>
        </pc:inkChg>
        <pc:inkChg chg="add del">
          <ac:chgData name="Jade Tan" userId="16b1a3b18b71b79e" providerId="LiveId" clId="{CC439497-F5D5-874C-9940-C183D36575AE}" dt="2023-01-01T19:43:07.040" v="2213"/>
          <ac:inkMkLst>
            <pc:docMk/>
            <pc:sldMk cId="336325233" sldId="305"/>
            <ac:inkMk id="169" creationId="{35C8440C-202E-F907-4FEF-8395945F09DB}"/>
          </ac:inkMkLst>
        </pc:inkChg>
        <pc:inkChg chg="add del">
          <ac:chgData name="Jade Tan" userId="16b1a3b18b71b79e" providerId="LiveId" clId="{CC439497-F5D5-874C-9940-C183D36575AE}" dt="2022-12-30T22:20:41.059" v="955"/>
          <ac:inkMkLst>
            <pc:docMk/>
            <pc:sldMk cId="336325233" sldId="305"/>
            <ac:inkMk id="169" creationId="{7FEA6CC7-13D4-40C8-18E3-F336AF0ADF7C}"/>
          </ac:inkMkLst>
        </pc:inkChg>
        <pc:inkChg chg="add del">
          <ac:chgData name="Jade Tan" userId="16b1a3b18b71b79e" providerId="LiveId" clId="{CC439497-F5D5-874C-9940-C183D36575AE}" dt="2022-12-30T22:20:41.059" v="955"/>
          <ac:inkMkLst>
            <pc:docMk/>
            <pc:sldMk cId="336325233" sldId="305"/>
            <ac:inkMk id="170" creationId="{79263CF5-E90E-1ED4-6622-4A30AD897A60}"/>
          </ac:inkMkLst>
        </pc:inkChg>
        <pc:inkChg chg="add del">
          <ac:chgData name="Jade Tan" userId="16b1a3b18b71b79e" providerId="LiveId" clId="{CC439497-F5D5-874C-9940-C183D36575AE}" dt="2023-01-01T19:43:07.451" v="2214"/>
          <ac:inkMkLst>
            <pc:docMk/>
            <pc:sldMk cId="336325233" sldId="305"/>
            <ac:inkMk id="170" creationId="{9904253A-79D9-557F-2016-024EC3BAB2CC}"/>
          </ac:inkMkLst>
        </pc:inkChg>
        <pc:inkChg chg="add reco">
          <ac:chgData name="Jade Tan" userId="16b1a3b18b71b79e" providerId="LiveId" clId="{CC439497-F5D5-874C-9940-C183D36575AE}" dt="2022-12-30T22:20:41.059" v="955"/>
          <ac:inkMkLst>
            <pc:docMk/>
            <pc:sldMk cId="336325233" sldId="305"/>
            <ac:inkMk id="171" creationId="{1DA4CC52-4ADF-7C40-9251-6F8E8AC3F599}"/>
          </ac:inkMkLst>
        </pc:inkChg>
        <pc:inkChg chg="add del">
          <ac:chgData name="Jade Tan" userId="16b1a3b18b71b79e" providerId="LiveId" clId="{CC439497-F5D5-874C-9940-C183D36575AE}" dt="2023-01-01T19:43:07.040" v="2213"/>
          <ac:inkMkLst>
            <pc:docMk/>
            <pc:sldMk cId="336325233" sldId="305"/>
            <ac:inkMk id="171" creationId="{53FB8591-A22F-6C86-571F-904D49884BC2}"/>
          </ac:inkMkLst>
        </pc:inkChg>
        <pc:inkChg chg="add del">
          <ac:chgData name="Jade Tan" userId="16b1a3b18b71b79e" providerId="LiveId" clId="{CC439497-F5D5-874C-9940-C183D36575AE}" dt="2022-12-30T22:20:44.726" v="964"/>
          <ac:inkMkLst>
            <pc:docMk/>
            <pc:sldMk cId="336325233" sldId="305"/>
            <ac:inkMk id="172" creationId="{0CDC7ACD-1E24-3F80-8D42-5FC0B65D91CA}"/>
          </ac:inkMkLst>
        </pc:inkChg>
        <pc:inkChg chg="add del reco">
          <ac:chgData name="Jade Tan" userId="16b1a3b18b71b79e" providerId="LiveId" clId="{CC439497-F5D5-874C-9940-C183D36575AE}" dt="2023-01-01T19:43:07.040" v="2213"/>
          <ac:inkMkLst>
            <pc:docMk/>
            <pc:sldMk cId="336325233" sldId="305"/>
            <ac:inkMk id="172" creationId="{DF83E10F-C177-78B9-FD9F-647209D6B4AF}"/>
          </ac:inkMkLst>
        </pc:inkChg>
        <pc:inkChg chg="add del">
          <ac:chgData name="Jade Tan" userId="16b1a3b18b71b79e" providerId="LiveId" clId="{CC439497-F5D5-874C-9940-C183D36575AE}" dt="2022-12-30T22:20:44.726" v="964"/>
          <ac:inkMkLst>
            <pc:docMk/>
            <pc:sldMk cId="336325233" sldId="305"/>
            <ac:inkMk id="173" creationId="{4A19C32C-68C5-6432-4FC2-6DE561DCD77C}"/>
          </ac:inkMkLst>
        </pc:inkChg>
        <pc:inkChg chg="add del">
          <ac:chgData name="Jade Tan" userId="16b1a3b18b71b79e" providerId="LiveId" clId="{CC439497-F5D5-874C-9940-C183D36575AE}" dt="2023-01-01T19:43:12.637" v="2222"/>
          <ac:inkMkLst>
            <pc:docMk/>
            <pc:sldMk cId="336325233" sldId="305"/>
            <ac:inkMk id="173" creationId="{ED4ED912-EB9D-3D41-F9CD-CB7FE2CFC51B}"/>
          </ac:inkMkLst>
        </pc:inkChg>
        <pc:inkChg chg="add del">
          <ac:chgData name="Jade Tan" userId="16b1a3b18b71b79e" providerId="LiveId" clId="{CC439497-F5D5-874C-9940-C183D36575AE}" dt="2023-01-01T19:43:12.637" v="2222"/>
          <ac:inkMkLst>
            <pc:docMk/>
            <pc:sldMk cId="336325233" sldId="305"/>
            <ac:inkMk id="174" creationId="{470A85F5-21EF-0908-8CA6-51D112F98E3D}"/>
          </ac:inkMkLst>
        </pc:inkChg>
        <pc:inkChg chg="add del">
          <ac:chgData name="Jade Tan" userId="16b1a3b18b71b79e" providerId="LiveId" clId="{CC439497-F5D5-874C-9940-C183D36575AE}" dt="2022-12-30T22:20:44.726" v="964"/>
          <ac:inkMkLst>
            <pc:docMk/>
            <pc:sldMk cId="336325233" sldId="305"/>
            <ac:inkMk id="174" creationId="{8411B403-E37F-983F-DD5C-F5BED5C6204B}"/>
          </ac:inkMkLst>
        </pc:inkChg>
        <pc:inkChg chg="add del">
          <ac:chgData name="Jade Tan" userId="16b1a3b18b71b79e" providerId="LiveId" clId="{CC439497-F5D5-874C-9940-C183D36575AE}" dt="2023-01-01T19:43:12.637" v="2222"/>
          <ac:inkMkLst>
            <pc:docMk/>
            <pc:sldMk cId="336325233" sldId="305"/>
            <ac:inkMk id="175" creationId="{A0D8A561-CA46-CA52-1393-0A113DDAE486}"/>
          </ac:inkMkLst>
        </pc:inkChg>
        <pc:inkChg chg="add">
          <ac:chgData name="Jade Tan" userId="16b1a3b18b71b79e" providerId="LiveId" clId="{CC439497-F5D5-874C-9940-C183D36575AE}" dt="2022-12-30T22:20:42.892" v="959"/>
          <ac:inkMkLst>
            <pc:docMk/>
            <pc:sldMk cId="336325233" sldId="305"/>
            <ac:inkMk id="175" creationId="{A6FCF417-8847-BE04-A9B4-FC067E0ADE25}"/>
          </ac:inkMkLst>
        </pc:inkChg>
        <pc:inkChg chg="add del">
          <ac:chgData name="Jade Tan" userId="16b1a3b18b71b79e" providerId="LiveId" clId="{CC439497-F5D5-874C-9940-C183D36575AE}" dt="2023-01-01T19:43:12.637" v="2222"/>
          <ac:inkMkLst>
            <pc:docMk/>
            <pc:sldMk cId="336325233" sldId="305"/>
            <ac:inkMk id="176" creationId="{B053A60B-3C61-CCAB-ED9A-477AFECB557E}"/>
          </ac:inkMkLst>
        </pc:inkChg>
        <pc:inkChg chg="add del">
          <ac:chgData name="Jade Tan" userId="16b1a3b18b71b79e" providerId="LiveId" clId="{CC439497-F5D5-874C-9940-C183D36575AE}" dt="2022-12-30T22:20:44.726" v="964"/>
          <ac:inkMkLst>
            <pc:docMk/>
            <pc:sldMk cId="336325233" sldId="305"/>
            <ac:inkMk id="176" creationId="{DEE93566-F8A5-CCF2-D87F-FF62BDB7264D}"/>
          </ac:inkMkLst>
        </pc:inkChg>
        <pc:inkChg chg="add del">
          <ac:chgData name="Jade Tan" userId="16b1a3b18b71b79e" providerId="LiveId" clId="{CC439497-F5D5-874C-9940-C183D36575AE}" dt="2022-12-30T22:20:44.726" v="964"/>
          <ac:inkMkLst>
            <pc:docMk/>
            <pc:sldMk cId="336325233" sldId="305"/>
            <ac:inkMk id="177" creationId="{7C07EB2E-3BE7-FB2F-F02C-4546929F01A1}"/>
          </ac:inkMkLst>
        </pc:inkChg>
        <pc:inkChg chg="add del">
          <ac:chgData name="Jade Tan" userId="16b1a3b18b71b79e" providerId="LiveId" clId="{CC439497-F5D5-874C-9940-C183D36575AE}" dt="2023-01-01T19:43:12.637" v="2222"/>
          <ac:inkMkLst>
            <pc:docMk/>
            <pc:sldMk cId="336325233" sldId="305"/>
            <ac:inkMk id="177" creationId="{BCA52652-5A0E-48F7-906F-BE6777B5A823}"/>
          </ac:inkMkLst>
        </pc:inkChg>
        <pc:inkChg chg="add del">
          <ac:chgData name="Jade Tan" userId="16b1a3b18b71b79e" providerId="LiveId" clId="{CC439497-F5D5-874C-9940-C183D36575AE}" dt="2022-12-30T22:20:44.726" v="964"/>
          <ac:inkMkLst>
            <pc:docMk/>
            <pc:sldMk cId="336325233" sldId="305"/>
            <ac:inkMk id="178" creationId="{0390C1D5-960C-7897-86E6-6C69985B2267}"/>
          </ac:inkMkLst>
        </pc:inkChg>
        <pc:inkChg chg="add del">
          <ac:chgData name="Jade Tan" userId="16b1a3b18b71b79e" providerId="LiveId" clId="{CC439497-F5D5-874C-9940-C183D36575AE}" dt="2023-01-01T19:43:12.637" v="2222"/>
          <ac:inkMkLst>
            <pc:docMk/>
            <pc:sldMk cId="336325233" sldId="305"/>
            <ac:inkMk id="178" creationId="{089A4E4F-9238-B265-3B86-51CDACD4BB74}"/>
          </ac:inkMkLst>
        </pc:inkChg>
        <pc:inkChg chg="add del">
          <ac:chgData name="Jade Tan" userId="16b1a3b18b71b79e" providerId="LiveId" clId="{CC439497-F5D5-874C-9940-C183D36575AE}" dt="2022-12-30T22:20:44.726" v="964"/>
          <ac:inkMkLst>
            <pc:docMk/>
            <pc:sldMk cId="336325233" sldId="305"/>
            <ac:inkMk id="179" creationId="{B5ADE201-4B72-3E11-D05D-4F0ABEAFC8DC}"/>
          </ac:inkMkLst>
        </pc:inkChg>
        <pc:inkChg chg="add del">
          <ac:chgData name="Jade Tan" userId="16b1a3b18b71b79e" providerId="LiveId" clId="{CC439497-F5D5-874C-9940-C183D36575AE}" dt="2023-01-01T19:43:12.637" v="2222"/>
          <ac:inkMkLst>
            <pc:docMk/>
            <pc:sldMk cId="336325233" sldId="305"/>
            <ac:inkMk id="179" creationId="{D5634764-48CB-B33B-600A-440E7DEBFB1F}"/>
          </ac:inkMkLst>
        </pc:inkChg>
        <pc:inkChg chg="add reco">
          <ac:chgData name="Jade Tan" userId="16b1a3b18b71b79e" providerId="LiveId" clId="{CC439497-F5D5-874C-9940-C183D36575AE}" dt="2022-12-30T22:20:44.726" v="964"/>
          <ac:inkMkLst>
            <pc:docMk/>
            <pc:sldMk cId="336325233" sldId="305"/>
            <ac:inkMk id="180" creationId="{DBBA9D11-2280-664F-8245-78DD48ACB82A}"/>
          </ac:inkMkLst>
        </pc:inkChg>
        <pc:inkChg chg="add reco">
          <ac:chgData name="Jade Tan" userId="16b1a3b18b71b79e" providerId="LiveId" clId="{CC439497-F5D5-874C-9940-C183D36575AE}" dt="2023-01-01T19:43:12.637" v="2222"/>
          <ac:inkMkLst>
            <pc:docMk/>
            <pc:sldMk cId="336325233" sldId="305"/>
            <ac:inkMk id="180" creationId="{DCF27279-5BBB-448D-71F3-AF073F2324C7}"/>
          </ac:inkMkLst>
        </pc:inkChg>
        <pc:inkChg chg="add del">
          <ac:chgData name="Jade Tan" userId="16b1a3b18b71b79e" providerId="LiveId" clId="{CC439497-F5D5-874C-9940-C183D36575AE}" dt="2022-12-30T22:20:51.243" v="974"/>
          <ac:inkMkLst>
            <pc:docMk/>
            <pc:sldMk cId="336325233" sldId="305"/>
            <ac:inkMk id="181" creationId="{517C27E0-3FC2-CC46-B01E-9D6558A40F43}"/>
          </ac:inkMkLst>
        </pc:inkChg>
        <pc:inkChg chg="add del">
          <ac:chgData name="Jade Tan" userId="16b1a3b18b71b79e" providerId="LiveId" clId="{CC439497-F5D5-874C-9940-C183D36575AE}" dt="2023-01-01T19:43:27.398" v="2224"/>
          <ac:inkMkLst>
            <pc:docMk/>
            <pc:sldMk cId="336325233" sldId="305"/>
            <ac:inkMk id="181" creationId="{718CFEE3-E81C-BEFF-5B1C-520476A6077D}"/>
          </ac:inkMkLst>
        </pc:inkChg>
        <pc:inkChg chg="add del">
          <ac:chgData name="Jade Tan" userId="16b1a3b18b71b79e" providerId="LiveId" clId="{CC439497-F5D5-874C-9940-C183D36575AE}" dt="2023-01-01T19:44:01.750" v="2227"/>
          <ac:inkMkLst>
            <pc:docMk/>
            <pc:sldMk cId="336325233" sldId="305"/>
            <ac:inkMk id="182" creationId="{351B4D90-C751-32BA-88F1-5837049E20A2}"/>
          </ac:inkMkLst>
        </pc:inkChg>
        <pc:inkChg chg="add del">
          <ac:chgData name="Jade Tan" userId="16b1a3b18b71b79e" providerId="LiveId" clId="{CC439497-F5D5-874C-9940-C183D36575AE}" dt="2022-12-30T22:20:51.243" v="974"/>
          <ac:inkMkLst>
            <pc:docMk/>
            <pc:sldMk cId="336325233" sldId="305"/>
            <ac:inkMk id="182" creationId="{5CB98191-4E2F-3219-7E75-EF23917FEAB5}"/>
          </ac:inkMkLst>
        </pc:inkChg>
        <pc:inkChg chg="add del">
          <ac:chgData name="Jade Tan" userId="16b1a3b18b71b79e" providerId="LiveId" clId="{CC439497-F5D5-874C-9940-C183D36575AE}" dt="2022-12-30T22:20:51.243" v="974"/>
          <ac:inkMkLst>
            <pc:docMk/>
            <pc:sldMk cId="336325233" sldId="305"/>
            <ac:inkMk id="183" creationId="{935753E4-A956-D6B9-6E27-9EE7D4F8BFB4}"/>
          </ac:inkMkLst>
        </pc:inkChg>
        <pc:inkChg chg="add del">
          <ac:chgData name="Jade Tan" userId="16b1a3b18b71b79e" providerId="LiveId" clId="{CC439497-F5D5-874C-9940-C183D36575AE}" dt="2023-01-01T19:44:01.750" v="2227"/>
          <ac:inkMkLst>
            <pc:docMk/>
            <pc:sldMk cId="336325233" sldId="305"/>
            <ac:inkMk id="183" creationId="{D2927415-1461-27F7-CECC-C9D64A5CE0D7}"/>
          </ac:inkMkLst>
        </pc:inkChg>
        <pc:inkChg chg="add del">
          <ac:chgData name="Jade Tan" userId="16b1a3b18b71b79e" providerId="LiveId" clId="{CC439497-F5D5-874C-9940-C183D36575AE}" dt="2022-12-30T22:20:51.243" v="974"/>
          <ac:inkMkLst>
            <pc:docMk/>
            <pc:sldMk cId="336325233" sldId="305"/>
            <ac:inkMk id="184" creationId="{8A76D686-D490-D787-E98F-794A453C15E8}"/>
          </ac:inkMkLst>
        </pc:inkChg>
        <pc:inkChg chg="add reco">
          <ac:chgData name="Jade Tan" userId="16b1a3b18b71b79e" providerId="LiveId" clId="{CC439497-F5D5-874C-9940-C183D36575AE}" dt="2023-01-01T19:44:01.750" v="2227"/>
          <ac:inkMkLst>
            <pc:docMk/>
            <pc:sldMk cId="336325233" sldId="305"/>
            <ac:inkMk id="184" creationId="{DA3A744E-4543-AA88-DC62-A25196E99596}"/>
          </ac:inkMkLst>
        </pc:inkChg>
        <pc:inkChg chg="add">
          <ac:chgData name="Jade Tan" userId="16b1a3b18b71b79e" providerId="LiveId" clId="{CC439497-F5D5-874C-9940-C183D36575AE}" dt="2023-01-01T19:44:03.943" v="2228"/>
          <ac:inkMkLst>
            <pc:docMk/>
            <pc:sldMk cId="336325233" sldId="305"/>
            <ac:inkMk id="185" creationId="{25B4E236-1F14-10FB-9BCD-4CC302C2200B}"/>
          </ac:inkMkLst>
        </pc:inkChg>
        <pc:inkChg chg="add del">
          <ac:chgData name="Jade Tan" userId="16b1a3b18b71b79e" providerId="LiveId" clId="{CC439497-F5D5-874C-9940-C183D36575AE}" dt="2022-12-30T22:20:51.243" v="974"/>
          <ac:inkMkLst>
            <pc:docMk/>
            <pc:sldMk cId="336325233" sldId="305"/>
            <ac:inkMk id="185" creationId="{78BF713D-03B1-8D61-00FF-9478F9207F0B}"/>
          </ac:inkMkLst>
        </pc:inkChg>
        <pc:inkChg chg="add del">
          <ac:chgData name="Jade Tan" userId="16b1a3b18b71b79e" providerId="LiveId" clId="{CC439497-F5D5-874C-9940-C183D36575AE}" dt="2022-12-30T22:20:51.243" v="974"/>
          <ac:inkMkLst>
            <pc:docMk/>
            <pc:sldMk cId="336325233" sldId="305"/>
            <ac:inkMk id="186" creationId="{3A8A85AC-0C15-1318-10EA-ACEBAF1F2733}"/>
          </ac:inkMkLst>
        </pc:inkChg>
        <pc:inkChg chg="add del">
          <ac:chgData name="Jade Tan" userId="16b1a3b18b71b79e" providerId="LiveId" clId="{CC439497-F5D5-874C-9940-C183D36575AE}" dt="2023-01-01T19:47:21.117" v="2299"/>
          <ac:inkMkLst>
            <pc:docMk/>
            <pc:sldMk cId="336325233" sldId="305"/>
            <ac:inkMk id="186" creationId="{E90F82E1-5FB5-DE48-1FDD-A7C8522C7ACF}"/>
          </ac:inkMkLst>
        </pc:inkChg>
        <pc:inkChg chg="add del">
          <ac:chgData name="Jade Tan" userId="16b1a3b18b71b79e" providerId="LiveId" clId="{CC439497-F5D5-874C-9940-C183D36575AE}" dt="2023-01-01T19:47:21.117" v="2299"/>
          <ac:inkMkLst>
            <pc:docMk/>
            <pc:sldMk cId="336325233" sldId="305"/>
            <ac:inkMk id="187" creationId="{1FE146D2-F11B-DC59-8164-C5ECE82C453A}"/>
          </ac:inkMkLst>
        </pc:inkChg>
        <pc:inkChg chg="add del">
          <ac:chgData name="Jade Tan" userId="16b1a3b18b71b79e" providerId="LiveId" clId="{CC439497-F5D5-874C-9940-C183D36575AE}" dt="2022-12-30T22:20:51.243" v="974"/>
          <ac:inkMkLst>
            <pc:docMk/>
            <pc:sldMk cId="336325233" sldId="305"/>
            <ac:inkMk id="187" creationId="{FA96913C-CF25-EAC1-0602-8D0141A9D5D5}"/>
          </ac:inkMkLst>
        </pc:inkChg>
        <pc:inkChg chg="add del">
          <ac:chgData name="Jade Tan" userId="16b1a3b18b71b79e" providerId="LiveId" clId="{CC439497-F5D5-874C-9940-C183D36575AE}" dt="2023-01-01T19:47:21.117" v="2299"/>
          <ac:inkMkLst>
            <pc:docMk/>
            <pc:sldMk cId="336325233" sldId="305"/>
            <ac:inkMk id="188" creationId="{5B8AA320-8013-C004-A787-33138245B83F}"/>
          </ac:inkMkLst>
        </pc:inkChg>
        <pc:inkChg chg="add del">
          <ac:chgData name="Jade Tan" userId="16b1a3b18b71b79e" providerId="LiveId" clId="{CC439497-F5D5-874C-9940-C183D36575AE}" dt="2022-12-30T22:20:51.243" v="974"/>
          <ac:inkMkLst>
            <pc:docMk/>
            <pc:sldMk cId="336325233" sldId="305"/>
            <ac:inkMk id="188" creationId="{C520D712-22EE-797C-2A06-509FD65DAA53}"/>
          </ac:inkMkLst>
        </pc:inkChg>
        <pc:inkChg chg="add del">
          <ac:chgData name="Jade Tan" userId="16b1a3b18b71b79e" providerId="LiveId" clId="{CC439497-F5D5-874C-9940-C183D36575AE}" dt="2023-01-01T19:47:21.117" v="2299"/>
          <ac:inkMkLst>
            <pc:docMk/>
            <pc:sldMk cId="336325233" sldId="305"/>
            <ac:inkMk id="189" creationId="{B07A627F-9776-CFEB-D0F0-5949DA6E2247}"/>
          </ac:inkMkLst>
        </pc:inkChg>
        <pc:inkChg chg="add del reco">
          <ac:chgData name="Jade Tan" userId="16b1a3b18b71b79e" providerId="LiveId" clId="{CC439497-F5D5-874C-9940-C183D36575AE}" dt="2022-12-30T22:20:51.243" v="974"/>
          <ac:inkMkLst>
            <pc:docMk/>
            <pc:sldMk cId="336325233" sldId="305"/>
            <ac:inkMk id="189" creationId="{F1764F70-0C5A-79FF-1E77-2D615F276A4D}"/>
          </ac:inkMkLst>
        </pc:inkChg>
        <pc:inkChg chg="add reco">
          <ac:chgData name="Jade Tan" userId="16b1a3b18b71b79e" providerId="LiveId" clId="{CC439497-F5D5-874C-9940-C183D36575AE}" dt="2023-01-01T19:47:21.117" v="2299"/>
          <ac:inkMkLst>
            <pc:docMk/>
            <pc:sldMk cId="336325233" sldId="305"/>
            <ac:inkMk id="190" creationId="{270AE256-1F01-ECA2-83C9-C140F34E0A01}"/>
          </ac:inkMkLst>
        </pc:inkChg>
        <pc:inkChg chg="add del">
          <ac:chgData name="Jade Tan" userId="16b1a3b18b71b79e" providerId="LiveId" clId="{CC439497-F5D5-874C-9940-C183D36575AE}" dt="2022-12-30T22:20:53.404" v="978"/>
          <ac:inkMkLst>
            <pc:docMk/>
            <pc:sldMk cId="336325233" sldId="305"/>
            <ac:inkMk id="190" creationId="{F1C85B41-93D0-22CB-0C57-AE9520F6925D}"/>
          </ac:inkMkLst>
        </pc:inkChg>
        <pc:inkChg chg="add del">
          <ac:chgData name="Jade Tan" userId="16b1a3b18b71b79e" providerId="LiveId" clId="{CC439497-F5D5-874C-9940-C183D36575AE}" dt="2022-12-30T22:20:53.404" v="978"/>
          <ac:inkMkLst>
            <pc:docMk/>
            <pc:sldMk cId="336325233" sldId="305"/>
            <ac:inkMk id="191" creationId="{2B568709-F6A0-6964-59F8-9BA91147E65F}"/>
          </ac:inkMkLst>
        </pc:inkChg>
        <pc:inkChg chg="add del">
          <ac:chgData name="Jade Tan" userId="16b1a3b18b71b79e" providerId="LiveId" clId="{CC439497-F5D5-874C-9940-C183D36575AE}" dt="2023-01-01T19:47:27.051" v="2309"/>
          <ac:inkMkLst>
            <pc:docMk/>
            <pc:sldMk cId="336325233" sldId="305"/>
            <ac:inkMk id="191" creationId="{5B41F132-C8FF-C331-8D66-1D8C5A560787}"/>
          </ac:inkMkLst>
        </pc:inkChg>
        <pc:inkChg chg="add del">
          <ac:chgData name="Jade Tan" userId="16b1a3b18b71b79e" providerId="LiveId" clId="{CC439497-F5D5-874C-9940-C183D36575AE}" dt="2022-12-30T22:20:53.404" v="978"/>
          <ac:inkMkLst>
            <pc:docMk/>
            <pc:sldMk cId="336325233" sldId="305"/>
            <ac:inkMk id="192" creationId="{2A4DAFC1-4CBA-94FB-6FA6-5F0AB4B47DFD}"/>
          </ac:inkMkLst>
        </pc:inkChg>
        <pc:inkChg chg="add">
          <ac:chgData name="Jade Tan" userId="16b1a3b18b71b79e" providerId="LiveId" clId="{CC439497-F5D5-874C-9940-C183D36575AE}" dt="2022-12-30T22:41:00.550" v="1261"/>
          <ac:inkMkLst>
            <pc:docMk/>
            <pc:sldMk cId="336325233" sldId="305"/>
            <ac:inkMk id="192" creationId="{810089CC-DED9-0F64-ACBD-4AEB3855F2CA}"/>
          </ac:inkMkLst>
        </pc:inkChg>
        <pc:inkChg chg="add del">
          <ac:chgData name="Jade Tan" userId="16b1a3b18b71b79e" providerId="LiveId" clId="{CC439497-F5D5-874C-9940-C183D36575AE}" dt="2022-12-30T22:36:35.366" v="1167"/>
          <ac:inkMkLst>
            <pc:docMk/>
            <pc:sldMk cId="336325233" sldId="305"/>
            <ac:inkMk id="192" creationId="{FC0BB471-A31B-8684-DB14-EA017B9474D2}"/>
          </ac:inkMkLst>
        </pc:inkChg>
        <pc:inkChg chg="add">
          <ac:chgData name="Jade Tan" userId="16b1a3b18b71b79e" providerId="LiveId" clId="{CC439497-F5D5-874C-9940-C183D36575AE}" dt="2022-12-30T22:41:00.766" v="1262"/>
          <ac:inkMkLst>
            <pc:docMk/>
            <pc:sldMk cId="336325233" sldId="305"/>
            <ac:inkMk id="193" creationId="{0B2D05E8-FB47-2D60-97F1-104C82206124}"/>
          </ac:inkMkLst>
        </pc:inkChg>
        <pc:inkChg chg="add del">
          <ac:chgData name="Jade Tan" userId="16b1a3b18b71b79e" providerId="LiveId" clId="{CC439497-F5D5-874C-9940-C183D36575AE}" dt="2022-12-30T22:36:34.916" v="1166"/>
          <ac:inkMkLst>
            <pc:docMk/>
            <pc:sldMk cId="336325233" sldId="305"/>
            <ac:inkMk id="193" creationId="{5B52F517-EA2B-A069-163B-9EB956FB8D6E}"/>
          </ac:inkMkLst>
        </pc:inkChg>
        <pc:inkChg chg="add reco">
          <ac:chgData name="Jade Tan" userId="16b1a3b18b71b79e" providerId="LiveId" clId="{CC439497-F5D5-874C-9940-C183D36575AE}" dt="2022-12-30T22:20:53.404" v="978"/>
          <ac:inkMkLst>
            <pc:docMk/>
            <pc:sldMk cId="336325233" sldId="305"/>
            <ac:inkMk id="193" creationId="{F4B1A07D-1B93-75C9-464C-DA2270402617}"/>
          </ac:inkMkLst>
        </pc:inkChg>
        <pc:inkChg chg="add">
          <ac:chgData name="Jade Tan" userId="16b1a3b18b71b79e" providerId="LiveId" clId="{CC439497-F5D5-874C-9940-C183D36575AE}" dt="2022-12-30T22:41:00.941" v="1263"/>
          <ac:inkMkLst>
            <pc:docMk/>
            <pc:sldMk cId="336325233" sldId="305"/>
            <ac:inkMk id="194" creationId="{69CBB770-0DD0-529E-7322-6796C8C1B8EE}"/>
          </ac:inkMkLst>
        </pc:inkChg>
        <pc:inkChg chg="add del">
          <ac:chgData name="Jade Tan" userId="16b1a3b18b71b79e" providerId="LiveId" clId="{CC439497-F5D5-874C-9940-C183D36575AE}" dt="2022-12-30T22:20:59.645" v="982"/>
          <ac:inkMkLst>
            <pc:docMk/>
            <pc:sldMk cId="336325233" sldId="305"/>
            <ac:inkMk id="194" creationId="{7203047C-7F70-9F9F-2F00-2128E4575CEF}"/>
          </ac:inkMkLst>
        </pc:inkChg>
        <pc:inkChg chg="add del">
          <ac:chgData name="Jade Tan" userId="16b1a3b18b71b79e" providerId="LiveId" clId="{CC439497-F5D5-874C-9940-C183D36575AE}" dt="2022-12-30T22:36:10.323" v="1163"/>
          <ac:inkMkLst>
            <pc:docMk/>
            <pc:sldMk cId="336325233" sldId="305"/>
            <ac:inkMk id="194" creationId="{E1DBC0A8-FC01-62A5-2D6A-792B0C248A2F}"/>
          </ac:inkMkLst>
        </pc:inkChg>
        <pc:inkChg chg="add del">
          <ac:chgData name="Jade Tan" userId="16b1a3b18b71b79e" providerId="LiveId" clId="{CC439497-F5D5-874C-9940-C183D36575AE}" dt="2022-12-30T22:36:09.781" v="1162"/>
          <ac:inkMkLst>
            <pc:docMk/>
            <pc:sldMk cId="336325233" sldId="305"/>
            <ac:inkMk id="195" creationId="{08DD5DEA-E711-1D32-A605-A96F23CFDAD0}"/>
          </ac:inkMkLst>
        </pc:inkChg>
        <pc:inkChg chg="add del">
          <ac:chgData name="Jade Tan" userId="16b1a3b18b71b79e" providerId="LiveId" clId="{CC439497-F5D5-874C-9940-C183D36575AE}" dt="2023-01-01T19:50:05.950" v="2482"/>
          <ac:inkMkLst>
            <pc:docMk/>
            <pc:sldMk cId="336325233" sldId="305"/>
            <ac:inkMk id="195" creationId="{E5626568-ABDB-EE64-3343-72E225B26E47}"/>
          </ac:inkMkLst>
        </pc:inkChg>
        <pc:inkChg chg="add del">
          <ac:chgData name="Jade Tan" userId="16b1a3b18b71b79e" providerId="LiveId" clId="{CC439497-F5D5-874C-9940-C183D36575AE}" dt="2022-12-30T22:20:59.645" v="982"/>
          <ac:inkMkLst>
            <pc:docMk/>
            <pc:sldMk cId="336325233" sldId="305"/>
            <ac:inkMk id="195" creationId="{FA3D18FD-6166-7FFF-B7CC-AC1CF1D8AD46}"/>
          </ac:inkMkLst>
        </pc:inkChg>
        <pc:inkChg chg="add del reco">
          <ac:chgData name="Jade Tan" userId="16b1a3b18b71b79e" providerId="LiveId" clId="{CC439497-F5D5-874C-9940-C183D36575AE}" dt="2022-12-30T22:36:09.781" v="1162"/>
          <ac:inkMkLst>
            <pc:docMk/>
            <pc:sldMk cId="336325233" sldId="305"/>
            <ac:inkMk id="196" creationId="{225B96EF-4111-F828-A08B-9353D3B4EA95}"/>
          </ac:inkMkLst>
        </pc:inkChg>
        <pc:inkChg chg="add del">
          <ac:chgData name="Jade Tan" userId="16b1a3b18b71b79e" providerId="LiveId" clId="{CC439497-F5D5-874C-9940-C183D36575AE}" dt="2023-01-01T19:50:05.916" v="2448"/>
          <ac:inkMkLst>
            <pc:docMk/>
            <pc:sldMk cId="336325233" sldId="305"/>
            <ac:inkMk id="196" creationId="{E29820FD-6003-9A2E-2BC1-A10E11F7ACD1}"/>
          </ac:inkMkLst>
        </pc:inkChg>
        <pc:inkChg chg="add del">
          <ac:chgData name="Jade Tan" userId="16b1a3b18b71b79e" providerId="LiveId" clId="{CC439497-F5D5-874C-9940-C183D36575AE}" dt="2022-12-30T22:20:59.645" v="982"/>
          <ac:inkMkLst>
            <pc:docMk/>
            <pc:sldMk cId="336325233" sldId="305"/>
            <ac:inkMk id="196" creationId="{FEF5D534-4620-28A3-193A-6AA41583C316}"/>
          </ac:inkMkLst>
        </pc:inkChg>
        <pc:inkChg chg="add del">
          <ac:chgData name="Jade Tan" userId="16b1a3b18b71b79e" providerId="LiveId" clId="{CC439497-F5D5-874C-9940-C183D36575AE}" dt="2023-01-01T19:50:05.942" v="2474"/>
          <ac:inkMkLst>
            <pc:docMk/>
            <pc:sldMk cId="336325233" sldId="305"/>
            <ac:inkMk id="197" creationId="{6D58FA30-754C-E0A5-8BD6-A71519423641}"/>
          </ac:inkMkLst>
        </pc:inkChg>
        <pc:inkChg chg="add del reco">
          <ac:chgData name="Jade Tan" userId="16b1a3b18b71b79e" providerId="LiveId" clId="{CC439497-F5D5-874C-9940-C183D36575AE}" dt="2022-12-30T22:36:09.781" v="1162"/>
          <ac:inkMkLst>
            <pc:docMk/>
            <pc:sldMk cId="336325233" sldId="305"/>
            <ac:inkMk id="197" creationId="{7E42E2F4-0CA3-086C-FED3-27CE95FC4C7D}"/>
          </ac:inkMkLst>
        </pc:inkChg>
        <pc:inkChg chg="add reco">
          <ac:chgData name="Jade Tan" userId="16b1a3b18b71b79e" providerId="LiveId" clId="{CC439497-F5D5-874C-9940-C183D36575AE}" dt="2022-12-30T22:20:59.645" v="982"/>
          <ac:inkMkLst>
            <pc:docMk/>
            <pc:sldMk cId="336325233" sldId="305"/>
            <ac:inkMk id="197" creationId="{F5475358-21E5-984F-9B5D-FE1746D3818E}"/>
          </ac:inkMkLst>
        </pc:inkChg>
        <pc:inkChg chg="add del">
          <ac:chgData name="Jade Tan" userId="16b1a3b18b71b79e" providerId="LiveId" clId="{CC439497-F5D5-874C-9940-C183D36575AE}" dt="2022-12-30T22:21:09.366" v="985"/>
          <ac:inkMkLst>
            <pc:docMk/>
            <pc:sldMk cId="336325233" sldId="305"/>
            <ac:inkMk id="198" creationId="{9BB7ADB8-27BD-CC95-FA11-EF2461EA192F}"/>
          </ac:inkMkLst>
        </pc:inkChg>
        <pc:inkChg chg="add del">
          <ac:chgData name="Jade Tan" userId="16b1a3b18b71b79e" providerId="LiveId" clId="{CC439497-F5D5-874C-9940-C183D36575AE}" dt="2022-12-30T22:36:34.641" v="1165"/>
          <ac:inkMkLst>
            <pc:docMk/>
            <pc:sldMk cId="336325233" sldId="305"/>
            <ac:inkMk id="198" creationId="{C8E31E00-68CD-6128-3A8D-EDE36C9F8581}"/>
          </ac:inkMkLst>
        </pc:inkChg>
        <pc:inkChg chg="add del">
          <ac:chgData name="Jade Tan" userId="16b1a3b18b71b79e" providerId="LiveId" clId="{CC439497-F5D5-874C-9940-C183D36575AE}" dt="2023-01-01T19:50:05.946" v="2478"/>
          <ac:inkMkLst>
            <pc:docMk/>
            <pc:sldMk cId="336325233" sldId="305"/>
            <ac:inkMk id="198" creationId="{DE540AFA-EC07-CB7B-B215-049C4EE33A04}"/>
          </ac:inkMkLst>
        </pc:inkChg>
        <pc:inkChg chg="add del">
          <ac:chgData name="Jade Tan" userId="16b1a3b18b71b79e" providerId="LiveId" clId="{CC439497-F5D5-874C-9940-C183D36575AE}" dt="2022-12-30T22:37:03.255" v="1172"/>
          <ac:inkMkLst>
            <pc:docMk/>
            <pc:sldMk cId="336325233" sldId="305"/>
            <ac:inkMk id="199" creationId="{1BCEF27E-6D4B-E677-BA4E-C31326E1D430}"/>
          </ac:inkMkLst>
        </pc:inkChg>
        <pc:inkChg chg="add del">
          <ac:chgData name="Jade Tan" userId="16b1a3b18b71b79e" providerId="LiveId" clId="{CC439497-F5D5-874C-9940-C183D36575AE}" dt="2023-01-01T19:50:05.912" v="2444"/>
          <ac:inkMkLst>
            <pc:docMk/>
            <pc:sldMk cId="336325233" sldId="305"/>
            <ac:inkMk id="199" creationId="{1F8FCBCC-9EC6-9243-6095-D104BC18BBF8}"/>
          </ac:inkMkLst>
        </pc:inkChg>
        <pc:inkChg chg="add del">
          <ac:chgData name="Jade Tan" userId="16b1a3b18b71b79e" providerId="LiveId" clId="{CC439497-F5D5-874C-9940-C183D36575AE}" dt="2022-12-30T22:21:09.366" v="985"/>
          <ac:inkMkLst>
            <pc:docMk/>
            <pc:sldMk cId="336325233" sldId="305"/>
            <ac:inkMk id="199" creationId="{EBEDC25B-3222-80E1-B2D5-32D391A83DAE}"/>
          </ac:inkMkLst>
        </pc:inkChg>
        <pc:inkChg chg="add del">
          <ac:chgData name="Jade Tan" userId="16b1a3b18b71b79e" providerId="LiveId" clId="{CC439497-F5D5-874C-9940-C183D36575AE}" dt="2023-01-01T19:50:05.931" v="2463"/>
          <ac:inkMkLst>
            <pc:docMk/>
            <pc:sldMk cId="336325233" sldId="305"/>
            <ac:inkMk id="200" creationId="{1BBD88A2-1087-B686-A6BC-AE0D457752B5}"/>
          </ac:inkMkLst>
        </pc:inkChg>
        <pc:inkChg chg="add reco">
          <ac:chgData name="Jade Tan" userId="16b1a3b18b71b79e" providerId="LiveId" clId="{CC439497-F5D5-874C-9940-C183D36575AE}" dt="2022-12-30T22:21:09.366" v="985"/>
          <ac:inkMkLst>
            <pc:docMk/>
            <pc:sldMk cId="336325233" sldId="305"/>
            <ac:inkMk id="200" creationId="{51DFDD48-8FD1-C4A8-D5B2-169CCDBB2CF4}"/>
          </ac:inkMkLst>
        </pc:inkChg>
        <pc:inkChg chg="add del">
          <ac:chgData name="Jade Tan" userId="16b1a3b18b71b79e" providerId="LiveId" clId="{CC439497-F5D5-874C-9940-C183D36575AE}" dt="2022-12-30T22:37:05.828" v="1175"/>
          <ac:inkMkLst>
            <pc:docMk/>
            <pc:sldMk cId="336325233" sldId="305"/>
            <ac:inkMk id="200" creationId="{8296DB7F-CDCF-6C1E-AC02-F32ED6161011}"/>
          </ac:inkMkLst>
        </pc:inkChg>
        <pc:inkChg chg="add del">
          <ac:chgData name="Jade Tan" userId="16b1a3b18b71b79e" providerId="LiveId" clId="{CC439497-F5D5-874C-9940-C183D36575AE}" dt="2023-01-01T19:50:05.893" v="2425"/>
          <ac:inkMkLst>
            <pc:docMk/>
            <pc:sldMk cId="336325233" sldId="305"/>
            <ac:inkMk id="201" creationId="{64E9524C-B071-3D1F-1A5E-D8AE6B4AC34C}"/>
          </ac:inkMkLst>
        </pc:inkChg>
        <pc:inkChg chg="add del">
          <ac:chgData name="Jade Tan" userId="16b1a3b18b71b79e" providerId="LiveId" clId="{CC439497-F5D5-874C-9940-C183D36575AE}" dt="2022-12-30T22:21:15.883" v="998"/>
          <ac:inkMkLst>
            <pc:docMk/>
            <pc:sldMk cId="336325233" sldId="305"/>
            <ac:inkMk id="201" creationId="{73E5D4DB-CDFC-74DE-BD91-F469343BC333}"/>
          </ac:inkMkLst>
        </pc:inkChg>
        <pc:inkChg chg="add del">
          <ac:chgData name="Jade Tan" userId="16b1a3b18b71b79e" providerId="LiveId" clId="{CC439497-F5D5-874C-9940-C183D36575AE}" dt="2022-12-30T22:37:05.828" v="1175"/>
          <ac:inkMkLst>
            <pc:docMk/>
            <pc:sldMk cId="336325233" sldId="305"/>
            <ac:inkMk id="201" creationId="{9778FE46-4BD8-BEC0-634D-B7447B72BFE6}"/>
          </ac:inkMkLst>
        </pc:inkChg>
        <pc:inkChg chg="add del mod reco modStrokes">
          <ac:chgData name="Jade Tan" userId="16b1a3b18b71b79e" providerId="LiveId" clId="{CC439497-F5D5-874C-9940-C183D36575AE}" dt="2023-01-01T19:49:49.122" v="2386"/>
          <ac:inkMkLst>
            <pc:docMk/>
            <pc:sldMk cId="336325233" sldId="305"/>
            <ac:inkMk id="202" creationId="{04CF1922-D7C9-964F-4C2F-2340E12303C5}"/>
          </ac:inkMkLst>
        </pc:inkChg>
        <pc:inkChg chg="add del">
          <ac:chgData name="Jade Tan" userId="16b1a3b18b71b79e" providerId="LiveId" clId="{CC439497-F5D5-874C-9940-C183D36575AE}" dt="2022-12-30T22:21:15.883" v="998"/>
          <ac:inkMkLst>
            <pc:docMk/>
            <pc:sldMk cId="336325233" sldId="305"/>
            <ac:inkMk id="202" creationId="{8D052A52-34AC-4849-073A-83F0CC70DCE1}"/>
          </ac:inkMkLst>
        </pc:inkChg>
        <pc:inkChg chg="add del">
          <ac:chgData name="Jade Tan" userId="16b1a3b18b71b79e" providerId="LiveId" clId="{CC439497-F5D5-874C-9940-C183D36575AE}" dt="2022-12-30T22:21:15.883" v="998"/>
          <ac:inkMkLst>
            <pc:docMk/>
            <pc:sldMk cId="336325233" sldId="305"/>
            <ac:inkMk id="203" creationId="{2711ED26-4D98-6173-6D64-614CFD89E64D}"/>
          </ac:inkMkLst>
        </pc:inkChg>
        <pc:inkChg chg="add del">
          <ac:chgData name="Jade Tan" userId="16b1a3b18b71b79e" providerId="LiveId" clId="{CC439497-F5D5-874C-9940-C183D36575AE}" dt="2023-01-01T19:49:49.121" v="2385"/>
          <ac:inkMkLst>
            <pc:docMk/>
            <pc:sldMk cId="336325233" sldId="305"/>
            <ac:inkMk id="203" creationId="{C528D108-EAC9-2A00-E84C-02848D025FED}"/>
          </ac:inkMkLst>
        </pc:inkChg>
        <pc:inkChg chg="add">
          <ac:chgData name="Jade Tan" userId="16b1a3b18b71b79e" providerId="LiveId" clId="{CC439497-F5D5-874C-9940-C183D36575AE}" dt="2022-12-30T22:43:03.458" v="1271"/>
          <ac:inkMkLst>
            <pc:docMk/>
            <pc:sldMk cId="336325233" sldId="305"/>
            <ac:inkMk id="204" creationId="{7AC28D4C-EA2F-0FF2-3738-3703DDE73DBE}"/>
          </ac:inkMkLst>
        </pc:inkChg>
        <pc:inkChg chg="add del">
          <ac:chgData name="Jade Tan" userId="16b1a3b18b71b79e" providerId="LiveId" clId="{CC439497-F5D5-874C-9940-C183D36575AE}" dt="2023-01-01T19:47:27.051" v="2309"/>
          <ac:inkMkLst>
            <pc:docMk/>
            <pc:sldMk cId="336325233" sldId="305"/>
            <ac:inkMk id="204" creationId="{B6218B96-1CAF-04B9-7FB1-DA54B69F4A1C}"/>
          </ac:inkMkLst>
        </pc:inkChg>
        <pc:inkChg chg="add del">
          <ac:chgData name="Jade Tan" userId="16b1a3b18b71b79e" providerId="LiveId" clId="{CC439497-F5D5-874C-9940-C183D36575AE}" dt="2022-12-30T22:21:15.883" v="998"/>
          <ac:inkMkLst>
            <pc:docMk/>
            <pc:sldMk cId="336325233" sldId="305"/>
            <ac:inkMk id="204" creationId="{FAA5CF1E-C257-CD0E-1E39-3E5A8744B9B4}"/>
          </ac:inkMkLst>
        </pc:inkChg>
        <pc:inkChg chg="add del">
          <ac:chgData name="Jade Tan" userId="16b1a3b18b71b79e" providerId="LiveId" clId="{CC439497-F5D5-874C-9940-C183D36575AE}" dt="2023-01-01T19:47:27.051" v="2309"/>
          <ac:inkMkLst>
            <pc:docMk/>
            <pc:sldMk cId="336325233" sldId="305"/>
            <ac:inkMk id="205" creationId="{44E912D0-C12C-C4C8-F022-11F171C15699}"/>
          </ac:inkMkLst>
        </pc:inkChg>
        <pc:inkChg chg="add del">
          <ac:chgData name="Jade Tan" userId="16b1a3b18b71b79e" providerId="LiveId" clId="{CC439497-F5D5-874C-9940-C183D36575AE}" dt="2022-12-30T22:21:15.883" v="998"/>
          <ac:inkMkLst>
            <pc:docMk/>
            <pc:sldMk cId="336325233" sldId="305"/>
            <ac:inkMk id="205" creationId="{59FD5782-B323-3FB9-0195-D3E5921E7865}"/>
          </ac:inkMkLst>
        </pc:inkChg>
        <pc:inkChg chg="add">
          <ac:chgData name="Jade Tan" userId="16b1a3b18b71b79e" providerId="LiveId" clId="{CC439497-F5D5-874C-9940-C183D36575AE}" dt="2022-12-30T22:43:03.651" v="1272"/>
          <ac:inkMkLst>
            <pc:docMk/>
            <pc:sldMk cId="336325233" sldId="305"/>
            <ac:inkMk id="205" creationId="{E916480E-C1E4-A5C8-47AA-D9F1EAC5F62C}"/>
          </ac:inkMkLst>
        </pc:inkChg>
        <pc:inkChg chg="add del">
          <ac:chgData name="Jade Tan" userId="16b1a3b18b71b79e" providerId="LiveId" clId="{CC439497-F5D5-874C-9940-C183D36575AE}" dt="2023-01-01T19:50:05.920" v="2452"/>
          <ac:inkMkLst>
            <pc:docMk/>
            <pc:sldMk cId="336325233" sldId="305"/>
            <ac:inkMk id="206" creationId="{2268F50A-4B5F-3D45-DC4F-700D1505F72D}"/>
          </ac:inkMkLst>
        </pc:inkChg>
        <pc:inkChg chg="add del">
          <ac:chgData name="Jade Tan" userId="16b1a3b18b71b79e" providerId="LiveId" clId="{CC439497-F5D5-874C-9940-C183D36575AE}" dt="2022-12-30T22:21:15.883" v="998"/>
          <ac:inkMkLst>
            <pc:docMk/>
            <pc:sldMk cId="336325233" sldId="305"/>
            <ac:inkMk id="206" creationId="{661E8B81-9FD7-1A76-CDD3-FA66D877ADD3}"/>
          </ac:inkMkLst>
        </pc:inkChg>
        <pc:inkChg chg="add del">
          <ac:chgData name="Jade Tan" userId="16b1a3b18b71b79e" providerId="LiveId" clId="{CC439497-F5D5-874C-9940-C183D36575AE}" dt="2023-01-01T19:50:05.945" v="2477"/>
          <ac:inkMkLst>
            <pc:docMk/>
            <pc:sldMk cId="336325233" sldId="305"/>
            <ac:inkMk id="207" creationId="{01BC0628-5250-5E44-534E-1B3F671EFB65}"/>
          </ac:inkMkLst>
        </pc:inkChg>
        <pc:inkChg chg="add del">
          <ac:chgData name="Jade Tan" userId="16b1a3b18b71b79e" providerId="LiveId" clId="{CC439497-F5D5-874C-9940-C183D36575AE}" dt="2022-12-30T22:21:15.883" v="998"/>
          <ac:inkMkLst>
            <pc:docMk/>
            <pc:sldMk cId="336325233" sldId="305"/>
            <ac:inkMk id="207" creationId="{93443C12-C491-3BA6-ED73-ECDF3D55C618}"/>
          </ac:inkMkLst>
        </pc:inkChg>
        <pc:inkChg chg="add del">
          <ac:chgData name="Jade Tan" userId="16b1a3b18b71b79e" providerId="LiveId" clId="{CC439497-F5D5-874C-9940-C183D36575AE}" dt="2023-01-01T19:50:05.910" v="2442"/>
          <ac:inkMkLst>
            <pc:docMk/>
            <pc:sldMk cId="336325233" sldId="305"/>
            <ac:inkMk id="208" creationId="{47FECB3E-CCCD-A387-EA47-0EF59446A829}"/>
          </ac:inkMkLst>
        </pc:inkChg>
        <pc:inkChg chg="add del">
          <ac:chgData name="Jade Tan" userId="16b1a3b18b71b79e" providerId="LiveId" clId="{CC439497-F5D5-874C-9940-C183D36575AE}" dt="2022-12-30T22:21:15.883" v="998"/>
          <ac:inkMkLst>
            <pc:docMk/>
            <pc:sldMk cId="336325233" sldId="305"/>
            <ac:inkMk id="208" creationId="{F91DC412-76AE-AB94-E8A0-3807FC165363}"/>
          </ac:inkMkLst>
        </pc:inkChg>
        <pc:inkChg chg="add del">
          <ac:chgData name="Jade Tan" userId="16b1a3b18b71b79e" providerId="LiveId" clId="{CC439497-F5D5-874C-9940-C183D36575AE}" dt="2022-12-30T22:21:15.883" v="998"/>
          <ac:inkMkLst>
            <pc:docMk/>
            <pc:sldMk cId="336325233" sldId="305"/>
            <ac:inkMk id="209" creationId="{36759848-B2D7-93DF-9DC1-29359D004E02}"/>
          </ac:inkMkLst>
        </pc:inkChg>
        <pc:inkChg chg="add del">
          <ac:chgData name="Jade Tan" userId="16b1a3b18b71b79e" providerId="LiveId" clId="{CC439497-F5D5-874C-9940-C183D36575AE}" dt="2023-01-01T19:50:05.937" v="2469"/>
          <ac:inkMkLst>
            <pc:docMk/>
            <pc:sldMk cId="336325233" sldId="305"/>
            <ac:inkMk id="209" creationId="{8266FE06-E2E4-C118-0A63-796A04AA7FBF}"/>
          </ac:inkMkLst>
        </pc:inkChg>
        <pc:inkChg chg="add del">
          <ac:chgData name="Jade Tan" userId="16b1a3b18b71b79e" providerId="LiveId" clId="{CC439497-F5D5-874C-9940-C183D36575AE}" dt="2023-01-01T19:50:05.905" v="2437"/>
          <ac:inkMkLst>
            <pc:docMk/>
            <pc:sldMk cId="336325233" sldId="305"/>
            <ac:inkMk id="210" creationId="{2EC267E1-3605-B5C9-4671-181DFEDD1B63}"/>
          </ac:inkMkLst>
        </pc:inkChg>
        <pc:inkChg chg="add del">
          <ac:chgData name="Jade Tan" userId="16b1a3b18b71b79e" providerId="LiveId" clId="{CC439497-F5D5-874C-9940-C183D36575AE}" dt="2022-12-30T22:21:15.883" v="998"/>
          <ac:inkMkLst>
            <pc:docMk/>
            <pc:sldMk cId="336325233" sldId="305"/>
            <ac:inkMk id="210" creationId="{BE04D38E-8EB8-605F-2CC3-94DAC69C9383}"/>
          </ac:inkMkLst>
        </pc:inkChg>
        <pc:inkChg chg="add del">
          <ac:chgData name="Jade Tan" userId="16b1a3b18b71b79e" providerId="LiveId" clId="{CC439497-F5D5-874C-9940-C183D36575AE}" dt="2022-12-30T22:21:15.883" v="998"/>
          <ac:inkMkLst>
            <pc:docMk/>
            <pc:sldMk cId="336325233" sldId="305"/>
            <ac:inkMk id="211" creationId="{162E3B3B-5261-F44E-B8D8-035D2BAA05D3}"/>
          </ac:inkMkLst>
        </pc:inkChg>
        <pc:inkChg chg="add del">
          <ac:chgData name="Jade Tan" userId="16b1a3b18b71b79e" providerId="LiveId" clId="{CC439497-F5D5-874C-9940-C183D36575AE}" dt="2023-01-01T19:49:56.943" v="2421"/>
          <ac:inkMkLst>
            <pc:docMk/>
            <pc:sldMk cId="336325233" sldId="305"/>
            <ac:inkMk id="211" creationId="{CB7E5CF4-43C4-9B91-E988-649C8BB90A1E}"/>
          </ac:inkMkLst>
        </pc:inkChg>
        <pc:inkChg chg="add del">
          <ac:chgData name="Jade Tan" userId="16b1a3b18b71b79e" providerId="LiveId" clId="{CC439497-F5D5-874C-9940-C183D36575AE}" dt="2022-12-30T22:21:15.883" v="998"/>
          <ac:inkMkLst>
            <pc:docMk/>
            <pc:sldMk cId="336325233" sldId="305"/>
            <ac:inkMk id="212" creationId="{5F3624EB-1425-75FE-6254-0F705AD80940}"/>
          </ac:inkMkLst>
        </pc:inkChg>
        <pc:inkChg chg="add del">
          <ac:chgData name="Jade Tan" userId="16b1a3b18b71b79e" providerId="LiveId" clId="{CC439497-F5D5-874C-9940-C183D36575AE}" dt="2023-01-01T19:49:56.939" v="2419"/>
          <ac:inkMkLst>
            <pc:docMk/>
            <pc:sldMk cId="336325233" sldId="305"/>
            <ac:inkMk id="212" creationId="{7F7F4104-8208-7E61-2AAE-169DEFF44533}"/>
          </ac:inkMkLst>
        </pc:inkChg>
        <pc:inkChg chg="add del">
          <ac:chgData name="Jade Tan" userId="16b1a3b18b71b79e" providerId="LiveId" clId="{CC439497-F5D5-874C-9940-C183D36575AE}" dt="2023-01-01T19:50:05.923" v="2455"/>
          <ac:inkMkLst>
            <pc:docMk/>
            <pc:sldMk cId="336325233" sldId="305"/>
            <ac:inkMk id="213" creationId="{3FC7A3A3-2AEF-B9A0-59C7-E64CB69117D9}"/>
          </ac:inkMkLst>
        </pc:inkChg>
        <pc:inkChg chg="add reco">
          <ac:chgData name="Jade Tan" userId="16b1a3b18b71b79e" providerId="LiveId" clId="{CC439497-F5D5-874C-9940-C183D36575AE}" dt="2022-12-30T22:21:15.883" v="998"/>
          <ac:inkMkLst>
            <pc:docMk/>
            <pc:sldMk cId="336325233" sldId="305"/>
            <ac:inkMk id="213" creationId="{9087CF30-DD01-FF54-61DC-511923A537FC}"/>
          </ac:inkMkLst>
        </pc:inkChg>
        <pc:inkChg chg="add del">
          <ac:chgData name="Jade Tan" userId="16b1a3b18b71b79e" providerId="LiveId" clId="{CC439497-F5D5-874C-9940-C183D36575AE}" dt="2023-01-01T19:49:56.937" v="2418"/>
          <ac:inkMkLst>
            <pc:docMk/>
            <pc:sldMk cId="336325233" sldId="305"/>
            <ac:inkMk id="214" creationId="{577ABD7C-EC23-2439-C66A-DEF3A9971FD7}"/>
          </ac:inkMkLst>
        </pc:inkChg>
        <pc:inkChg chg="add del">
          <ac:chgData name="Jade Tan" userId="16b1a3b18b71b79e" providerId="LiveId" clId="{CC439497-F5D5-874C-9940-C183D36575AE}" dt="2022-12-30T22:21:27.149" v="1002"/>
          <ac:inkMkLst>
            <pc:docMk/>
            <pc:sldMk cId="336325233" sldId="305"/>
            <ac:inkMk id="214" creationId="{B971EF1C-50D4-F721-53FD-C5BEDC917AC5}"/>
          </ac:inkMkLst>
        </pc:inkChg>
        <pc:inkChg chg="add del">
          <ac:chgData name="Jade Tan" userId="16b1a3b18b71b79e" providerId="LiveId" clId="{CC439497-F5D5-874C-9940-C183D36575AE}" dt="2022-12-30T22:21:27.149" v="1002"/>
          <ac:inkMkLst>
            <pc:docMk/>
            <pc:sldMk cId="336325233" sldId="305"/>
            <ac:inkMk id="215" creationId="{78B88367-5541-2974-CF5E-1D217E801CF4}"/>
          </ac:inkMkLst>
        </pc:inkChg>
        <pc:inkChg chg="add del">
          <ac:chgData name="Jade Tan" userId="16b1a3b18b71b79e" providerId="LiveId" clId="{CC439497-F5D5-874C-9940-C183D36575AE}" dt="2023-01-01T19:50:05.936" v="2468"/>
          <ac:inkMkLst>
            <pc:docMk/>
            <pc:sldMk cId="336325233" sldId="305"/>
            <ac:inkMk id="215" creationId="{848F542B-D81F-CAB4-77C7-821C920CD3D5}"/>
          </ac:inkMkLst>
        </pc:inkChg>
        <pc:inkChg chg="add del">
          <ac:chgData name="Jade Tan" userId="16b1a3b18b71b79e" providerId="LiveId" clId="{CC439497-F5D5-874C-9940-C183D36575AE}" dt="2023-01-01T19:50:05.918" v="2450"/>
          <ac:inkMkLst>
            <pc:docMk/>
            <pc:sldMk cId="336325233" sldId="305"/>
            <ac:inkMk id="216" creationId="{2DA7D5B9-A7BF-8807-3D9F-4959531EE663}"/>
          </ac:inkMkLst>
        </pc:inkChg>
        <pc:inkChg chg="add del">
          <ac:chgData name="Jade Tan" userId="16b1a3b18b71b79e" providerId="LiveId" clId="{CC439497-F5D5-874C-9940-C183D36575AE}" dt="2022-12-30T22:21:27.149" v="1002"/>
          <ac:inkMkLst>
            <pc:docMk/>
            <pc:sldMk cId="336325233" sldId="305"/>
            <ac:inkMk id="216" creationId="{72400C40-A64E-1E68-AE0D-74FE40178B36}"/>
          </ac:inkMkLst>
        </pc:inkChg>
        <pc:inkChg chg="add del">
          <ac:chgData name="Jade Tan" userId="16b1a3b18b71b79e" providerId="LiveId" clId="{CC439497-F5D5-874C-9940-C183D36575AE}" dt="2023-01-01T19:50:05.929" v="2461"/>
          <ac:inkMkLst>
            <pc:docMk/>
            <pc:sldMk cId="336325233" sldId="305"/>
            <ac:inkMk id="217" creationId="{79BE719D-438B-34A6-4F83-BE41586F9F01}"/>
          </ac:inkMkLst>
        </pc:inkChg>
        <pc:inkChg chg="add reco">
          <ac:chgData name="Jade Tan" userId="16b1a3b18b71b79e" providerId="LiveId" clId="{CC439497-F5D5-874C-9940-C183D36575AE}" dt="2022-12-30T22:21:27.149" v="1002"/>
          <ac:inkMkLst>
            <pc:docMk/>
            <pc:sldMk cId="336325233" sldId="305"/>
            <ac:inkMk id="217" creationId="{D199FC2A-E91F-46A2-B11C-3B8B96EC9C97}"/>
          </ac:inkMkLst>
        </pc:inkChg>
        <pc:inkChg chg="add del">
          <ac:chgData name="Jade Tan" userId="16b1a3b18b71b79e" providerId="LiveId" clId="{CC439497-F5D5-874C-9940-C183D36575AE}" dt="2022-12-30T22:21:28.894" v="1005"/>
          <ac:inkMkLst>
            <pc:docMk/>
            <pc:sldMk cId="336325233" sldId="305"/>
            <ac:inkMk id="218" creationId="{0FFD37D1-321E-FF8D-770A-5F688761CFC7}"/>
          </ac:inkMkLst>
        </pc:inkChg>
        <pc:inkChg chg="add del">
          <ac:chgData name="Jade Tan" userId="16b1a3b18b71b79e" providerId="LiveId" clId="{CC439497-F5D5-874C-9940-C183D36575AE}" dt="2023-01-01T19:50:05.943" v="2475"/>
          <ac:inkMkLst>
            <pc:docMk/>
            <pc:sldMk cId="336325233" sldId="305"/>
            <ac:inkMk id="218" creationId="{E561A83E-25CC-FED6-6085-F1F683CFB4FB}"/>
          </ac:inkMkLst>
        </pc:inkChg>
        <pc:inkChg chg="add del">
          <ac:chgData name="Jade Tan" userId="16b1a3b18b71b79e" providerId="LiveId" clId="{CC439497-F5D5-874C-9940-C183D36575AE}" dt="2022-12-30T22:21:28.894" v="1005"/>
          <ac:inkMkLst>
            <pc:docMk/>
            <pc:sldMk cId="336325233" sldId="305"/>
            <ac:inkMk id="219" creationId="{1C4DA1C4-7B58-CC5F-83D7-17A3574799FC}"/>
          </ac:inkMkLst>
        </pc:inkChg>
        <pc:inkChg chg="add del">
          <ac:chgData name="Jade Tan" userId="16b1a3b18b71b79e" providerId="LiveId" clId="{CC439497-F5D5-874C-9940-C183D36575AE}" dt="2023-01-01T19:50:05.908" v="2440"/>
          <ac:inkMkLst>
            <pc:docMk/>
            <pc:sldMk cId="336325233" sldId="305"/>
            <ac:inkMk id="219" creationId="{4D6F04C8-3B7B-57D7-FCE0-737A30B5212C}"/>
          </ac:inkMkLst>
        </pc:inkChg>
        <pc:inkChg chg="add reco">
          <ac:chgData name="Jade Tan" userId="16b1a3b18b71b79e" providerId="LiveId" clId="{CC439497-F5D5-874C-9940-C183D36575AE}" dt="2022-12-30T22:21:28.894" v="1005"/>
          <ac:inkMkLst>
            <pc:docMk/>
            <pc:sldMk cId="336325233" sldId="305"/>
            <ac:inkMk id="220" creationId="{197F25AD-9CFB-3DE8-E492-37E45FD9EB93}"/>
          </ac:inkMkLst>
        </pc:inkChg>
        <pc:inkChg chg="add del">
          <ac:chgData name="Jade Tan" userId="16b1a3b18b71b79e" providerId="LiveId" clId="{CC439497-F5D5-874C-9940-C183D36575AE}" dt="2023-01-01T19:51:42.165" v="2557"/>
          <ac:inkMkLst>
            <pc:docMk/>
            <pc:sldMk cId="336325233" sldId="305"/>
            <ac:inkMk id="220" creationId="{CDC71C27-740E-8B3C-D6B1-B49FF818BAED}"/>
          </ac:inkMkLst>
        </pc:inkChg>
        <pc:inkChg chg="add">
          <ac:chgData name="Jade Tan" userId="16b1a3b18b71b79e" providerId="LiveId" clId="{CC439497-F5D5-874C-9940-C183D36575AE}" dt="2022-12-30T22:21:56.958" v="1006"/>
          <ac:inkMkLst>
            <pc:docMk/>
            <pc:sldMk cId="336325233" sldId="305"/>
            <ac:inkMk id="221" creationId="{1E1622A5-EABB-AB60-300A-C5B67F68D1FF}"/>
          </ac:inkMkLst>
        </pc:inkChg>
        <pc:inkChg chg="add del">
          <ac:chgData name="Jade Tan" userId="16b1a3b18b71b79e" providerId="LiveId" clId="{CC439497-F5D5-874C-9940-C183D36575AE}" dt="2023-01-01T19:51:42.161" v="2555"/>
          <ac:inkMkLst>
            <pc:docMk/>
            <pc:sldMk cId="336325233" sldId="305"/>
            <ac:inkMk id="221" creationId="{F29CBB6F-FE16-E8C0-219D-18C1486ED3E2}"/>
          </ac:inkMkLst>
        </pc:inkChg>
        <pc:inkChg chg="add">
          <ac:chgData name="Jade Tan" userId="16b1a3b18b71b79e" providerId="LiveId" clId="{CC439497-F5D5-874C-9940-C183D36575AE}" dt="2022-12-30T22:21:57.178" v="1007"/>
          <ac:inkMkLst>
            <pc:docMk/>
            <pc:sldMk cId="336325233" sldId="305"/>
            <ac:inkMk id="222" creationId="{8B025D62-96D5-01A0-2136-195CBDBB67BE}"/>
          </ac:inkMkLst>
        </pc:inkChg>
        <pc:inkChg chg="add del">
          <ac:chgData name="Jade Tan" userId="16b1a3b18b71b79e" providerId="LiveId" clId="{CC439497-F5D5-874C-9940-C183D36575AE}" dt="2023-01-01T19:51:42.171" v="2560"/>
          <ac:inkMkLst>
            <pc:docMk/>
            <pc:sldMk cId="336325233" sldId="305"/>
            <ac:inkMk id="222" creationId="{8B68C6A8-B27D-C6F0-CA81-5C5DC8A93628}"/>
          </ac:inkMkLst>
        </pc:inkChg>
        <pc:inkChg chg="add">
          <ac:chgData name="Jade Tan" userId="16b1a3b18b71b79e" providerId="LiveId" clId="{CC439497-F5D5-874C-9940-C183D36575AE}" dt="2022-12-30T22:21:57.308" v="1008"/>
          <ac:inkMkLst>
            <pc:docMk/>
            <pc:sldMk cId="336325233" sldId="305"/>
            <ac:inkMk id="223" creationId="{02E26016-3172-B1A3-486E-CAE28E1BD82F}"/>
          </ac:inkMkLst>
        </pc:inkChg>
        <pc:inkChg chg="add del">
          <ac:chgData name="Jade Tan" userId="16b1a3b18b71b79e" providerId="LiveId" clId="{CC439497-F5D5-874C-9940-C183D36575AE}" dt="2023-01-01T19:51:42.147" v="2549"/>
          <ac:inkMkLst>
            <pc:docMk/>
            <pc:sldMk cId="336325233" sldId="305"/>
            <ac:inkMk id="223" creationId="{1739F979-971B-10EC-8FCA-ADEFF66C5945}"/>
          </ac:inkMkLst>
        </pc:inkChg>
        <pc:inkChg chg="add del">
          <ac:chgData name="Jade Tan" userId="16b1a3b18b71b79e" providerId="LiveId" clId="{CC439497-F5D5-874C-9940-C183D36575AE}" dt="2023-01-01T19:51:42.172" v="2561"/>
          <ac:inkMkLst>
            <pc:docMk/>
            <pc:sldMk cId="336325233" sldId="305"/>
            <ac:inkMk id="224" creationId="{229DDEEF-57FD-869C-43CE-FE925E66F147}"/>
          </ac:inkMkLst>
        </pc:inkChg>
        <pc:inkChg chg="add">
          <ac:chgData name="Jade Tan" userId="16b1a3b18b71b79e" providerId="LiveId" clId="{CC439497-F5D5-874C-9940-C183D36575AE}" dt="2022-12-30T22:21:57.508" v="1009"/>
          <ac:inkMkLst>
            <pc:docMk/>
            <pc:sldMk cId="336325233" sldId="305"/>
            <ac:inkMk id="224" creationId="{BF63C88B-45FF-9946-26B6-666E6C3AAEDD}"/>
          </ac:inkMkLst>
        </pc:inkChg>
        <pc:inkChg chg="add del">
          <ac:chgData name="Jade Tan" userId="16b1a3b18b71b79e" providerId="LiveId" clId="{CC439497-F5D5-874C-9940-C183D36575AE}" dt="2022-12-30T22:22:41.851" v="1051"/>
          <ac:inkMkLst>
            <pc:docMk/>
            <pc:sldMk cId="336325233" sldId="305"/>
            <ac:inkMk id="225" creationId="{18A6D438-B2B2-CF9F-07D4-81C688F9EC97}"/>
          </ac:inkMkLst>
        </pc:inkChg>
        <pc:inkChg chg="add del">
          <ac:chgData name="Jade Tan" userId="16b1a3b18b71b79e" providerId="LiveId" clId="{CC439497-F5D5-874C-9940-C183D36575AE}" dt="2023-01-01T19:51:42.163" v="2556"/>
          <ac:inkMkLst>
            <pc:docMk/>
            <pc:sldMk cId="336325233" sldId="305"/>
            <ac:inkMk id="225" creationId="{DF483298-5D43-9957-67C4-DA397B689075}"/>
          </ac:inkMkLst>
        </pc:inkChg>
        <pc:inkChg chg="add del">
          <ac:chgData name="Jade Tan" userId="16b1a3b18b71b79e" providerId="LiveId" clId="{CC439497-F5D5-874C-9940-C183D36575AE}" dt="2023-01-01T19:51:42.169" v="2559"/>
          <ac:inkMkLst>
            <pc:docMk/>
            <pc:sldMk cId="336325233" sldId="305"/>
            <ac:inkMk id="226" creationId="{6CEA270F-0714-1D58-1A03-97F67C7436FF}"/>
          </ac:inkMkLst>
        </pc:inkChg>
        <pc:inkChg chg="add del">
          <ac:chgData name="Jade Tan" userId="16b1a3b18b71b79e" providerId="LiveId" clId="{CC439497-F5D5-874C-9940-C183D36575AE}" dt="2022-12-30T22:22:41.701" v="1050"/>
          <ac:inkMkLst>
            <pc:docMk/>
            <pc:sldMk cId="336325233" sldId="305"/>
            <ac:inkMk id="226" creationId="{E332FC95-FD30-B732-6518-E570DD769131}"/>
          </ac:inkMkLst>
        </pc:inkChg>
        <pc:inkChg chg="add del">
          <ac:chgData name="Jade Tan" userId="16b1a3b18b71b79e" providerId="LiveId" clId="{CC439497-F5D5-874C-9940-C183D36575AE}" dt="2022-12-30T22:22:41.519" v="1049"/>
          <ac:inkMkLst>
            <pc:docMk/>
            <pc:sldMk cId="336325233" sldId="305"/>
            <ac:inkMk id="227" creationId="{25B87685-8D94-9E26-947A-AF27B608286B}"/>
          </ac:inkMkLst>
        </pc:inkChg>
        <pc:inkChg chg="add del">
          <ac:chgData name="Jade Tan" userId="16b1a3b18b71b79e" providerId="LiveId" clId="{CC439497-F5D5-874C-9940-C183D36575AE}" dt="2023-01-01T19:51:42.154" v="2552"/>
          <ac:inkMkLst>
            <pc:docMk/>
            <pc:sldMk cId="336325233" sldId="305"/>
            <ac:inkMk id="227" creationId="{61C4E29F-1950-78E2-53F8-FCAC1F02E79A}"/>
          </ac:inkMkLst>
        </pc:inkChg>
        <pc:inkChg chg="add del">
          <ac:chgData name="Jade Tan" userId="16b1a3b18b71b79e" providerId="LiveId" clId="{CC439497-F5D5-874C-9940-C183D36575AE}" dt="2022-12-30T22:22:41.371" v="1048"/>
          <ac:inkMkLst>
            <pc:docMk/>
            <pc:sldMk cId="336325233" sldId="305"/>
            <ac:inkMk id="228" creationId="{1E8FEFC5-1566-E448-9F03-57D559653B8E}"/>
          </ac:inkMkLst>
        </pc:inkChg>
        <pc:inkChg chg="add">
          <ac:chgData name="Jade Tan" userId="16b1a3b18b71b79e" providerId="LiveId" clId="{CC439497-F5D5-874C-9940-C183D36575AE}" dt="2022-12-30T22:43:30.736" v="1295"/>
          <ac:inkMkLst>
            <pc:docMk/>
            <pc:sldMk cId="336325233" sldId="305"/>
            <ac:inkMk id="228" creationId="{848D7C36-06A4-EDFF-80B2-8505813B029C}"/>
          </ac:inkMkLst>
        </pc:inkChg>
        <pc:inkChg chg="add del">
          <ac:chgData name="Jade Tan" userId="16b1a3b18b71b79e" providerId="LiveId" clId="{CC439497-F5D5-874C-9940-C183D36575AE}" dt="2022-12-30T22:22:41.245" v="1047"/>
          <ac:inkMkLst>
            <pc:docMk/>
            <pc:sldMk cId="336325233" sldId="305"/>
            <ac:inkMk id="229" creationId="{0B571DC0-508D-81E8-D8E4-FC35CAEE3CDF}"/>
          </ac:inkMkLst>
        </pc:inkChg>
        <pc:inkChg chg="add">
          <ac:chgData name="Jade Tan" userId="16b1a3b18b71b79e" providerId="LiveId" clId="{CC439497-F5D5-874C-9940-C183D36575AE}" dt="2022-12-30T22:43:31.296" v="1296"/>
          <ac:inkMkLst>
            <pc:docMk/>
            <pc:sldMk cId="336325233" sldId="305"/>
            <ac:inkMk id="229" creationId="{FAE354E3-68A4-5CB0-5304-4EA1C3607433}"/>
          </ac:inkMkLst>
        </pc:inkChg>
        <pc:inkChg chg="add del">
          <ac:chgData name="Jade Tan" userId="16b1a3b18b71b79e" providerId="LiveId" clId="{CC439497-F5D5-874C-9940-C183D36575AE}" dt="2022-12-30T22:22:41.068" v="1046"/>
          <ac:inkMkLst>
            <pc:docMk/>
            <pc:sldMk cId="336325233" sldId="305"/>
            <ac:inkMk id="230" creationId="{51D6370C-3568-41D1-1601-D6BB56A36BF2}"/>
          </ac:inkMkLst>
        </pc:inkChg>
        <pc:inkChg chg="add">
          <ac:chgData name="Jade Tan" userId="16b1a3b18b71b79e" providerId="LiveId" clId="{CC439497-F5D5-874C-9940-C183D36575AE}" dt="2022-12-30T22:43:32.141" v="1297"/>
          <ac:inkMkLst>
            <pc:docMk/>
            <pc:sldMk cId="336325233" sldId="305"/>
            <ac:inkMk id="230" creationId="{6F31A042-D62F-8AA1-D7F3-8020DCAF53D6}"/>
          </ac:inkMkLst>
        </pc:inkChg>
        <pc:inkChg chg="add">
          <ac:chgData name="Jade Tan" userId="16b1a3b18b71b79e" providerId="LiveId" clId="{CC439497-F5D5-874C-9940-C183D36575AE}" dt="2022-12-30T22:43:32.339" v="1298"/>
          <ac:inkMkLst>
            <pc:docMk/>
            <pc:sldMk cId="336325233" sldId="305"/>
            <ac:inkMk id="231" creationId="{08F87032-06AB-A43C-70F5-EE9B012EB655}"/>
          </ac:inkMkLst>
        </pc:inkChg>
        <pc:inkChg chg="add del">
          <ac:chgData name="Jade Tan" userId="16b1a3b18b71b79e" providerId="LiveId" clId="{CC439497-F5D5-874C-9940-C183D36575AE}" dt="2022-12-30T22:22:40.886" v="1045"/>
          <ac:inkMkLst>
            <pc:docMk/>
            <pc:sldMk cId="336325233" sldId="305"/>
            <ac:inkMk id="231" creationId="{5246D5DF-A273-3D2D-758B-56C788CD95FF}"/>
          </ac:inkMkLst>
        </pc:inkChg>
        <pc:inkChg chg="add">
          <ac:chgData name="Jade Tan" userId="16b1a3b18b71b79e" providerId="LiveId" clId="{CC439497-F5D5-874C-9940-C183D36575AE}" dt="2022-12-30T22:43:32.533" v="1299"/>
          <ac:inkMkLst>
            <pc:docMk/>
            <pc:sldMk cId="336325233" sldId="305"/>
            <ac:inkMk id="232" creationId="{5A194702-FBB8-8AF7-1AE8-B4C1178306D0}"/>
          </ac:inkMkLst>
        </pc:inkChg>
        <pc:inkChg chg="add">
          <ac:chgData name="Jade Tan" userId="16b1a3b18b71b79e" providerId="LiveId" clId="{CC439497-F5D5-874C-9940-C183D36575AE}" dt="2022-12-30T22:43:35.860" v="1300"/>
          <ac:inkMkLst>
            <pc:docMk/>
            <pc:sldMk cId="336325233" sldId="305"/>
            <ac:inkMk id="233" creationId="{31A36C26-764D-D46E-DD50-DB7BF94BC1D6}"/>
          </ac:inkMkLst>
        </pc:inkChg>
        <pc:inkChg chg="add del">
          <ac:chgData name="Jade Tan" userId="16b1a3b18b71b79e" providerId="LiveId" clId="{CC439497-F5D5-874C-9940-C183D36575AE}" dt="2022-12-30T22:22:40.757" v="1044"/>
          <ac:inkMkLst>
            <pc:docMk/>
            <pc:sldMk cId="336325233" sldId="305"/>
            <ac:inkMk id="234" creationId="{6AE197B3-492C-55BD-E3F6-F784C2AEE18C}"/>
          </ac:inkMkLst>
        </pc:inkChg>
        <pc:inkChg chg="add">
          <ac:chgData name="Jade Tan" userId="16b1a3b18b71b79e" providerId="LiveId" clId="{CC439497-F5D5-874C-9940-C183D36575AE}" dt="2022-12-30T22:43:36.200" v="1301"/>
          <ac:inkMkLst>
            <pc:docMk/>
            <pc:sldMk cId="336325233" sldId="305"/>
            <ac:inkMk id="234" creationId="{ECB557F2-31BB-0669-57EA-56427A21D6BC}"/>
          </ac:inkMkLst>
        </pc:inkChg>
        <pc:inkChg chg="add">
          <ac:chgData name="Jade Tan" userId="16b1a3b18b71b79e" providerId="LiveId" clId="{CC439497-F5D5-874C-9940-C183D36575AE}" dt="2022-12-30T22:43:37.039" v="1302"/>
          <ac:inkMkLst>
            <pc:docMk/>
            <pc:sldMk cId="336325233" sldId="305"/>
            <ac:inkMk id="235" creationId="{4BF3FDC5-A6FC-648B-F5B8-F3BE5F322F7F}"/>
          </ac:inkMkLst>
        </pc:inkChg>
        <pc:inkChg chg="add del">
          <ac:chgData name="Jade Tan" userId="16b1a3b18b71b79e" providerId="LiveId" clId="{CC439497-F5D5-874C-9940-C183D36575AE}" dt="2022-12-30T22:22:40.586" v="1043"/>
          <ac:inkMkLst>
            <pc:docMk/>
            <pc:sldMk cId="336325233" sldId="305"/>
            <ac:inkMk id="235" creationId="{666A5F68-79C0-0EC0-4A46-038324470A72}"/>
          </ac:inkMkLst>
        </pc:inkChg>
        <pc:inkChg chg="add del">
          <ac:chgData name="Jade Tan" userId="16b1a3b18b71b79e" providerId="LiveId" clId="{CC439497-F5D5-874C-9940-C183D36575AE}" dt="2023-01-01T19:50:05.902" v="2434"/>
          <ac:inkMkLst>
            <pc:docMk/>
            <pc:sldMk cId="336325233" sldId="305"/>
            <ac:inkMk id="236" creationId="{4704645F-814A-85C2-F549-4DF549BFEDD7}"/>
          </ac:inkMkLst>
        </pc:inkChg>
        <pc:inkChg chg="add del">
          <ac:chgData name="Jade Tan" userId="16b1a3b18b71b79e" providerId="LiveId" clId="{CC439497-F5D5-874C-9940-C183D36575AE}" dt="2022-12-30T22:22:40.435" v="1042"/>
          <ac:inkMkLst>
            <pc:docMk/>
            <pc:sldMk cId="336325233" sldId="305"/>
            <ac:inkMk id="236" creationId="{A9985AA2-5521-59E3-BEF8-15A3615B8C47}"/>
          </ac:inkMkLst>
        </pc:inkChg>
        <pc:inkChg chg="add del">
          <ac:chgData name="Jade Tan" userId="16b1a3b18b71b79e" providerId="LiveId" clId="{CC439497-F5D5-874C-9940-C183D36575AE}" dt="2022-12-30T22:22:40.298" v="1041"/>
          <ac:inkMkLst>
            <pc:docMk/>
            <pc:sldMk cId="336325233" sldId="305"/>
            <ac:inkMk id="237" creationId="{DEACF772-DE40-DBBA-90E7-EB3B9BBB3D35}"/>
          </ac:inkMkLst>
        </pc:inkChg>
        <pc:inkChg chg="add del">
          <ac:chgData name="Jade Tan" userId="16b1a3b18b71b79e" providerId="LiveId" clId="{CC439497-F5D5-874C-9940-C183D36575AE}" dt="2023-01-01T19:50:05.927" v="2459"/>
          <ac:inkMkLst>
            <pc:docMk/>
            <pc:sldMk cId="336325233" sldId="305"/>
            <ac:inkMk id="237" creationId="{FD767758-B26F-84B3-4176-6796C26D1E5C}"/>
          </ac:inkMkLst>
        </pc:inkChg>
        <pc:inkChg chg="add del">
          <ac:chgData name="Jade Tan" userId="16b1a3b18b71b79e" providerId="LiveId" clId="{CC439497-F5D5-874C-9940-C183D36575AE}" dt="2023-01-01T19:50:05.895" v="2427"/>
          <ac:inkMkLst>
            <pc:docMk/>
            <pc:sldMk cId="336325233" sldId="305"/>
            <ac:inkMk id="238" creationId="{046EE849-19CB-F85C-6EF3-6738E1DAD234}"/>
          </ac:inkMkLst>
        </pc:inkChg>
        <pc:inkChg chg="add del reco">
          <ac:chgData name="Jade Tan" userId="16b1a3b18b71b79e" providerId="LiveId" clId="{CC439497-F5D5-874C-9940-C183D36575AE}" dt="2022-12-30T22:22:40.298" v="1041"/>
          <ac:inkMkLst>
            <pc:docMk/>
            <pc:sldMk cId="336325233" sldId="305"/>
            <ac:inkMk id="238" creationId="{9101996B-0B29-5CEE-5F1C-C35D8C91F628}"/>
          </ac:inkMkLst>
        </pc:inkChg>
        <pc:inkChg chg="add del">
          <ac:chgData name="Jade Tan" userId="16b1a3b18b71b79e" providerId="LiveId" clId="{CC439497-F5D5-874C-9940-C183D36575AE}" dt="2023-01-01T19:50:05.921" v="2453"/>
          <ac:inkMkLst>
            <pc:docMk/>
            <pc:sldMk cId="336325233" sldId="305"/>
            <ac:inkMk id="239" creationId="{647D9D57-8D22-605F-15F6-315C3533FCE2}"/>
          </ac:inkMkLst>
        </pc:inkChg>
        <pc:inkChg chg="add del">
          <ac:chgData name="Jade Tan" userId="16b1a3b18b71b79e" providerId="LiveId" clId="{CC439497-F5D5-874C-9940-C183D36575AE}" dt="2022-12-30T22:22:40.160" v="1040"/>
          <ac:inkMkLst>
            <pc:docMk/>
            <pc:sldMk cId="336325233" sldId="305"/>
            <ac:inkMk id="239" creationId="{9D2F67CD-6DE6-B4D9-095C-C8D9EB8B2A74}"/>
          </ac:inkMkLst>
        </pc:inkChg>
        <pc:inkChg chg="add del">
          <ac:chgData name="Jade Tan" userId="16b1a3b18b71b79e" providerId="LiveId" clId="{CC439497-F5D5-874C-9940-C183D36575AE}" dt="2022-12-30T22:22:40.052" v="1039"/>
          <ac:inkMkLst>
            <pc:docMk/>
            <pc:sldMk cId="336325233" sldId="305"/>
            <ac:inkMk id="240" creationId="{41349F9B-BEC4-6BBE-D734-AEA51AF3DCEC}"/>
          </ac:inkMkLst>
        </pc:inkChg>
        <pc:inkChg chg="add del">
          <ac:chgData name="Jade Tan" userId="16b1a3b18b71b79e" providerId="LiveId" clId="{CC439497-F5D5-874C-9940-C183D36575AE}" dt="2023-01-01T19:50:05.947" v="2479"/>
          <ac:inkMkLst>
            <pc:docMk/>
            <pc:sldMk cId="336325233" sldId="305"/>
            <ac:inkMk id="240" creationId="{557D07C5-9EFA-A212-A17E-8326DA08D000}"/>
          </ac:inkMkLst>
        </pc:inkChg>
        <pc:inkChg chg="add del">
          <ac:chgData name="Jade Tan" userId="16b1a3b18b71b79e" providerId="LiveId" clId="{CC439497-F5D5-874C-9940-C183D36575AE}" dt="2023-01-01T19:50:05.913" v="2445"/>
          <ac:inkMkLst>
            <pc:docMk/>
            <pc:sldMk cId="336325233" sldId="305"/>
            <ac:inkMk id="241" creationId="{175D1A79-93A5-E33A-6473-F117644C6036}"/>
          </ac:inkMkLst>
        </pc:inkChg>
        <pc:inkChg chg="add del">
          <ac:chgData name="Jade Tan" userId="16b1a3b18b71b79e" providerId="LiveId" clId="{CC439497-F5D5-874C-9940-C183D36575AE}" dt="2022-12-30T22:22:39.919" v="1038"/>
          <ac:inkMkLst>
            <pc:docMk/>
            <pc:sldMk cId="336325233" sldId="305"/>
            <ac:inkMk id="241" creationId="{B1C00064-172F-A3DD-DCC0-CA18DA2570DA}"/>
          </ac:inkMkLst>
        </pc:inkChg>
        <pc:inkChg chg="add del">
          <ac:chgData name="Jade Tan" userId="16b1a3b18b71b79e" providerId="LiveId" clId="{CC439497-F5D5-874C-9940-C183D36575AE}" dt="2023-01-01T19:50:05.939" v="2471"/>
          <ac:inkMkLst>
            <pc:docMk/>
            <pc:sldMk cId="336325233" sldId="305"/>
            <ac:inkMk id="242" creationId="{21ADBF39-B39E-3B0B-35D3-A074F4ADFB18}"/>
          </ac:inkMkLst>
        </pc:inkChg>
        <pc:inkChg chg="add del">
          <ac:chgData name="Jade Tan" userId="16b1a3b18b71b79e" providerId="LiveId" clId="{CC439497-F5D5-874C-9940-C183D36575AE}" dt="2022-12-30T22:22:39.786" v="1037"/>
          <ac:inkMkLst>
            <pc:docMk/>
            <pc:sldMk cId="336325233" sldId="305"/>
            <ac:inkMk id="242" creationId="{62CC7068-0F86-5E25-7F8F-3DE28E031EC2}"/>
          </ac:inkMkLst>
        </pc:inkChg>
        <pc:inkChg chg="add del">
          <ac:chgData name="Jade Tan" userId="16b1a3b18b71b79e" providerId="LiveId" clId="{CC439497-F5D5-874C-9940-C183D36575AE}" dt="2022-12-30T22:22:39.644" v="1036"/>
          <ac:inkMkLst>
            <pc:docMk/>
            <pc:sldMk cId="336325233" sldId="305"/>
            <ac:inkMk id="243" creationId="{012E8467-06CD-5D13-62F5-0D55E0C7C277}"/>
          </ac:inkMkLst>
        </pc:inkChg>
        <pc:inkChg chg="add del">
          <ac:chgData name="Jade Tan" userId="16b1a3b18b71b79e" providerId="LiveId" clId="{CC439497-F5D5-874C-9940-C183D36575AE}" dt="2023-01-01T19:50:05.906" v="2438"/>
          <ac:inkMkLst>
            <pc:docMk/>
            <pc:sldMk cId="336325233" sldId="305"/>
            <ac:inkMk id="243" creationId="{2C2ABFE6-6DDC-69C2-CF3A-DBCFED1576C5}"/>
          </ac:inkMkLst>
        </pc:inkChg>
        <pc:inkChg chg="add del">
          <ac:chgData name="Jade Tan" userId="16b1a3b18b71b79e" providerId="LiveId" clId="{CC439497-F5D5-874C-9940-C183D36575AE}" dt="2022-12-30T22:22:39.511" v="1035"/>
          <ac:inkMkLst>
            <pc:docMk/>
            <pc:sldMk cId="336325233" sldId="305"/>
            <ac:inkMk id="244" creationId="{5A9876C7-7957-9505-C9A5-B673C93249DE}"/>
          </ac:inkMkLst>
        </pc:inkChg>
        <pc:inkChg chg="add del">
          <ac:chgData name="Jade Tan" userId="16b1a3b18b71b79e" providerId="LiveId" clId="{CC439497-F5D5-874C-9940-C183D36575AE}" dt="2023-01-01T19:50:05.932" v="2464"/>
          <ac:inkMkLst>
            <pc:docMk/>
            <pc:sldMk cId="336325233" sldId="305"/>
            <ac:inkMk id="244" creationId="{F3D37C26-29D1-358B-1C40-862C87469329}"/>
          </ac:inkMkLst>
        </pc:inkChg>
        <pc:inkChg chg="add del">
          <ac:chgData name="Jade Tan" userId="16b1a3b18b71b79e" providerId="LiveId" clId="{CC439497-F5D5-874C-9940-C183D36575AE}" dt="2023-01-01T19:50:05.899" v="2431"/>
          <ac:inkMkLst>
            <pc:docMk/>
            <pc:sldMk cId="336325233" sldId="305"/>
            <ac:inkMk id="245" creationId="{2AD3B5F7-75FF-3C70-261F-8DD468DD0636}"/>
          </ac:inkMkLst>
        </pc:inkChg>
        <pc:inkChg chg="add del">
          <ac:chgData name="Jade Tan" userId="16b1a3b18b71b79e" providerId="LiveId" clId="{CC439497-F5D5-874C-9940-C183D36575AE}" dt="2022-12-30T22:22:39.369" v="1034"/>
          <ac:inkMkLst>
            <pc:docMk/>
            <pc:sldMk cId="336325233" sldId="305"/>
            <ac:inkMk id="245" creationId="{B74F39EA-5BDA-FA84-A4F0-12129E544CB9}"/>
          </ac:inkMkLst>
        </pc:inkChg>
        <pc:inkChg chg="add del">
          <ac:chgData name="Jade Tan" userId="16b1a3b18b71b79e" providerId="LiveId" clId="{CC439497-F5D5-874C-9940-C183D36575AE}" dt="2023-01-01T19:50:05.926" v="2458"/>
          <ac:inkMkLst>
            <pc:docMk/>
            <pc:sldMk cId="336325233" sldId="305"/>
            <ac:inkMk id="246" creationId="{34B0561A-552E-AA7A-2D1B-2B2C3BC1325C}"/>
          </ac:inkMkLst>
        </pc:inkChg>
        <pc:inkChg chg="add del">
          <ac:chgData name="Jade Tan" userId="16b1a3b18b71b79e" providerId="LiveId" clId="{CC439497-F5D5-874C-9940-C183D36575AE}" dt="2022-12-30T22:22:39.235" v="1033"/>
          <ac:inkMkLst>
            <pc:docMk/>
            <pc:sldMk cId="336325233" sldId="305"/>
            <ac:inkMk id="246" creationId="{57880E1F-972B-84FF-5B66-CB1ACD0739FB}"/>
          </ac:inkMkLst>
        </pc:inkChg>
        <pc:inkChg chg="add del">
          <ac:chgData name="Jade Tan" userId="16b1a3b18b71b79e" providerId="LiveId" clId="{CC439497-F5D5-874C-9940-C183D36575AE}" dt="2022-12-30T22:22:39.109" v="1032"/>
          <ac:inkMkLst>
            <pc:docMk/>
            <pc:sldMk cId="336325233" sldId="305"/>
            <ac:inkMk id="247" creationId="{42C7AAC0-B99A-EDE4-5E81-3FFC70BC5C94}"/>
          </ac:inkMkLst>
        </pc:inkChg>
        <pc:inkChg chg="add del">
          <ac:chgData name="Jade Tan" userId="16b1a3b18b71b79e" providerId="LiveId" clId="{CC439497-F5D5-874C-9940-C183D36575AE}" dt="2023-01-01T19:50:05.892" v="2424"/>
          <ac:inkMkLst>
            <pc:docMk/>
            <pc:sldMk cId="336325233" sldId="305"/>
            <ac:inkMk id="247" creationId="{B365BA72-FDAC-2BA0-27A1-6B162D4AE037}"/>
          </ac:inkMkLst>
        </pc:inkChg>
        <pc:inkChg chg="add del reco">
          <ac:chgData name="Jade Tan" userId="16b1a3b18b71b79e" providerId="LiveId" clId="{CC439497-F5D5-874C-9940-C183D36575AE}" dt="2022-12-30T22:22:39.109" v="1032"/>
          <ac:inkMkLst>
            <pc:docMk/>
            <pc:sldMk cId="336325233" sldId="305"/>
            <ac:inkMk id="248" creationId="{29E4677E-16ED-78A1-9CA6-BB715F883624}"/>
          </ac:inkMkLst>
        </pc:inkChg>
        <pc:inkChg chg="add del">
          <ac:chgData name="Jade Tan" userId="16b1a3b18b71b79e" providerId="LiveId" clId="{CC439497-F5D5-874C-9940-C183D36575AE}" dt="2023-01-01T19:50:05.911" v="2443"/>
          <ac:inkMkLst>
            <pc:docMk/>
            <pc:sldMk cId="336325233" sldId="305"/>
            <ac:inkMk id="248" creationId="{B6ED4170-CB50-2575-4814-43C531B115C6}"/>
          </ac:inkMkLst>
        </pc:inkChg>
        <pc:inkChg chg="add del">
          <ac:chgData name="Jade Tan" userId="16b1a3b18b71b79e" providerId="LiveId" clId="{CC439497-F5D5-874C-9940-C183D36575AE}" dt="2023-01-01T19:50:05.930" v="2462"/>
          <ac:inkMkLst>
            <pc:docMk/>
            <pc:sldMk cId="336325233" sldId="305"/>
            <ac:inkMk id="249" creationId="{B34E686C-43AA-BD5C-C3D2-7E2CA0BDCE59}"/>
          </ac:inkMkLst>
        </pc:inkChg>
        <pc:inkChg chg="add del">
          <ac:chgData name="Jade Tan" userId="16b1a3b18b71b79e" providerId="LiveId" clId="{CC439497-F5D5-874C-9940-C183D36575AE}" dt="2023-01-01T19:50:05.924" v="2456"/>
          <ac:inkMkLst>
            <pc:docMk/>
            <pc:sldMk cId="336325233" sldId="305"/>
            <ac:inkMk id="250" creationId="{3ECB55CD-8598-181A-5CFD-BB880FB2A6CC}"/>
          </ac:inkMkLst>
        </pc:inkChg>
        <pc:inkChg chg="add del">
          <ac:chgData name="Jade Tan" userId="16b1a3b18b71b79e" providerId="LiveId" clId="{CC439497-F5D5-874C-9940-C183D36575AE}" dt="2023-01-01T19:50:05.940" v="2472"/>
          <ac:inkMkLst>
            <pc:docMk/>
            <pc:sldMk cId="336325233" sldId="305"/>
            <ac:inkMk id="251" creationId="{573F5126-B4B4-0BFC-BF50-99E40F463A03}"/>
          </ac:inkMkLst>
        </pc:inkChg>
        <pc:inkChg chg="add del">
          <ac:chgData name="Jade Tan" userId="16b1a3b18b71b79e" providerId="LiveId" clId="{CC439497-F5D5-874C-9940-C183D36575AE}" dt="2023-01-01T19:49:56.935" v="2417"/>
          <ac:inkMkLst>
            <pc:docMk/>
            <pc:sldMk cId="336325233" sldId="305"/>
            <ac:inkMk id="252" creationId="{B3460214-51DF-41E5-6733-3A96B999A56A}"/>
          </ac:inkMkLst>
        </pc:inkChg>
        <pc:inkChg chg="add del">
          <ac:chgData name="Jade Tan" userId="16b1a3b18b71b79e" providerId="LiveId" clId="{CC439497-F5D5-874C-9940-C183D36575AE}" dt="2023-01-01T19:50:05.934" v="2466"/>
          <ac:inkMkLst>
            <pc:docMk/>
            <pc:sldMk cId="336325233" sldId="305"/>
            <ac:inkMk id="253" creationId="{55551326-B17D-BCE9-6F1D-520B8D5B1C3D}"/>
          </ac:inkMkLst>
        </pc:inkChg>
        <pc:inkChg chg="add del">
          <ac:chgData name="Jade Tan" userId="16b1a3b18b71b79e" providerId="LiveId" clId="{CC439497-F5D5-874C-9940-C183D36575AE}" dt="2023-01-01T19:50:05.900" v="2432"/>
          <ac:inkMkLst>
            <pc:docMk/>
            <pc:sldMk cId="336325233" sldId="305"/>
            <ac:inkMk id="254" creationId="{ED2DC3A1-DBE7-318A-1931-D4C23CE33149}"/>
          </ac:inkMkLst>
        </pc:inkChg>
        <pc:inkChg chg="add del">
          <ac:chgData name="Jade Tan" userId="16b1a3b18b71b79e" providerId="LiveId" clId="{CC439497-F5D5-874C-9940-C183D36575AE}" dt="2023-01-01T19:50:05.928" v="2460"/>
          <ac:inkMkLst>
            <pc:docMk/>
            <pc:sldMk cId="336325233" sldId="305"/>
            <ac:inkMk id="255" creationId="{57678804-01CB-F3AE-B8EB-63B714BE3008}"/>
          </ac:inkMkLst>
        </pc:inkChg>
        <pc:inkChg chg="add del">
          <ac:chgData name="Jade Tan" userId="16b1a3b18b71b79e" providerId="LiveId" clId="{CC439497-F5D5-874C-9940-C183D36575AE}" dt="2023-01-01T19:50:05.896" v="2428"/>
          <ac:inkMkLst>
            <pc:docMk/>
            <pc:sldMk cId="336325233" sldId="305"/>
            <ac:inkMk id="256" creationId="{DFD1B1AC-45B4-CC10-5454-FFEA181CD565}"/>
          </ac:inkMkLst>
        </pc:inkChg>
        <pc:inkChg chg="add del">
          <ac:chgData name="Jade Tan" userId="16b1a3b18b71b79e" providerId="LiveId" clId="{CC439497-F5D5-874C-9940-C183D36575AE}" dt="2023-01-01T19:51:42.167" v="2558"/>
          <ac:inkMkLst>
            <pc:docMk/>
            <pc:sldMk cId="336325233" sldId="305"/>
            <ac:inkMk id="257" creationId="{DAE2C8D6-160E-6596-52A4-4FD848FE57E3}"/>
          </ac:inkMkLst>
        </pc:inkChg>
        <pc:inkChg chg="add del">
          <ac:chgData name="Jade Tan" userId="16b1a3b18b71b79e" providerId="LiveId" clId="{CC439497-F5D5-874C-9940-C183D36575AE}" dt="2023-01-01T19:51:42.150" v="2550"/>
          <ac:inkMkLst>
            <pc:docMk/>
            <pc:sldMk cId="336325233" sldId="305"/>
            <ac:inkMk id="258" creationId="{1177EDD8-2DFF-D857-9FC6-6CFAE56A1416}"/>
          </ac:inkMkLst>
        </pc:inkChg>
        <pc:inkChg chg="add del">
          <ac:chgData name="Jade Tan" userId="16b1a3b18b71b79e" providerId="LiveId" clId="{CC439497-F5D5-874C-9940-C183D36575AE}" dt="2023-01-01T19:51:42.152" v="2551"/>
          <ac:inkMkLst>
            <pc:docMk/>
            <pc:sldMk cId="336325233" sldId="305"/>
            <ac:inkMk id="259" creationId="{7540E284-C547-BF7C-B8D5-8359261DC17A}"/>
          </ac:inkMkLst>
        </pc:inkChg>
        <pc:inkChg chg="add del">
          <ac:chgData name="Jade Tan" userId="16b1a3b18b71b79e" providerId="LiveId" clId="{CC439497-F5D5-874C-9940-C183D36575AE}" dt="2023-01-01T19:51:42.159" v="2554"/>
          <ac:inkMkLst>
            <pc:docMk/>
            <pc:sldMk cId="336325233" sldId="305"/>
            <ac:inkMk id="260" creationId="{BC253BAD-A6C4-92C0-6A85-B2604EAC05C9}"/>
          </ac:inkMkLst>
        </pc:inkChg>
        <pc:inkChg chg="add del">
          <ac:chgData name="Jade Tan" userId="16b1a3b18b71b79e" providerId="LiveId" clId="{CC439497-F5D5-874C-9940-C183D36575AE}" dt="2023-01-01T19:51:42.157" v="2553"/>
          <ac:inkMkLst>
            <pc:docMk/>
            <pc:sldMk cId="336325233" sldId="305"/>
            <ac:inkMk id="261" creationId="{B4FFCDFE-5B7C-C1FA-9A83-44A77AC8CA26}"/>
          </ac:inkMkLst>
        </pc:inkChg>
        <pc:inkChg chg="add del">
          <ac:chgData name="Jade Tan" userId="16b1a3b18b71b79e" providerId="LiveId" clId="{CC439497-F5D5-874C-9940-C183D36575AE}" dt="2023-01-01T19:47:27.051" v="2309"/>
          <ac:inkMkLst>
            <pc:docMk/>
            <pc:sldMk cId="336325233" sldId="305"/>
            <ac:inkMk id="262" creationId="{D515EA60-285A-7200-CE43-4FA0464B37A3}"/>
          </ac:inkMkLst>
        </pc:inkChg>
        <pc:inkChg chg="add del">
          <ac:chgData name="Jade Tan" userId="16b1a3b18b71b79e" providerId="LiveId" clId="{CC439497-F5D5-874C-9940-C183D36575AE}" dt="2023-01-01T19:47:27.051" v="2309"/>
          <ac:inkMkLst>
            <pc:docMk/>
            <pc:sldMk cId="336325233" sldId="305"/>
            <ac:inkMk id="263" creationId="{BD43DF60-C66E-22C4-C5FC-AE13112207DB}"/>
          </ac:inkMkLst>
        </pc:inkChg>
        <pc:inkChg chg="add del">
          <ac:chgData name="Jade Tan" userId="16b1a3b18b71b79e" providerId="LiveId" clId="{CC439497-F5D5-874C-9940-C183D36575AE}" dt="2023-01-01T19:47:27.051" v="2309"/>
          <ac:inkMkLst>
            <pc:docMk/>
            <pc:sldMk cId="336325233" sldId="305"/>
            <ac:inkMk id="264" creationId="{B14502C3-E450-04FE-0197-7A504802B853}"/>
          </ac:inkMkLst>
        </pc:inkChg>
        <pc:inkChg chg="add del">
          <ac:chgData name="Jade Tan" userId="16b1a3b18b71b79e" providerId="LiveId" clId="{CC439497-F5D5-874C-9940-C183D36575AE}" dt="2023-01-01T19:47:27.051" v="2309"/>
          <ac:inkMkLst>
            <pc:docMk/>
            <pc:sldMk cId="336325233" sldId="305"/>
            <ac:inkMk id="265" creationId="{C5AE328C-1F3B-A4C4-CC54-60623CCF041D}"/>
          </ac:inkMkLst>
        </pc:inkChg>
        <pc:inkChg chg="add del">
          <ac:chgData name="Jade Tan" userId="16b1a3b18b71b79e" providerId="LiveId" clId="{CC439497-F5D5-874C-9940-C183D36575AE}" dt="2023-01-01T19:47:27.051" v="2309"/>
          <ac:inkMkLst>
            <pc:docMk/>
            <pc:sldMk cId="336325233" sldId="305"/>
            <ac:inkMk id="266" creationId="{D9FDBD8A-4CB5-F409-D3C4-784B2C88DA77}"/>
          </ac:inkMkLst>
        </pc:inkChg>
        <pc:inkChg chg="add del">
          <ac:chgData name="Jade Tan" userId="16b1a3b18b71b79e" providerId="LiveId" clId="{CC439497-F5D5-874C-9940-C183D36575AE}" dt="2023-01-01T19:47:27.051" v="2309"/>
          <ac:inkMkLst>
            <pc:docMk/>
            <pc:sldMk cId="336325233" sldId="305"/>
            <ac:inkMk id="267" creationId="{4769128C-0BF2-C149-6605-FE071F57EAF1}"/>
          </ac:inkMkLst>
        </pc:inkChg>
        <pc:inkChg chg="add reco">
          <ac:chgData name="Jade Tan" userId="16b1a3b18b71b79e" providerId="LiveId" clId="{CC439497-F5D5-874C-9940-C183D36575AE}" dt="2023-01-01T19:47:27.051" v="2309"/>
          <ac:inkMkLst>
            <pc:docMk/>
            <pc:sldMk cId="336325233" sldId="305"/>
            <ac:inkMk id="268" creationId="{9A7E6C6C-3937-BB62-BE9B-D93C601E81F6}"/>
          </ac:inkMkLst>
        </pc:inkChg>
        <pc:inkChg chg="add del">
          <ac:chgData name="Jade Tan" userId="16b1a3b18b71b79e" providerId="LiveId" clId="{CC439497-F5D5-874C-9940-C183D36575AE}" dt="2023-01-01T19:47:38.562" v="2317"/>
          <ac:inkMkLst>
            <pc:docMk/>
            <pc:sldMk cId="336325233" sldId="305"/>
            <ac:inkMk id="269" creationId="{E992A558-12EE-9456-AA7B-CC34FD944D78}"/>
          </ac:inkMkLst>
        </pc:inkChg>
        <pc:inkChg chg="add del">
          <ac:chgData name="Jade Tan" userId="16b1a3b18b71b79e" providerId="LiveId" clId="{CC439497-F5D5-874C-9940-C183D36575AE}" dt="2023-01-01T19:47:38.562" v="2317"/>
          <ac:inkMkLst>
            <pc:docMk/>
            <pc:sldMk cId="336325233" sldId="305"/>
            <ac:inkMk id="270" creationId="{55857AFE-1447-87C4-CFFF-5F9293390458}"/>
          </ac:inkMkLst>
        </pc:inkChg>
        <pc:inkChg chg="add del">
          <ac:chgData name="Jade Tan" userId="16b1a3b18b71b79e" providerId="LiveId" clId="{CC439497-F5D5-874C-9940-C183D36575AE}" dt="2023-01-01T19:47:38.562" v="2317"/>
          <ac:inkMkLst>
            <pc:docMk/>
            <pc:sldMk cId="336325233" sldId="305"/>
            <ac:inkMk id="271" creationId="{A3F7B671-B230-29CE-1970-223E9B399CB8}"/>
          </ac:inkMkLst>
        </pc:inkChg>
        <pc:inkChg chg="add del">
          <ac:chgData name="Jade Tan" userId="16b1a3b18b71b79e" providerId="LiveId" clId="{CC439497-F5D5-874C-9940-C183D36575AE}" dt="2023-01-01T19:47:38.562" v="2317"/>
          <ac:inkMkLst>
            <pc:docMk/>
            <pc:sldMk cId="336325233" sldId="305"/>
            <ac:inkMk id="272" creationId="{7EBB9229-F448-6D41-69F2-807A50175625}"/>
          </ac:inkMkLst>
        </pc:inkChg>
        <pc:inkChg chg="add del">
          <ac:chgData name="Jade Tan" userId="16b1a3b18b71b79e" providerId="LiveId" clId="{CC439497-F5D5-874C-9940-C183D36575AE}" dt="2023-01-01T19:47:38.562" v="2317"/>
          <ac:inkMkLst>
            <pc:docMk/>
            <pc:sldMk cId="336325233" sldId="305"/>
            <ac:inkMk id="273" creationId="{D44D4F4C-F631-2309-A456-27F72F4CBC3E}"/>
          </ac:inkMkLst>
        </pc:inkChg>
        <pc:inkChg chg="add del">
          <ac:chgData name="Jade Tan" userId="16b1a3b18b71b79e" providerId="LiveId" clId="{CC439497-F5D5-874C-9940-C183D36575AE}" dt="2023-01-01T19:47:38.562" v="2317"/>
          <ac:inkMkLst>
            <pc:docMk/>
            <pc:sldMk cId="336325233" sldId="305"/>
            <ac:inkMk id="274" creationId="{064156C8-9EC1-F0F6-716A-DCCE23781FF2}"/>
          </ac:inkMkLst>
        </pc:inkChg>
        <pc:inkChg chg="add del">
          <ac:chgData name="Jade Tan" userId="16b1a3b18b71b79e" providerId="LiveId" clId="{CC439497-F5D5-874C-9940-C183D36575AE}" dt="2023-01-01T19:47:38.562" v="2317"/>
          <ac:inkMkLst>
            <pc:docMk/>
            <pc:sldMk cId="336325233" sldId="305"/>
            <ac:inkMk id="275" creationId="{B74FF94D-F59A-482F-2DAD-E90A82D521AD}"/>
          </ac:inkMkLst>
        </pc:inkChg>
        <pc:inkChg chg="add reco">
          <ac:chgData name="Jade Tan" userId="16b1a3b18b71b79e" providerId="LiveId" clId="{CC439497-F5D5-874C-9940-C183D36575AE}" dt="2023-01-01T19:47:38.562" v="2317"/>
          <ac:inkMkLst>
            <pc:docMk/>
            <pc:sldMk cId="336325233" sldId="305"/>
            <ac:inkMk id="276" creationId="{585220E8-CE26-9330-08DB-C91A1EA1C6DE}"/>
          </ac:inkMkLst>
        </pc:inkChg>
        <pc:inkChg chg="add del">
          <ac:chgData name="Jade Tan" userId="16b1a3b18b71b79e" providerId="LiveId" clId="{CC439497-F5D5-874C-9940-C183D36575AE}" dt="2023-01-01T19:47:54.708" v="2321"/>
          <ac:inkMkLst>
            <pc:docMk/>
            <pc:sldMk cId="336325233" sldId="305"/>
            <ac:inkMk id="277" creationId="{B1513A22-1FF3-8D44-3569-8AC318B65595}"/>
          </ac:inkMkLst>
        </pc:inkChg>
        <pc:inkChg chg="add del">
          <ac:chgData name="Jade Tan" userId="16b1a3b18b71b79e" providerId="LiveId" clId="{CC439497-F5D5-874C-9940-C183D36575AE}" dt="2023-01-01T19:47:54.708" v="2321"/>
          <ac:inkMkLst>
            <pc:docMk/>
            <pc:sldMk cId="336325233" sldId="305"/>
            <ac:inkMk id="278" creationId="{C7BF63F4-5A11-414E-C129-71A21A56B3CB}"/>
          </ac:inkMkLst>
        </pc:inkChg>
        <pc:inkChg chg="add del">
          <ac:chgData name="Jade Tan" userId="16b1a3b18b71b79e" providerId="LiveId" clId="{CC439497-F5D5-874C-9940-C183D36575AE}" dt="2023-01-01T19:47:54.708" v="2321"/>
          <ac:inkMkLst>
            <pc:docMk/>
            <pc:sldMk cId="336325233" sldId="305"/>
            <ac:inkMk id="279" creationId="{E194BDEB-C23D-6236-A1E8-F13AB693BDC9}"/>
          </ac:inkMkLst>
        </pc:inkChg>
        <pc:inkChg chg="add del reco">
          <ac:chgData name="Jade Tan" userId="16b1a3b18b71b79e" providerId="LiveId" clId="{CC439497-F5D5-874C-9940-C183D36575AE}" dt="2023-01-01T19:47:58.980" v="2324"/>
          <ac:inkMkLst>
            <pc:docMk/>
            <pc:sldMk cId="336325233" sldId="305"/>
            <ac:inkMk id="280" creationId="{A1984064-6B8B-5062-666B-84BAE452DEF8}"/>
          </ac:inkMkLst>
        </pc:inkChg>
        <pc:inkChg chg="add del">
          <ac:chgData name="Jade Tan" userId="16b1a3b18b71b79e" providerId="LiveId" clId="{CC439497-F5D5-874C-9940-C183D36575AE}" dt="2023-01-01T19:48:07.333" v="2341"/>
          <ac:inkMkLst>
            <pc:docMk/>
            <pc:sldMk cId="336325233" sldId="305"/>
            <ac:inkMk id="281" creationId="{A399E975-C2D8-0705-5198-94F80C5A74E1}"/>
          </ac:inkMkLst>
        </pc:inkChg>
        <pc:inkChg chg="add del">
          <ac:chgData name="Jade Tan" userId="16b1a3b18b71b79e" providerId="LiveId" clId="{CC439497-F5D5-874C-9940-C183D36575AE}" dt="2023-01-01T19:48:07.333" v="2341"/>
          <ac:inkMkLst>
            <pc:docMk/>
            <pc:sldMk cId="336325233" sldId="305"/>
            <ac:inkMk id="282" creationId="{F56BE6D0-F9C3-C1F0-5D24-2F4BDD5DFCD2}"/>
          </ac:inkMkLst>
        </pc:inkChg>
        <pc:inkChg chg="add del">
          <ac:chgData name="Jade Tan" userId="16b1a3b18b71b79e" providerId="LiveId" clId="{CC439497-F5D5-874C-9940-C183D36575AE}" dt="2023-01-01T19:48:07.333" v="2341"/>
          <ac:inkMkLst>
            <pc:docMk/>
            <pc:sldMk cId="336325233" sldId="305"/>
            <ac:inkMk id="283" creationId="{B52819A0-CA20-CC5E-A2B4-1B908CC9FBC7}"/>
          </ac:inkMkLst>
        </pc:inkChg>
        <pc:inkChg chg="add del">
          <ac:chgData name="Jade Tan" userId="16b1a3b18b71b79e" providerId="LiveId" clId="{CC439497-F5D5-874C-9940-C183D36575AE}" dt="2023-01-01T19:48:07.333" v="2341"/>
          <ac:inkMkLst>
            <pc:docMk/>
            <pc:sldMk cId="336325233" sldId="305"/>
            <ac:inkMk id="284" creationId="{FABB4E1C-331E-F165-63AA-A33F01E31584}"/>
          </ac:inkMkLst>
        </pc:inkChg>
        <pc:inkChg chg="add del">
          <ac:chgData name="Jade Tan" userId="16b1a3b18b71b79e" providerId="LiveId" clId="{CC439497-F5D5-874C-9940-C183D36575AE}" dt="2023-01-01T19:48:07.333" v="2341"/>
          <ac:inkMkLst>
            <pc:docMk/>
            <pc:sldMk cId="336325233" sldId="305"/>
            <ac:inkMk id="285" creationId="{B03593E3-24EF-2250-032A-3496E4974A2D}"/>
          </ac:inkMkLst>
        </pc:inkChg>
        <pc:inkChg chg="add del">
          <ac:chgData name="Jade Tan" userId="16b1a3b18b71b79e" providerId="LiveId" clId="{CC439497-F5D5-874C-9940-C183D36575AE}" dt="2023-01-01T19:48:07.333" v="2341"/>
          <ac:inkMkLst>
            <pc:docMk/>
            <pc:sldMk cId="336325233" sldId="305"/>
            <ac:inkMk id="286" creationId="{70952A8B-FC6A-3A5E-5329-0F68EF2E8C87}"/>
          </ac:inkMkLst>
        </pc:inkChg>
        <pc:inkChg chg="add del">
          <ac:chgData name="Jade Tan" userId="16b1a3b18b71b79e" providerId="LiveId" clId="{CC439497-F5D5-874C-9940-C183D36575AE}" dt="2023-01-01T19:48:07.333" v="2341"/>
          <ac:inkMkLst>
            <pc:docMk/>
            <pc:sldMk cId="336325233" sldId="305"/>
            <ac:inkMk id="287" creationId="{382FEDD7-8A5A-2FAC-14BF-F3E619C92374}"/>
          </ac:inkMkLst>
        </pc:inkChg>
        <pc:inkChg chg="add del">
          <ac:chgData name="Jade Tan" userId="16b1a3b18b71b79e" providerId="LiveId" clId="{CC439497-F5D5-874C-9940-C183D36575AE}" dt="2023-01-01T19:48:07.333" v="2341"/>
          <ac:inkMkLst>
            <pc:docMk/>
            <pc:sldMk cId="336325233" sldId="305"/>
            <ac:inkMk id="288" creationId="{88B32748-6422-06F6-59E7-EFAF6F72F95F}"/>
          </ac:inkMkLst>
        </pc:inkChg>
        <pc:inkChg chg="add del">
          <ac:chgData name="Jade Tan" userId="16b1a3b18b71b79e" providerId="LiveId" clId="{CC439497-F5D5-874C-9940-C183D36575AE}" dt="2023-01-01T19:48:07.333" v="2341"/>
          <ac:inkMkLst>
            <pc:docMk/>
            <pc:sldMk cId="336325233" sldId="305"/>
            <ac:inkMk id="289" creationId="{62ACCA11-2727-56A1-757F-692F3722C636}"/>
          </ac:inkMkLst>
        </pc:inkChg>
        <pc:inkChg chg="add del">
          <ac:chgData name="Jade Tan" userId="16b1a3b18b71b79e" providerId="LiveId" clId="{CC439497-F5D5-874C-9940-C183D36575AE}" dt="2023-01-01T19:48:07.333" v="2341"/>
          <ac:inkMkLst>
            <pc:docMk/>
            <pc:sldMk cId="336325233" sldId="305"/>
            <ac:inkMk id="290" creationId="{FC65AF64-320D-24B8-457E-B3FD337A2140}"/>
          </ac:inkMkLst>
        </pc:inkChg>
        <pc:inkChg chg="add del">
          <ac:chgData name="Jade Tan" userId="16b1a3b18b71b79e" providerId="LiveId" clId="{CC439497-F5D5-874C-9940-C183D36575AE}" dt="2023-01-01T19:48:07.333" v="2341"/>
          <ac:inkMkLst>
            <pc:docMk/>
            <pc:sldMk cId="336325233" sldId="305"/>
            <ac:inkMk id="291" creationId="{41CB2D1C-E62C-1E5D-D9A2-AE4C541194BC}"/>
          </ac:inkMkLst>
        </pc:inkChg>
        <pc:inkChg chg="add del">
          <ac:chgData name="Jade Tan" userId="16b1a3b18b71b79e" providerId="LiveId" clId="{CC439497-F5D5-874C-9940-C183D36575AE}" dt="2023-01-01T19:48:07.333" v="2341"/>
          <ac:inkMkLst>
            <pc:docMk/>
            <pc:sldMk cId="336325233" sldId="305"/>
            <ac:inkMk id="292" creationId="{1FF12F7A-E0B3-42CF-A5D8-FEBAA813852F}"/>
          </ac:inkMkLst>
        </pc:inkChg>
        <pc:inkChg chg="add del">
          <ac:chgData name="Jade Tan" userId="16b1a3b18b71b79e" providerId="LiveId" clId="{CC439497-F5D5-874C-9940-C183D36575AE}" dt="2023-01-01T19:48:07.333" v="2341"/>
          <ac:inkMkLst>
            <pc:docMk/>
            <pc:sldMk cId="336325233" sldId="305"/>
            <ac:inkMk id="293" creationId="{A605897B-3DEB-44E2-6347-EB094133D16E}"/>
          </ac:inkMkLst>
        </pc:inkChg>
        <pc:inkChg chg="add del">
          <ac:chgData name="Jade Tan" userId="16b1a3b18b71b79e" providerId="LiveId" clId="{CC439497-F5D5-874C-9940-C183D36575AE}" dt="2023-01-01T19:48:07.333" v="2341"/>
          <ac:inkMkLst>
            <pc:docMk/>
            <pc:sldMk cId="336325233" sldId="305"/>
            <ac:inkMk id="294" creationId="{4F42D877-498E-A8AA-3F9F-CDBDE263F3F4}"/>
          </ac:inkMkLst>
        </pc:inkChg>
        <pc:inkChg chg="add del">
          <ac:chgData name="Jade Tan" userId="16b1a3b18b71b79e" providerId="LiveId" clId="{CC439497-F5D5-874C-9940-C183D36575AE}" dt="2023-01-01T19:48:08.062" v="2343"/>
          <ac:inkMkLst>
            <pc:docMk/>
            <pc:sldMk cId="336325233" sldId="305"/>
            <ac:inkMk id="295" creationId="{2023AAE7-1253-F97B-CCDD-BD2F8C42988F}"/>
          </ac:inkMkLst>
        </pc:inkChg>
        <pc:inkChg chg="add del">
          <ac:chgData name="Jade Tan" userId="16b1a3b18b71b79e" providerId="LiveId" clId="{CC439497-F5D5-874C-9940-C183D36575AE}" dt="2023-01-01T19:48:07.660" v="2342"/>
          <ac:inkMkLst>
            <pc:docMk/>
            <pc:sldMk cId="336325233" sldId="305"/>
            <ac:inkMk id="296" creationId="{8A3248FC-8170-DD2A-5D03-3D8312597C48}"/>
          </ac:inkMkLst>
        </pc:inkChg>
        <pc:inkChg chg="add del">
          <ac:chgData name="Jade Tan" userId="16b1a3b18b71b79e" providerId="LiveId" clId="{CC439497-F5D5-874C-9940-C183D36575AE}" dt="2023-01-01T19:48:07.333" v="2341"/>
          <ac:inkMkLst>
            <pc:docMk/>
            <pc:sldMk cId="336325233" sldId="305"/>
            <ac:inkMk id="297" creationId="{4A579AEC-D074-19C6-817E-89203B84F5DD}"/>
          </ac:inkMkLst>
        </pc:inkChg>
        <pc:inkChg chg="add del reco">
          <ac:chgData name="Jade Tan" userId="16b1a3b18b71b79e" providerId="LiveId" clId="{CC439497-F5D5-874C-9940-C183D36575AE}" dt="2023-01-01T19:48:07.333" v="2341"/>
          <ac:inkMkLst>
            <pc:docMk/>
            <pc:sldMk cId="336325233" sldId="305"/>
            <ac:inkMk id="298" creationId="{35FAE692-7C03-BD8F-AD2D-324E9B1A79D3}"/>
          </ac:inkMkLst>
        </pc:inkChg>
        <pc:inkChg chg="add del">
          <ac:chgData name="Jade Tan" userId="16b1a3b18b71b79e" providerId="LiveId" clId="{CC439497-F5D5-874C-9940-C183D36575AE}" dt="2023-01-01T19:48:10.688" v="2349"/>
          <ac:inkMkLst>
            <pc:docMk/>
            <pc:sldMk cId="336325233" sldId="305"/>
            <ac:inkMk id="299" creationId="{672307A9-8B8E-4DEC-86ED-5A730E5469BC}"/>
          </ac:inkMkLst>
        </pc:inkChg>
        <pc:inkChg chg="add del">
          <ac:chgData name="Jade Tan" userId="16b1a3b18b71b79e" providerId="LiveId" clId="{CC439497-F5D5-874C-9940-C183D36575AE}" dt="2023-01-01T19:48:10.688" v="2349"/>
          <ac:inkMkLst>
            <pc:docMk/>
            <pc:sldMk cId="336325233" sldId="305"/>
            <ac:inkMk id="300" creationId="{5133C7E6-397E-9818-FF05-653020269BEB}"/>
          </ac:inkMkLst>
        </pc:inkChg>
        <pc:inkChg chg="add del">
          <ac:chgData name="Jade Tan" userId="16b1a3b18b71b79e" providerId="LiveId" clId="{CC439497-F5D5-874C-9940-C183D36575AE}" dt="2023-01-01T19:48:10.688" v="2349"/>
          <ac:inkMkLst>
            <pc:docMk/>
            <pc:sldMk cId="336325233" sldId="305"/>
            <ac:inkMk id="301" creationId="{8895D104-2E7C-95BF-4A8D-6C60DA7413BC}"/>
          </ac:inkMkLst>
        </pc:inkChg>
        <pc:inkChg chg="add del">
          <ac:chgData name="Jade Tan" userId="16b1a3b18b71b79e" providerId="LiveId" clId="{CC439497-F5D5-874C-9940-C183D36575AE}" dt="2023-01-01T19:48:10.688" v="2349"/>
          <ac:inkMkLst>
            <pc:docMk/>
            <pc:sldMk cId="336325233" sldId="305"/>
            <ac:inkMk id="302" creationId="{7A4C048A-F3AA-30C1-3C6E-AF8667B23854}"/>
          </ac:inkMkLst>
        </pc:inkChg>
        <pc:inkChg chg="add del">
          <ac:chgData name="Jade Tan" userId="16b1a3b18b71b79e" providerId="LiveId" clId="{CC439497-F5D5-874C-9940-C183D36575AE}" dt="2023-01-01T19:48:10.688" v="2349"/>
          <ac:inkMkLst>
            <pc:docMk/>
            <pc:sldMk cId="336325233" sldId="305"/>
            <ac:inkMk id="303" creationId="{55BBC128-9124-B3FB-4804-F8384ADD4389}"/>
          </ac:inkMkLst>
        </pc:inkChg>
        <pc:inkChg chg="add reco">
          <ac:chgData name="Jade Tan" userId="16b1a3b18b71b79e" providerId="LiveId" clId="{CC439497-F5D5-874C-9940-C183D36575AE}" dt="2023-01-01T19:48:10.688" v="2349"/>
          <ac:inkMkLst>
            <pc:docMk/>
            <pc:sldMk cId="336325233" sldId="305"/>
            <ac:inkMk id="304" creationId="{DEB35573-5E5C-4339-E25E-7C8F4BB3A29B}"/>
          </ac:inkMkLst>
        </pc:inkChg>
        <pc:inkChg chg="add del">
          <ac:chgData name="Jade Tan" userId="16b1a3b18b71b79e" providerId="LiveId" clId="{CC439497-F5D5-874C-9940-C183D36575AE}" dt="2023-01-01T19:48:38.992" v="2355"/>
          <ac:inkMkLst>
            <pc:docMk/>
            <pc:sldMk cId="336325233" sldId="305"/>
            <ac:inkMk id="305" creationId="{5DA0F05E-1447-959D-7076-2EBC6DB7DA43}"/>
          </ac:inkMkLst>
        </pc:inkChg>
        <pc:inkChg chg="add del">
          <ac:chgData name="Jade Tan" userId="16b1a3b18b71b79e" providerId="LiveId" clId="{CC439497-F5D5-874C-9940-C183D36575AE}" dt="2023-01-01T19:48:38.992" v="2355"/>
          <ac:inkMkLst>
            <pc:docMk/>
            <pc:sldMk cId="336325233" sldId="305"/>
            <ac:inkMk id="306" creationId="{63EFF30F-A0F6-A375-2916-C2A720BF0C6E}"/>
          </ac:inkMkLst>
        </pc:inkChg>
        <pc:inkChg chg="add del">
          <ac:chgData name="Jade Tan" userId="16b1a3b18b71b79e" providerId="LiveId" clId="{CC439497-F5D5-874C-9940-C183D36575AE}" dt="2023-01-01T19:48:38.992" v="2355"/>
          <ac:inkMkLst>
            <pc:docMk/>
            <pc:sldMk cId="336325233" sldId="305"/>
            <ac:inkMk id="307" creationId="{EC869CFD-52BA-7F83-8C8F-072A7AC507C2}"/>
          </ac:inkMkLst>
        </pc:inkChg>
        <pc:inkChg chg="add del">
          <ac:chgData name="Jade Tan" userId="16b1a3b18b71b79e" providerId="LiveId" clId="{CC439497-F5D5-874C-9940-C183D36575AE}" dt="2023-01-01T19:48:38.992" v="2355"/>
          <ac:inkMkLst>
            <pc:docMk/>
            <pc:sldMk cId="336325233" sldId="305"/>
            <ac:inkMk id="308" creationId="{7EE33E74-D7FB-AA2D-77F5-D98DD8FA4973}"/>
          </ac:inkMkLst>
        </pc:inkChg>
        <pc:inkChg chg="add del">
          <ac:chgData name="Jade Tan" userId="16b1a3b18b71b79e" providerId="LiveId" clId="{CC439497-F5D5-874C-9940-C183D36575AE}" dt="2023-01-01T19:48:38.992" v="2355"/>
          <ac:inkMkLst>
            <pc:docMk/>
            <pc:sldMk cId="336325233" sldId="305"/>
            <ac:inkMk id="309" creationId="{41872BD5-473D-CD21-5BCD-40B3EBB38F6D}"/>
          </ac:inkMkLst>
        </pc:inkChg>
        <pc:inkChg chg="add reco">
          <ac:chgData name="Jade Tan" userId="16b1a3b18b71b79e" providerId="LiveId" clId="{CC439497-F5D5-874C-9940-C183D36575AE}" dt="2023-01-01T19:48:38.992" v="2355"/>
          <ac:inkMkLst>
            <pc:docMk/>
            <pc:sldMk cId="336325233" sldId="305"/>
            <ac:inkMk id="310" creationId="{75C5F6E7-CAF4-2DCE-38F4-56CFD31750C7}"/>
          </ac:inkMkLst>
        </pc:inkChg>
        <pc:inkChg chg="add">
          <ac:chgData name="Jade Tan" userId="16b1a3b18b71b79e" providerId="LiveId" clId="{CC439497-F5D5-874C-9940-C183D36575AE}" dt="2023-01-01T19:48:41.513" v="2356"/>
          <ac:inkMkLst>
            <pc:docMk/>
            <pc:sldMk cId="336325233" sldId="305"/>
            <ac:inkMk id="311" creationId="{010A7112-4803-6099-A048-4F16AAB12D61}"/>
          </ac:inkMkLst>
        </pc:inkChg>
        <pc:inkChg chg="add">
          <ac:chgData name="Jade Tan" userId="16b1a3b18b71b79e" providerId="LiveId" clId="{CC439497-F5D5-874C-9940-C183D36575AE}" dt="2023-01-01T19:48:44.482" v="2357"/>
          <ac:inkMkLst>
            <pc:docMk/>
            <pc:sldMk cId="336325233" sldId="305"/>
            <ac:inkMk id="312" creationId="{77D614D7-7865-3966-D5DC-D23ECCEFE1C5}"/>
          </ac:inkMkLst>
        </pc:inkChg>
        <pc:inkChg chg="add del">
          <ac:chgData name="Jade Tan" userId="16b1a3b18b71b79e" providerId="LiveId" clId="{CC439497-F5D5-874C-9940-C183D36575AE}" dt="2023-01-01T19:48:54.019" v="2369"/>
          <ac:inkMkLst>
            <pc:docMk/>
            <pc:sldMk cId="336325233" sldId="305"/>
            <ac:inkMk id="313" creationId="{7D06CD48-0D7A-2D5C-9970-FD21C12A94BA}"/>
          </ac:inkMkLst>
        </pc:inkChg>
        <pc:inkChg chg="add del">
          <ac:chgData name="Jade Tan" userId="16b1a3b18b71b79e" providerId="LiveId" clId="{CC439497-F5D5-874C-9940-C183D36575AE}" dt="2023-01-01T19:48:54.019" v="2369"/>
          <ac:inkMkLst>
            <pc:docMk/>
            <pc:sldMk cId="336325233" sldId="305"/>
            <ac:inkMk id="314" creationId="{B201356F-EA4E-76CE-16F3-29BB257389ED}"/>
          </ac:inkMkLst>
        </pc:inkChg>
        <pc:inkChg chg="add del">
          <ac:chgData name="Jade Tan" userId="16b1a3b18b71b79e" providerId="LiveId" clId="{CC439497-F5D5-874C-9940-C183D36575AE}" dt="2023-01-01T19:48:54.019" v="2369"/>
          <ac:inkMkLst>
            <pc:docMk/>
            <pc:sldMk cId="336325233" sldId="305"/>
            <ac:inkMk id="315" creationId="{CCB31057-4C71-F263-14E9-47B55BB6035D}"/>
          </ac:inkMkLst>
        </pc:inkChg>
        <pc:inkChg chg="add del">
          <ac:chgData name="Jade Tan" userId="16b1a3b18b71b79e" providerId="LiveId" clId="{CC439497-F5D5-874C-9940-C183D36575AE}" dt="2023-01-01T19:48:54.019" v="2369"/>
          <ac:inkMkLst>
            <pc:docMk/>
            <pc:sldMk cId="336325233" sldId="305"/>
            <ac:inkMk id="316" creationId="{2E664394-376E-AA6D-29B3-12C1250A53F3}"/>
          </ac:inkMkLst>
        </pc:inkChg>
        <pc:inkChg chg="add del">
          <ac:chgData name="Jade Tan" userId="16b1a3b18b71b79e" providerId="LiveId" clId="{CC439497-F5D5-874C-9940-C183D36575AE}" dt="2023-01-01T19:48:54.019" v="2369"/>
          <ac:inkMkLst>
            <pc:docMk/>
            <pc:sldMk cId="336325233" sldId="305"/>
            <ac:inkMk id="317" creationId="{6171B194-C02E-FACA-4767-2BE024531797}"/>
          </ac:inkMkLst>
        </pc:inkChg>
        <pc:inkChg chg="add del">
          <ac:chgData name="Jade Tan" userId="16b1a3b18b71b79e" providerId="LiveId" clId="{CC439497-F5D5-874C-9940-C183D36575AE}" dt="2023-01-01T19:48:54.019" v="2369"/>
          <ac:inkMkLst>
            <pc:docMk/>
            <pc:sldMk cId="336325233" sldId="305"/>
            <ac:inkMk id="318" creationId="{2A99A03F-DDD0-2A72-625C-9D68B0F11C8A}"/>
          </ac:inkMkLst>
        </pc:inkChg>
        <pc:inkChg chg="add del">
          <ac:chgData name="Jade Tan" userId="16b1a3b18b71b79e" providerId="LiveId" clId="{CC439497-F5D5-874C-9940-C183D36575AE}" dt="2023-01-01T19:48:54.019" v="2369"/>
          <ac:inkMkLst>
            <pc:docMk/>
            <pc:sldMk cId="336325233" sldId="305"/>
            <ac:inkMk id="319" creationId="{7D435867-7248-EC44-7A18-639A46781E58}"/>
          </ac:inkMkLst>
        </pc:inkChg>
        <pc:inkChg chg="add del">
          <ac:chgData name="Jade Tan" userId="16b1a3b18b71b79e" providerId="LiveId" clId="{CC439497-F5D5-874C-9940-C183D36575AE}" dt="2023-01-01T19:48:54.019" v="2369"/>
          <ac:inkMkLst>
            <pc:docMk/>
            <pc:sldMk cId="336325233" sldId="305"/>
            <ac:inkMk id="320" creationId="{DB856A0E-1A72-AE12-2829-7CD0DEB3DEA8}"/>
          </ac:inkMkLst>
        </pc:inkChg>
        <pc:inkChg chg="add del">
          <ac:chgData name="Jade Tan" userId="16b1a3b18b71b79e" providerId="LiveId" clId="{CC439497-F5D5-874C-9940-C183D36575AE}" dt="2023-01-01T19:48:54.019" v="2369"/>
          <ac:inkMkLst>
            <pc:docMk/>
            <pc:sldMk cId="336325233" sldId="305"/>
            <ac:inkMk id="321" creationId="{3C00A450-FDB0-B9F0-EB19-27FE11F9CA03}"/>
          </ac:inkMkLst>
        </pc:inkChg>
        <pc:inkChg chg="add del">
          <ac:chgData name="Jade Tan" userId="16b1a3b18b71b79e" providerId="LiveId" clId="{CC439497-F5D5-874C-9940-C183D36575AE}" dt="2023-01-01T19:48:54.019" v="2369"/>
          <ac:inkMkLst>
            <pc:docMk/>
            <pc:sldMk cId="336325233" sldId="305"/>
            <ac:inkMk id="322" creationId="{AA5A93AC-3E90-AEAE-F498-2D29C1C8AA5D}"/>
          </ac:inkMkLst>
        </pc:inkChg>
        <pc:inkChg chg="add del">
          <ac:chgData name="Jade Tan" userId="16b1a3b18b71b79e" providerId="LiveId" clId="{CC439497-F5D5-874C-9940-C183D36575AE}" dt="2023-01-01T19:48:54.019" v="2369"/>
          <ac:inkMkLst>
            <pc:docMk/>
            <pc:sldMk cId="336325233" sldId="305"/>
            <ac:inkMk id="323" creationId="{903343E6-E105-7E74-1B8B-B97D4FE55FCE}"/>
          </ac:inkMkLst>
        </pc:inkChg>
        <pc:inkChg chg="add reco">
          <ac:chgData name="Jade Tan" userId="16b1a3b18b71b79e" providerId="LiveId" clId="{CC439497-F5D5-874C-9940-C183D36575AE}" dt="2023-01-01T19:48:54.019" v="2369"/>
          <ac:inkMkLst>
            <pc:docMk/>
            <pc:sldMk cId="336325233" sldId="305"/>
            <ac:inkMk id="324" creationId="{C3012417-9C8D-8241-A2C5-9451B1C60C5B}"/>
          </ac:inkMkLst>
        </pc:inkChg>
        <pc:inkChg chg="add del">
          <ac:chgData name="Jade Tan" userId="16b1a3b18b71b79e" providerId="LiveId" clId="{CC439497-F5D5-874C-9940-C183D36575AE}" dt="2023-01-01T19:49:34.924" v="2373"/>
          <ac:inkMkLst>
            <pc:docMk/>
            <pc:sldMk cId="336325233" sldId="305"/>
            <ac:inkMk id="325" creationId="{84DDCCAA-8E59-01E4-CE2A-21083AC71F41}"/>
          </ac:inkMkLst>
        </pc:inkChg>
        <pc:inkChg chg="add del">
          <ac:chgData name="Jade Tan" userId="16b1a3b18b71b79e" providerId="LiveId" clId="{CC439497-F5D5-874C-9940-C183D36575AE}" dt="2023-01-01T19:49:34.924" v="2373"/>
          <ac:inkMkLst>
            <pc:docMk/>
            <pc:sldMk cId="336325233" sldId="305"/>
            <ac:inkMk id="326" creationId="{785F572E-84CC-D93C-8246-5154FAB6043C}"/>
          </ac:inkMkLst>
        </pc:inkChg>
        <pc:inkChg chg="add del">
          <ac:chgData name="Jade Tan" userId="16b1a3b18b71b79e" providerId="LiveId" clId="{CC439497-F5D5-874C-9940-C183D36575AE}" dt="2023-01-01T19:49:34.924" v="2373"/>
          <ac:inkMkLst>
            <pc:docMk/>
            <pc:sldMk cId="336325233" sldId="305"/>
            <ac:inkMk id="327" creationId="{970B8865-0C9C-B6AF-33AA-5DE2869F44BC}"/>
          </ac:inkMkLst>
        </pc:inkChg>
        <pc:inkChg chg="add reco">
          <ac:chgData name="Jade Tan" userId="16b1a3b18b71b79e" providerId="LiveId" clId="{CC439497-F5D5-874C-9940-C183D36575AE}" dt="2023-01-01T19:49:34.924" v="2373"/>
          <ac:inkMkLst>
            <pc:docMk/>
            <pc:sldMk cId="336325233" sldId="305"/>
            <ac:inkMk id="328" creationId="{4F4D93A9-23B7-480B-15D4-134D7865066A}"/>
          </ac:inkMkLst>
        </pc:inkChg>
        <pc:inkChg chg="add del">
          <ac:chgData name="Jade Tan" userId="16b1a3b18b71b79e" providerId="LiveId" clId="{CC439497-F5D5-874C-9940-C183D36575AE}" dt="2023-01-01T19:49:40.776" v="2380"/>
          <ac:inkMkLst>
            <pc:docMk/>
            <pc:sldMk cId="336325233" sldId="305"/>
            <ac:inkMk id="329" creationId="{1B61E6D8-9A26-D247-1A20-A349C21887DB}"/>
          </ac:inkMkLst>
        </pc:inkChg>
        <pc:inkChg chg="add del">
          <ac:chgData name="Jade Tan" userId="16b1a3b18b71b79e" providerId="LiveId" clId="{CC439497-F5D5-874C-9940-C183D36575AE}" dt="2023-01-01T19:49:40.776" v="2380"/>
          <ac:inkMkLst>
            <pc:docMk/>
            <pc:sldMk cId="336325233" sldId="305"/>
            <ac:inkMk id="330" creationId="{36F42201-29BC-6285-6CB1-4C561D1E61AE}"/>
          </ac:inkMkLst>
        </pc:inkChg>
        <pc:inkChg chg="add del">
          <ac:chgData name="Jade Tan" userId="16b1a3b18b71b79e" providerId="LiveId" clId="{CC439497-F5D5-874C-9940-C183D36575AE}" dt="2023-01-01T19:49:40.776" v="2380"/>
          <ac:inkMkLst>
            <pc:docMk/>
            <pc:sldMk cId="336325233" sldId="305"/>
            <ac:inkMk id="331" creationId="{BE37BE35-2288-71C0-EFD2-C493792442C7}"/>
          </ac:inkMkLst>
        </pc:inkChg>
        <pc:inkChg chg="add del">
          <ac:chgData name="Jade Tan" userId="16b1a3b18b71b79e" providerId="LiveId" clId="{CC439497-F5D5-874C-9940-C183D36575AE}" dt="2023-01-01T19:49:40.776" v="2380"/>
          <ac:inkMkLst>
            <pc:docMk/>
            <pc:sldMk cId="336325233" sldId="305"/>
            <ac:inkMk id="332" creationId="{6CFB4512-2F7C-F0AE-BB67-A875A92158F4}"/>
          </ac:inkMkLst>
        </pc:inkChg>
        <pc:inkChg chg="add del">
          <ac:chgData name="Jade Tan" userId="16b1a3b18b71b79e" providerId="LiveId" clId="{CC439497-F5D5-874C-9940-C183D36575AE}" dt="2023-01-01T19:49:40.776" v="2380"/>
          <ac:inkMkLst>
            <pc:docMk/>
            <pc:sldMk cId="336325233" sldId="305"/>
            <ac:inkMk id="333" creationId="{23671065-E12A-7204-BE5F-EEF53880A32A}"/>
          </ac:inkMkLst>
        </pc:inkChg>
        <pc:inkChg chg="add del">
          <ac:chgData name="Jade Tan" userId="16b1a3b18b71b79e" providerId="LiveId" clId="{CC439497-F5D5-874C-9940-C183D36575AE}" dt="2023-01-01T19:49:40.776" v="2380"/>
          <ac:inkMkLst>
            <pc:docMk/>
            <pc:sldMk cId="336325233" sldId="305"/>
            <ac:inkMk id="334" creationId="{6F05C760-4EE7-7DBA-876B-2F649E2F22EA}"/>
          </ac:inkMkLst>
        </pc:inkChg>
        <pc:inkChg chg="add reco">
          <ac:chgData name="Jade Tan" userId="16b1a3b18b71b79e" providerId="LiveId" clId="{CC439497-F5D5-874C-9940-C183D36575AE}" dt="2023-01-01T19:49:40.776" v="2380"/>
          <ac:inkMkLst>
            <pc:docMk/>
            <pc:sldMk cId="336325233" sldId="305"/>
            <ac:inkMk id="335" creationId="{A7DF2626-EE73-E95C-3D7A-424E0764EBCF}"/>
          </ac:inkMkLst>
        </pc:inkChg>
        <pc:inkChg chg="add del">
          <ac:chgData name="Jade Tan" userId="16b1a3b18b71b79e" providerId="LiveId" clId="{CC439497-F5D5-874C-9940-C183D36575AE}" dt="2023-01-01T19:50:57.331" v="2486"/>
          <ac:inkMkLst>
            <pc:docMk/>
            <pc:sldMk cId="336325233" sldId="305"/>
            <ac:inkMk id="336" creationId="{771F2F50-7A5F-88C5-FFFF-8F4321B3D22D}"/>
          </ac:inkMkLst>
        </pc:inkChg>
        <pc:inkChg chg="add del">
          <ac:chgData name="Jade Tan" userId="16b1a3b18b71b79e" providerId="LiveId" clId="{CC439497-F5D5-874C-9940-C183D36575AE}" dt="2023-01-01T19:50:57.331" v="2486"/>
          <ac:inkMkLst>
            <pc:docMk/>
            <pc:sldMk cId="336325233" sldId="305"/>
            <ac:inkMk id="337" creationId="{6368F2F6-8F49-1BEC-2151-4EFC3AB55D97}"/>
          </ac:inkMkLst>
        </pc:inkChg>
        <pc:inkChg chg="add del">
          <ac:chgData name="Jade Tan" userId="16b1a3b18b71b79e" providerId="LiveId" clId="{CC439497-F5D5-874C-9940-C183D36575AE}" dt="2023-01-01T19:50:57.331" v="2486"/>
          <ac:inkMkLst>
            <pc:docMk/>
            <pc:sldMk cId="336325233" sldId="305"/>
            <ac:inkMk id="338" creationId="{FBCDAD04-19E3-D0AA-63E2-9C5E222B6429}"/>
          </ac:inkMkLst>
        </pc:inkChg>
        <pc:inkChg chg="add reco">
          <ac:chgData name="Jade Tan" userId="16b1a3b18b71b79e" providerId="LiveId" clId="{CC439497-F5D5-874C-9940-C183D36575AE}" dt="2023-01-01T19:50:57.331" v="2486"/>
          <ac:inkMkLst>
            <pc:docMk/>
            <pc:sldMk cId="336325233" sldId="305"/>
            <ac:inkMk id="339" creationId="{27E38B21-4BD4-B9A7-4F4C-CB8EE738DF5E}"/>
          </ac:inkMkLst>
        </pc:inkChg>
        <pc:inkChg chg="add del">
          <ac:chgData name="Jade Tan" userId="16b1a3b18b71b79e" providerId="LiveId" clId="{CC439497-F5D5-874C-9940-C183D36575AE}" dt="2023-01-01T19:50:58.541" v="2490"/>
          <ac:inkMkLst>
            <pc:docMk/>
            <pc:sldMk cId="336325233" sldId="305"/>
            <ac:inkMk id="340" creationId="{336969EF-1139-98C4-6B63-93469703EB48}"/>
          </ac:inkMkLst>
        </pc:inkChg>
        <pc:inkChg chg="add del">
          <ac:chgData name="Jade Tan" userId="16b1a3b18b71b79e" providerId="LiveId" clId="{CC439497-F5D5-874C-9940-C183D36575AE}" dt="2023-01-01T19:50:58.541" v="2490"/>
          <ac:inkMkLst>
            <pc:docMk/>
            <pc:sldMk cId="336325233" sldId="305"/>
            <ac:inkMk id="341" creationId="{FD616D33-B5BA-2EB4-6C12-8A16B5881BBC}"/>
          </ac:inkMkLst>
        </pc:inkChg>
        <pc:inkChg chg="add del">
          <ac:chgData name="Jade Tan" userId="16b1a3b18b71b79e" providerId="LiveId" clId="{CC439497-F5D5-874C-9940-C183D36575AE}" dt="2023-01-01T19:50:58.541" v="2490"/>
          <ac:inkMkLst>
            <pc:docMk/>
            <pc:sldMk cId="336325233" sldId="305"/>
            <ac:inkMk id="342" creationId="{1DE64167-3373-BA8B-5E6E-C04809AB555D}"/>
          </ac:inkMkLst>
        </pc:inkChg>
        <pc:inkChg chg="add del mod reco modStrokes">
          <ac:chgData name="Jade Tan" userId="16b1a3b18b71b79e" providerId="LiveId" clId="{CC439497-F5D5-874C-9940-C183D36575AE}" dt="2023-01-01T19:51:06.422" v="2492"/>
          <ac:inkMkLst>
            <pc:docMk/>
            <pc:sldMk cId="336325233" sldId="305"/>
            <ac:inkMk id="343" creationId="{AF8BAE03-F768-8E7A-2BF6-CE76EDCC4964}"/>
          </ac:inkMkLst>
        </pc:inkChg>
        <pc:inkChg chg="add del">
          <ac:chgData name="Jade Tan" userId="16b1a3b18b71b79e" providerId="LiveId" clId="{CC439497-F5D5-874C-9940-C183D36575AE}" dt="2023-01-01T19:51:11.142" v="2498"/>
          <ac:inkMkLst>
            <pc:docMk/>
            <pc:sldMk cId="336325233" sldId="305"/>
            <ac:inkMk id="344" creationId="{F24F25F6-EA3E-9B7B-6D8D-E7DB1022C737}"/>
          </ac:inkMkLst>
        </pc:inkChg>
        <pc:inkChg chg="add del">
          <ac:chgData name="Jade Tan" userId="16b1a3b18b71b79e" providerId="LiveId" clId="{CC439497-F5D5-874C-9940-C183D36575AE}" dt="2023-01-01T19:51:11.142" v="2498"/>
          <ac:inkMkLst>
            <pc:docMk/>
            <pc:sldMk cId="336325233" sldId="305"/>
            <ac:inkMk id="345" creationId="{239501BB-C848-A454-66E3-38F70289C00A}"/>
          </ac:inkMkLst>
        </pc:inkChg>
        <pc:inkChg chg="add del">
          <ac:chgData name="Jade Tan" userId="16b1a3b18b71b79e" providerId="LiveId" clId="{CC439497-F5D5-874C-9940-C183D36575AE}" dt="2023-01-01T19:51:11.142" v="2498"/>
          <ac:inkMkLst>
            <pc:docMk/>
            <pc:sldMk cId="336325233" sldId="305"/>
            <ac:inkMk id="346" creationId="{339944E4-DF18-D73B-ADA7-69E9911EEA63}"/>
          </ac:inkMkLst>
        </pc:inkChg>
        <pc:inkChg chg="add del">
          <ac:chgData name="Jade Tan" userId="16b1a3b18b71b79e" providerId="LiveId" clId="{CC439497-F5D5-874C-9940-C183D36575AE}" dt="2023-01-01T19:51:11.142" v="2498"/>
          <ac:inkMkLst>
            <pc:docMk/>
            <pc:sldMk cId="336325233" sldId="305"/>
            <ac:inkMk id="347" creationId="{3E12D5C0-6111-CA28-1BB9-3AF5C43878D7}"/>
          </ac:inkMkLst>
        </pc:inkChg>
        <pc:inkChg chg="add del">
          <ac:chgData name="Jade Tan" userId="16b1a3b18b71b79e" providerId="LiveId" clId="{CC439497-F5D5-874C-9940-C183D36575AE}" dt="2023-01-01T19:51:11.142" v="2498"/>
          <ac:inkMkLst>
            <pc:docMk/>
            <pc:sldMk cId="336325233" sldId="305"/>
            <ac:inkMk id="348" creationId="{715FA252-43CC-985F-4843-81232D098568}"/>
          </ac:inkMkLst>
        </pc:inkChg>
        <pc:inkChg chg="add del reco">
          <ac:chgData name="Jade Tan" userId="16b1a3b18b71b79e" providerId="LiveId" clId="{CC439497-F5D5-874C-9940-C183D36575AE}" dt="2023-01-01T19:51:13.368" v="2499"/>
          <ac:inkMkLst>
            <pc:docMk/>
            <pc:sldMk cId="336325233" sldId="305"/>
            <ac:inkMk id="349" creationId="{302BCA76-1EEC-6988-27E0-D3AA91CD8600}"/>
          </ac:inkMkLst>
        </pc:inkChg>
        <pc:inkChg chg="add del">
          <ac:chgData name="Jade Tan" userId="16b1a3b18b71b79e" providerId="LiveId" clId="{CC439497-F5D5-874C-9940-C183D36575AE}" dt="2023-01-01T19:51:18.762" v="2506"/>
          <ac:inkMkLst>
            <pc:docMk/>
            <pc:sldMk cId="336325233" sldId="305"/>
            <ac:inkMk id="350" creationId="{7DAE6F79-7975-5778-6F92-293EAF983380}"/>
          </ac:inkMkLst>
        </pc:inkChg>
        <pc:inkChg chg="add del">
          <ac:chgData name="Jade Tan" userId="16b1a3b18b71b79e" providerId="LiveId" clId="{CC439497-F5D5-874C-9940-C183D36575AE}" dt="2023-01-01T19:51:18.762" v="2506"/>
          <ac:inkMkLst>
            <pc:docMk/>
            <pc:sldMk cId="336325233" sldId="305"/>
            <ac:inkMk id="351" creationId="{7CAA1D26-57B3-C084-E290-6D08E3AFC5D5}"/>
          </ac:inkMkLst>
        </pc:inkChg>
        <pc:inkChg chg="add del">
          <ac:chgData name="Jade Tan" userId="16b1a3b18b71b79e" providerId="LiveId" clId="{CC439497-F5D5-874C-9940-C183D36575AE}" dt="2023-01-01T19:51:18.762" v="2506"/>
          <ac:inkMkLst>
            <pc:docMk/>
            <pc:sldMk cId="336325233" sldId="305"/>
            <ac:inkMk id="352" creationId="{AD688DA2-0700-4E14-B701-89D293FC9A24}"/>
          </ac:inkMkLst>
        </pc:inkChg>
        <pc:inkChg chg="add del">
          <ac:chgData name="Jade Tan" userId="16b1a3b18b71b79e" providerId="LiveId" clId="{CC439497-F5D5-874C-9940-C183D36575AE}" dt="2023-01-01T19:51:18.762" v="2506"/>
          <ac:inkMkLst>
            <pc:docMk/>
            <pc:sldMk cId="336325233" sldId="305"/>
            <ac:inkMk id="353" creationId="{36816BCF-30CA-1003-81D1-B153A8EFBAA8}"/>
          </ac:inkMkLst>
        </pc:inkChg>
        <pc:inkChg chg="add del">
          <ac:chgData name="Jade Tan" userId="16b1a3b18b71b79e" providerId="LiveId" clId="{CC439497-F5D5-874C-9940-C183D36575AE}" dt="2023-01-01T19:51:18.762" v="2506"/>
          <ac:inkMkLst>
            <pc:docMk/>
            <pc:sldMk cId="336325233" sldId="305"/>
            <ac:inkMk id="354" creationId="{8931CA3B-E3FF-159A-4D90-2F4E3ADECD40}"/>
          </ac:inkMkLst>
        </pc:inkChg>
        <pc:inkChg chg="add del">
          <ac:chgData name="Jade Tan" userId="16b1a3b18b71b79e" providerId="LiveId" clId="{CC439497-F5D5-874C-9940-C183D36575AE}" dt="2023-01-01T19:51:18.762" v="2506"/>
          <ac:inkMkLst>
            <pc:docMk/>
            <pc:sldMk cId="336325233" sldId="305"/>
            <ac:inkMk id="355" creationId="{1E24AC8D-9E9D-8E4F-FBE3-A40D3C040A79}"/>
          </ac:inkMkLst>
        </pc:inkChg>
        <pc:inkChg chg="add reco">
          <ac:chgData name="Jade Tan" userId="16b1a3b18b71b79e" providerId="LiveId" clId="{CC439497-F5D5-874C-9940-C183D36575AE}" dt="2023-01-01T19:51:18.762" v="2506"/>
          <ac:inkMkLst>
            <pc:docMk/>
            <pc:sldMk cId="336325233" sldId="305"/>
            <ac:inkMk id="356" creationId="{6A11DA72-E242-CB3F-D981-DA108D85951F}"/>
          </ac:inkMkLst>
        </pc:inkChg>
        <pc:inkChg chg="add del">
          <ac:chgData name="Jade Tan" userId="16b1a3b18b71b79e" providerId="LiveId" clId="{CC439497-F5D5-874C-9940-C183D36575AE}" dt="2023-01-01T19:51:21.185" v="2511"/>
          <ac:inkMkLst>
            <pc:docMk/>
            <pc:sldMk cId="336325233" sldId="305"/>
            <ac:inkMk id="357" creationId="{5A6048C6-0960-6C93-FB42-DEACC6F13B22}"/>
          </ac:inkMkLst>
        </pc:inkChg>
        <pc:inkChg chg="add del">
          <ac:chgData name="Jade Tan" userId="16b1a3b18b71b79e" providerId="LiveId" clId="{CC439497-F5D5-874C-9940-C183D36575AE}" dt="2023-01-01T19:51:21.185" v="2511"/>
          <ac:inkMkLst>
            <pc:docMk/>
            <pc:sldMk cId="336325233" sldId="305"/>
            <ac:inkMk id="358" creationId="{7F26B726-90E8-8C75-11EF-D51B94AF15AD}"/>
          </ac:inkMkLst>
        </pc:inkChg>
        <pc:inkChg chg="add del">
          <ac:chgData name="Jade Tan" userId="16b1a3b18b71b79e" providerId="LiveId" clId="{CC439497-F5D5-874C-9940-C183D36575AE}" dt="2023-01-01T19:51:21.185" v="2511"/>
          <ac:inkMkLst>
            <pc:docMk/>
            <pc:sldMk cId="336325233" sldId="305"/>
            <ac:inkMk id="359" creationId="{3C786CA2-31AE-C774-E30F-4F0A0E654624}"/>
          </ac:inkMkLst>
        </pc:inkChg>
        <pc:inkChg chg="add del">
          <ac:chgData name="Jade Tan" userId="16b1a3b18b71b79e" providerId="LiveId" clId="{CC439497-F5D5-874C-9940-C183D36575AE}" dt="2023-01-01T19:51:21.185" v="2511"/>
          <ac:inkMkLst>
            <pc:docMk/>
            <pc:sldMk cId="336325233" sldId="305"/>
            <ac:inkMk id="360" creationId="{D1B194D0-7E0B-928B-68A8-D14D7A37BC02}"/>
          </ac:inkMkLst>
        </pc:inkChg>
        <pc:inkChg chg="add reco">
          <ac:chgData name="Jade Tan" userId="16b1a3b18b71b79e" providerId="LiveId" clId="{CC439497-F5D5-874C-9940-C183D36575AE}" dt="2023-01-01T19:51:21.185" v="2511"/>
          <ac:inkMkLst>
            <pc:docMk/>
            <pc:sldMk cId="336325233" sldId="305"/>
            <ac:inkMk id="361" creationId="{8E2069C2-92E4-BCAA-243F-D047753F817A}"/>
          </ac:inkMkLst>
        </pc:inkChg>
        <pc:inkChg chg="add del">
          <ac:chgData name="Jade Tan" userId="16b1a3b18b71b79e" providerId="LiveId" clId="{CC439497-F5D5-874C-9940-C183D36575AE}" dt="2023-01-01T19:51:29.386" v="2521"/>
          <ac:inkMkLst>
            <pc:docMk/>
            <pc:sldMk cId="336325233" sldId="305"/>
            <ac:inkMk id="362" creationId="{DF055A1E-ADE5-D910-2547-4CBAE9C2AB5C}"/>
          </ac:inkMkLst>
        </pc:inkChg>
        <pc:inkChg chg="add del">
          <ac:chgData name="Jade Tan" userId="16b1a3b18b71b79e" providerId="LiveId" clId="{CC439497-F5D5-874C-9940-C183D36575AE}" dt="2023-01-01T19:51:29.386" v="2521"/>
          <ac:inkMkLst>
            <pc:docMk/>
            <pc:sldMk cId="336325233" sldId="305"/>
            <ac:inkMk id="363" creationId="{6B52F488-CF93-8DD5-34DC-9EB2E5CA5E07}"/>
          </ac:inkMkLst>
        </pc:inkChg>
        <pc:inkChg chg="add del">
          <ac:chgData name="Jade Tan" userId="16b1a3b18b71b79e" providerId="LiveId" clId="{CC439497-F5D5-874C-9940-C183D36575AE}" dt="2023-01-01T19:51:29.386" v="2521"/>
          <ac:inkMkLst>
            <pc:docMk/>
            <pc:sldMk cId="336325233" sldId="305"/>
            <ac:inkMk id="364" creationId="{6A0E2F63-D34D-6978-D672-56D6127BF531}"/>
          </ac:inkMkLst>
        </pc:inkChg>
        <pc:inkChg chg="add del">
          <ac:chgData name="Jade Tan" userId="16b1a3b18b71b79e" providerId="LiveId" clId="{CC439497-F5D5-874C-9940-C183D36575AE}" dt="2023-01-01T19:51:29.386" v="2521"/>
          <ac:inkMkLst>
            <pc:docMk/>
            <pc:sldMk cId="336325233" sldId="305"/>
            <ac:inkMk id="365" creationId="{4DA049F5-315A-15B6-B80A-463895E3FC09}"/>
          </ac:inkMkLst>
        </pc:inkChg>
        <pc:inkChg chg="add del">
          <ac:chgData name="Jade Tan" userId="16b1a3b18b71b79e" providerId="LiveId" clId="{CC439497-F5D5-874C-9940-C183D36575AE}" dt="2023-01-01T19:51:29.386" v="2521"/>
          <ac:inkMkLst>
            <pc:docMk/>
            <pc:sldMk cId="336325233" sldId="305"/>
            <ac:inkMk id="366" creationId="{8D2A0C72-5462-7981-5817-3DC7481448FD}"/>
          </ac:inkMkLst>
        </pc:inkChg>
        <pc:inkChg chg="add del">
          <ac:chgData name="Jade Tan" userId="16b1a3b18b71b79e" providerId="LiveId" clId="{CC439497-F5D5-874C-9940-C183D36575AE}" dt="2023-01-01T19:51:29.386" v="2521"/>
          <ac:inkMkLst>
            <pc:docMk/>
            <pc:sldMk cId="336325233" sldId="305"/>
            <ac:inkMk id="367" creationId="{6AB26139-9840-C636-E0BA-E10DE7141656}"/>
          </ac:inkMkLst>
        </pc:inkChg>
        <pc:inkChg chg="add del">
          <ac:chgData name="Jade Tan" userId="16b1a3b18b71b79e" providerId="LiveId" clId="{CC439497-F5D5-874C-9940-C183D36575AE}" dt="2023-01-01T19:51:29.386" v="2521"/>
          <ac:inkMkLst>
            <pc:docMk/>
            <pc:sldMk cId="336325233" sldId="305"/>
            <ac:inkMk id="368" creationId="{BB8605A9-4F9C-58E8-EB54-4CB1123206F4}"/>
          </ac:inkMkLst>
        </pc:inkChg>
        <pc:inkChg chg="add del">
          <ac:chgData name="Jade Tan" userId="16b1a3b18b71b79e" providerId="LiveId" clId="{CC439497-F5D5-874C-9940-C183D36575AE}" dt="2023-01-01T19:51:29.386" v="2521"/>
          <ac:inkMkLst>
            <pc:docMk/>
            <pc:sldMk cId="336325233" sldId="305"/>
            <ac:inkMk id="369" creationId="{D3336CA3-D14C-6F04-7131-EBDA07A08363}"/>
          </ac:inkMkLst>
        </pc:inkChg>
        <pc:inkChg chg="add del">
          <ac:chgData name="Jade Tan" userId="16b1a3b18b71b79e" providerId="LiveId" clId="{CC439497-F5D5-874C-9940-C183D36575AE}" dt="2023-01-01T19:51:29.386" v="2521"/>
          <ac:inkMkLst>
            <pc:docMk/>
            <pc:sldMk cId="336325233" sldId="305"/>
            <ac:inkMk id="370" creationId="{27049C96-16C5-5A49-4FDF-1D87579AA636}"/>
          </ac:inkMkLst>
        </pc:inkChg>
        <pc:inkChg chg="add reco">
          <ac:chgData name="Jade Tan" userId="16b1a3b18b71b79e" providerId="LiveId" clId="{CC439497-F5D5-874C-9940-C183D36575AE}" dt="2023-01-01T19:51:29.386" v="2521"/>
          <ac:inkMkLst>
            <pc:docMk/>
            <pc:sldMk cId="336325233" sldId="305"/>
            <ac:inkMk id="371" creationId="{143A504D-2986-B436-DC2D-85DAB69D58E3}"/>
          </ac:inkMkLst>
        </pc:inkChg>
        <pc:inkChg chg="add reco">
          <ac:chgData name="Jade Tan" userId="16b1a3b18b71b79e" providerId="LiveId" clId="{CC439497-F5D5-874C-9940-C183D36575AE}" dt="2023-01-01T19:51:29.386" v="2521"/>
          <ac:inkMkLst>
            <pc:docMk/>
            <pc:sldMk cId="336325233" sldId="305"/>
            <ac:inkMk id="372" creationId="{7B9CCD28-EB1F-9542-46C7-885CA2CDEC35}"/>
          </ac:inkMkLst>
        </pc:inkChg>
        <pc:inkChg chg="add reco">
          <ac:chgData name="Jade Tan" userId="16b1a3b18b71b79e" providerId="LiveId" clId="{CC439497-F5D5-874C-9940-C183D36575AE}" dt="2023-01-01T19:51:29.386" v="2521"/>
          <ac:inkMkLst>
            <pc:docMk/>
            <pc:sldMk cId="336325233" sldId="305"/>
            <ac:inkMk id="373" creationId="{E692447A-6E5C-7F61-6C3F-73E31625E23A}"/>
          </ac:inkMkLst>
        </pc:inkChg>
        <pc:inkChg chg="add del">
          <ac:chgData name="Jade Tan" userId="16b1a3b18b71b79e" providerId="LiveId" clId="{CC439497-F5D5-874C-9940-C183D36575AE}" dt="2023-01-01T19:51:38.014" v="2541"/>
          <ac:inkMkLst>
            <pc:docMk/>
            <pc:sldMk cId="336325233" sldId="305"/>
            <ac:inkMk id="374" creationId="{FA5B6FE2-373B-9A97-D51B-78968374D15A}"/>
          </ac:inkMkLst>
        </pc:inkChg>
        <pc:inkChg chg="add del">
          <ac:chgData name="Jade Tan" userId="16b1a3b18b71b79e" providerId="LiveId" clId="{CC439497-F5D5-874C-9940-C183D36575AE}" dt="2023-01-01T19:51:38.014" v="2541"/>
          <ac:inkMkLst>
            <pc:docMk/>
            <pc:sldMk cId="336325233" sldId="305"/>
            <ac:inkMk id="375" creationId="{D2F79B7A-EA30-0569-97E8-98510DD201A0}"/>
          </ac:inkMkLst>
        </pc:inkChg>
        <pc:inkChg chg="add del">
          <ac:chgData name="Jade Tan" userId="16b1a3b18b71b79e" providerId="LiveId" clId="{CC439497-F5D5-874C-9940-C183D36575AE}" dt="2023-01-01T19:51:38.014" v="2541"/>
          <ac:inkMkLst>
            <pc:docMk/>
            <pc:sldMk cId="336325233" sldId="305"/>
            <ac:inkMk id="376" creationId="{4BA19C38-D385-C1A7-0B35-E776AB20254E}"/>
          </ac:inkMkLst>
        </pc:inkChg>
        <pc:inkChg chg="add">
          <ac:chgData name="Jade Tan" userId="16b1a3b18b71b79e" providerId="LiveId" clId="{CC439497-F5D5-874C-9940-C183D36575AE}" dt="2023-01-01T19:51:35.338" v="2534"/>
          <ac:inkMkLst>
            <pc:docMk/>
            <pc:sldMk cId="336325233" sldId="305"/>
            <ac:inkMk id="377" creationId="{B0CE0552-99A2-8B1E-0C81-677C080C04F4}"/>
          </ac:inkMkLst>
        </pc:inkChg>
        <pc:inkChg chg="add">
          <ac:chgData name="Jade Tan" userId="16b1a3b18b71b79e" providerId="LiveId" clId="{CC439497-F5D5-874C-9940-C183D36575AE}" dt="2023-01-01T19:51:35.731" v="2535"/>
          <ac:inkMkLst>
            <pc:docMk/>
            <pc:sldMk cId="336325233" sldId="305"/>
            <ac:inkMk id="378" creationId="{A07ACEA1-00D8-635F-6D6B-B3183D633C2F}"/>
          </ac:inkMkLst>
        </pc:inkChg>
        <pc:inkChg chg="add del">
          <ac:chgData name="Jade Tan" userId="16b1a3b18b71b79e" providerId="LiveId" clId="{CC439497-F5D5-874C-9940-C183D36575AE}" dt="2023-01-01T19:51:38.014" v="2541"/>
          <ac:inkMkLst>
            <pc:docMk/>
            <pc:sldMk cId="336325233" sldId="305"/>
            <ac:inkMk id="379" creationId="{FBBABF4B-019D-669C-3321-756AC5C72752}"/>
          </ac:inkMkLst>
        </pc:inkChg>
        <pc:inkChg chg="add del">
          <ac:chgData name="Jade Tan" userId="16b1a3b18b71b79e" providerId="LiveId" clId="{CC439497-F5D5-874C-9940-C183D36575AE}" dt="2023-01-01T19:51:38.014" v="2541"/>
          <ac:inkMkLst>
            <pc:docMk/>
            <pc:sldMk cId="336325233" sldId="305"/>
            <ac:inkMk id="380" creationId="{D751659B-4E72-6E95-2AD7-60DCBD9820A0}"/>
          </ac:inkMkLst>
        </pc:inkChg>
        <pc:inkChg chg="add del">
          <ac:chgData name="Jade Tan" userId="16b1a3b18b71b79e" providerId="LiveId" clId="{CC439497-F5D5-874C-9940-C183D36575AE}" dt="2023-01-01T19:51:38.014" v="2541"/>
          <ac:inkMkLst>
            <pc:docMk/>
            <pc:sldMk cId="336325233" sldId="305"/>
            <ac:inkMk id="381" creationId="{DD5EC230-62A0-54B2-BA20-DB066423C2BE}"/>
          </ac:inkMkLst>
        </pc:inkChg>
        <pc:inkChg chg="add del">
          <ac:chgData name="Jade Tan" userId="16b1a3b18b71b79e" providerId="LiveId" clId="{CC439497-F5D5-874C-9940-C183D36575AE}" dt="2023-01-01T19:51:38.014" v="2541"/>
          <ac:inkMkLst>
            <pc:docMk/>
            <pc:sldMk cId="336325233" sldId="305"/>
            <ac:inkMk id="382" creationId="{5CDF7BA6-2445-8052-67C5-E2B692868B1C}"/>
          </ac:inkMkLst>
        </pc:inkChg>
        <pc:inkChg chg="add del">
          <ac:chgData name="Jade Tan" userId="16b1a3b18b71b79e" providerId="LiveId" clId="{CC439497-F5D5-874C-9940-C183D36575AE}" dt="2023-01-01T19:51:38.014" v="2541"/>
          <ac:inkMkLst>
            <pc:docMk/>
            <pc:sldMk cId="336325233" sldId="305"/>
            <ac:inkMk id="383" creationId="{9A228DB5-9D3A-B1A7-50D4-2CE278768C1A}"/>
          </ac:inkMkLst>
        </pc:inkChg>
        <pc:inkChg chg="add reco">
          <ac:chgData name="Jade Tan" userId="16b1a3b18b71b79e" providerId="LiveId" clId="{CC439497-F5D5-874C-9940-C183D36575AE}" dt="2023-01-01T19:51:38.014" v="2541"/>
          <ac:inkMkLst>
            <pc:docMk/>
            <pc:sldMk cId="336325233" sldId="305"/>
            <ac:inkMk id="384" creationId="{62DAEC2B-CA47-44A8-A193-7510D0743E82}"/>
          </ac:inkMkLst>
        </pc:inkChg>
        <pc:inkChg chg="add reco">
          <ac:chgData name="Jade Tan" userId="16b1a3b18b71b79e" providerId="LiveId" clId="{CC439497-F5D5-874C-9940-C183D36575AE}" dt="2023-01-01T19:51:38.014" v="2541"/>
          <ac:inkMkLst>
            <pc:docMk/>
            <pc:sldMk cId="336325233" sldId="305"/>
            <ac:inkMk id="385" creationId="{4FF53AA1-49C3-B1D8-7189-3EAB13810B58}"/>
          </ac:inkMkLst>
        </pc:inkChg>
        <pc:inkChg chg="add del">
          <ac:chgData name="Jade Tan" userId="16b1a3b18b71b79e" providerId="LiveId" clId="{CC439497-F5D5-874C-9940-C183D36575AE}" dt="2023-01-01T19:51:40.469" v="2548"/>
          <ac:inkMkLst>
            <pc:docMk/>
            <pc:sldMk cId="336325233" sldId="305"/>
            <ac:inkMk id="386" creationId="{73570DAA-768F-615E-9A1F-1E7517471546}"/>
          </ac:inkMkLst>
        </pc:inkChg>
        <pc:inkChg chg="add del">
          <ac:chgData name="Jade Tan" userId="16b1a3b18b71b79e" providerId="LiveId" clId="{CC439497-F5D5-874C-9940-C183D36575AE}" dt="2023-01-01T19:51:40.469" v="2548"/>
          <ac:inkMkLst>
            <pc:docMk/>
            <pc:sldMk cId="336325233" sldId="305"/>
            <ac:inkMk id="387" creationId="{08B63AAB-E981-6F72-4055-8AD84A667153}"/>
          </ac:inkMkLst>
        </pc:inkChg>
        <pc:inkChg chg="add del">
          <ac:chgData name="Jade Tan" userId="16b1a3b18b71b79e" providerId="LiveId" clId="{CC439497-F5D5-874C-9940-C183D36575AE}" dt="2023-01-01T19:51:40.469" v="2548"/>
          <ac:inkMkLst>
            <pc:docMk/>
            <pc:sldMk cId="336325233" sldId="305"/>
            <ac:inkMk id="388" creationId="{9346670B-87D2-59E9-26C7-7B86A41B1E70}"/>
          </ac:inkMkLst>
        </pc:inkChg>
        <pc:inkChg chg="add del">
          <ac:chgData name="Jade Tan" userId="16b1a3b18b71b79e" providerId="LiveId" clId="{CC439497-F5D5-874C-9940-C183D36575AE}" dt="2023-01-01T19:51:40.469" v="2548"/>
          <ac:inkMkLst>
            <pc:docMk/>
            <pc:sldMk cId="336325233" sldId="305"/>
            <ac:inkMk id="389" creationId="{1C25F770-2D47-A707-5825-957FF8F632B8}"/>
          </ac:inkMkLst>
        </pc:inkChg>
        <pc:inkChg chg="add del">
          <ac:chgData name="Jade Tan" userId="16b1a3b18b71b79e" providerId="LiveId" clId="{CC439497-F5D5-874C-9940-C183D36575AE}" dt="2023-01-01T19:51:40.469" v="2548"/>
          <ac:inkMkLst>
            <pc:docMk/>
            <pc:sldMk cId="336325233" sldId="305"/>
            <ac:inkMk id="390" creationId="{2AA64B3E-929C-5C42-27C8-3D0B7F566767}"/>
          </ac:inkMkLst>
        </pc:inkChg>
        <pc:inkChg chg="add del">
          <ac:chgData name="Jade Tan" userId="16b1a3b18b71b79e" providerId="LiveId" clId="{CC439497-F5D5-874C-9940-C183D36575AE}" dt="2023-01-01T19:51:40.469" v="2548"/>
          <ac:inkMkLst>
            <pc:docMk/>
            <pc:sldMk cId="336325233" sldId="305"/>
            <ac:inkMk id="391" creationId="{E4587D2D-5F4F-8CDC-22B5-EE3AD481410E}"/>
          </ac:inkMkLst>
        </pc:inkChg>
        <pc:inkChg chg="add reco">
          <ac:chgData name="Jade Tan" userId="16b1a3b18b71b79e" providerId="LiveId" clId="{CC439497-F5D5-874C-9940-C183D36575AE}" dt="2023-01-01T19:51:40.469" v="2548"/>
          <ac:inkMkLst>
            <pc:docMk/>
            <pc:sldMk cId="336325233" sldId="305"/>
            <ac:inkMk id="392" creationId="{23AE5850-D76D-05EA-4767-9269547BD59B}"/>
          </ac:inkMkLst>
        </pc:inkChg>
      </pc:sldChg>
      <pc:sldChg chg="addSp delSp">
        <pc:chgData name="Jade Tan" userId="16b1a3b18b71b79e" providerId="LiveId" clId="{CC439497-F5D5-874C-9940-C183D36575AE}" dt="2023-01-01T18:49:51.190" v="1754"/>
        <pc:sldMkLst>
          <pc:docMk/>
          <pc:sldMk cId="58000964" sldId="306"/>
        </pc:sldMkLst>
        <pc:inkChg chg="add del">
          <ac:chgData name="Jade Tan" userId="16b1a3b18b71b79e" providerId="LiveId" clId="{CC439497-F5D5-874C-9940-C183D36575AE}" dt="2023-01-01T18:49:45.425" v="1741"/>
          <ac:inkMkLst>
            <pc:docMk/>
            <pc:sldMk cId="58000964" sldId="306"/>
            <ac:inkMk id="3" creationId="{0515D21B-CF97-D629-A80F-7E4CBE2BE715}"/>
          </ac:inkMkLst>
        </pc:inkChg>
        <pc:inkChg chg="add del">
          <ac:chgData name="Jade Tan" userId="16b1a3b18b71b79e" providerId="LiveId" clId="{CC439497-F5D5-874C-9940-C183D36575AE}" dt="2022-12-30T23:43:51.644" v="1587"/>
          <ac:inkMkLst>
            <pc:docMk/>
            <pc:sldMk cId="58000964" sldId="306"/>
            <ac:inkMk id="3" creationId="{8F8C9099-D774-F540-5091-1843053E9359}"/>
          </ac:inkMkLst>
        </pc:inkChg>
        <pc:inkChg chg="add">
          <ac:chgData name="Jade Tan" userId="16b1a3b18b71b79e" providerId="LiveId" clId="{CC439497-F5D5-874C-9940-C183D36575AE}" dt="2022-12-30T23:43:47.772" v="1579"/>
          <ac:inkMkLst>
            <pc:docMk/>
            <pc:sldMk cId="58000964" sldId="306"/>
            <ac:inkMk id="24" creationId="{01408967-0D70-3076-D9DF-6C243BCAFEF8}"/>
          </ac:inkMkLst>
        </pc:inkChg>
        <pc:inkChg chg="add del">
          <ac:chgData name="Jade Tan" userId="16b1a3b18b71b79e" providerId="LiveId" clId="{CC439497-F5D5-874C-9940-C183D36575AE}" dt="2022-12-30T23:11:51.885" v="1330"/>
          <ac:inkMkLst>
            <pc:docMk/>
            <pc:sldMk cId="58000964" sldId="306"/>
            <ac:inkMk id="24" creationId="{95BF219F-3B20-D9E5-BB09-BF70711E5167}"/>
          </ac:inkMkLst>
        </pc:inkChg>
        <pc:inkChg chg="add del">
          <ac:chgData name="Jade Tan" userId="16b1a3b18b71b79e" providerId="LiveId" clId="{CC439497-F5D5-874C-9940-C183D36575AE}" dt="2022-12-30T23:43:51.644" v="1587"/>
          <ac:inkMkLst>
            <pc:docMk/>
            <pc:sldMk cId="58000964" sldId="306"/>
            <ac:inkMk id="25" creationId="{31546256-BCE0-4955-30E4-8C3B68196388}"/>
          </ac:inkMkLst>
        </pc:inkChg>
        <pc:inkChg chg="add del">
          <ac:chgData name="Jade Tan" userId="16b1a3b18b71b79e" providerId="LiveId" clId="{CC439497-F5D5-874C-9940-C183D36575AE}" dt="2023-01-01T18:49:46.917" v="1744"/>
          <ac:inkMkLst>
            <pc:docMk/>
            <pc:sldMk cId="58000964" sldId="306"/>
            <ac:inkMk id="25" creationId="{6EA2F76F-DA71-BDB3-98EC-6B288BA95DED}"/>
          </ac:inkMkLst>
        </pc:inkChg>
        <pc:inkChg chg="add del">
          <ac:chgData name="Jade Tan" userId="16b1a3b18b71b79e" providerId="LiveId" clId="{CC439497-F5D5-874C-9940-C183D36575AE}" dt="2022-12-30T23:43:51.644" v="1587"/>
          <ac:inkMkLst>
            <pc:docMk/>
            <pc:sldMk cId="58000964" sldId="306"/>
            <ac:inkMk id="26" creationId="{020137D6-50F6-BBA6-A509-9A1CE1C4E67C}"/>
          </ac:inkMkLst>
        </pc:inkChg>
        <pc:inkChg chg="add del">
          <ac:chgData name="Jade Tan" userId="16b1a3b18b71b79e" providerId="LiveId" clId="{CC439497-F5D5-874C-9940-C183D36575AE}" dt="2022-12-30T23:11:53.565" v="1332"/>
          <ac:inkMkLst>
            <pc:docMk/>
            <pc:sldMk cId="58000964" sldId="306"/>
            <ac:inkMk id="26" creationId="{197817B8-E20A-CA00-332F-C31B044CE791}"/>
          </ac:inkMkLst>
        </pc:inkChg>
        <pc:inkChg chg="add del">
          <ac:chgData name="Jade Tan" userId="16b1a3b18b71b79e" providerId="LiveId" clId="{CC439497-F5D5-874C-9940-C183D36575AE}" dt="2023-01-01T18:49:46.441" v="1743"/>
          <ac:inkMkLst>
            <pc:docMk/>
            <pc:sldMk cId="58000964" sldId="306"/>
            <ac:inkMk id="26" creationId="{C684FD0B-BFE5-F864-0CF0-069692730ED1}"/>
          </ac:inkMkLst>
        </pc:inkChg>
        <pc:inkChg chg="add">
          <ac:chgData name="Jade Tan" userId="16b1a3b18b71b79e" providerId="LiveId" clId="{CC439497-F5D5-874C-9940-C183D36575AE}" dt="2022-12-30T23:43:49.180" v="1582"/>
          <ac:inkMkLst>
            <pc:docMk/>
            <pc:sldMk cId="58000964" sldId="306"/>
            <ac:inkMk id="27" creationId="{8F68116E-3E87-D60A-6858-41C0BE5DFA79}"/>
          </ac:inkMkLst>
        </pc:inkChg>
        <pc:inkChg chg="add del">
          <ac:chgData name="Jade Tan" userId="16b1a3b18b71b79e" providerId="LiveId" clId="{CC439497-F5D5-874C-9940-C183D36575AE}" dt="2022-12-30T23:43:51.644" v="1587"/>
          <ac:inkMkLst>
            <pc:docMk/>
            <pc:sldMk cId="58000964" sldId="306"/>
            <ac:inkMk id="28" creationId="{1F9EFBE9-9502-064A-4924-AA9FDFB27B91}"/>
          </ac:inkMkLst>
        </pc:inkChg>
        <pc:inkChg chg="add del">
          <ac:chgData name="Jade Tan" userId="16b1a3b18b71b79e" providerId="LiveId" clId="{CC439497-F5D5-874C-9940-C183D36575AE}" dt="2022-12-30T23:11:55.256" v="1334"/>
          <ac:inkMkLst>
            <pc:docMk/>
            <pc:sldMk cId="58000964" sldId="306"/>
            <ac:inkMk id="28" creationId="{2614F24A-8521-71C1-76E9-BAAD12F75617}"/>
          </ac:inkMkLst>
        </pc:inkChg>
        <pc:inkChg chg="add del">
          <ac:chgData name="Jade Tan" userId="16b1a3b18b71b79e" providerId="LiveId" clId="{CC439497-F5D5-874C-9940-C183D36575AE}" dt="2023-01-01T18:49:45.875" v="1742"/>
          <ac:inkMkLst>
            <pc:docMk/>
            <pc:sldMk cId="58000964" sldId="306"/>
            <ac:inkMk id="28" creationId="{A43BA849-54EF-031B-355F-A9DC4634807B}"/>
          </ac:inkMkLst>
        </pc:inkChg>
        <pc:inkChg chg="add del">
          <ac:chgData name="Jade Tan" userId="16b1a3b18b71b79e" providerId="LiveId" clId="{CC439497-F5D5-874C-9940-C183D36575AE}" dt="2022-12-30T23:43:51.644" v="1587"/>
          <ac:inkMkLst>
            <pc:docMk/>
            <pc:sldMk cId="58000964" sldId="306"/>
            <ac:inkMk id="30" creationId="{11B0BFEB-3133-5E32-439F-39C1346E50B9}"/>
          </ac:inkMkLst>
        </pc:inkChg>
        <pc:inkChg chg="add del">
          <ac:chgData name="Jade Tan" userId="16b1a3b18b71b79e" providerId="LiveId" clId="{CC439497-F5D5-874C-9940-C183D36575AE}" dt="2023-01-01T18:49:45.425" v="1741"/>
          <ac:inkMkLst>
            <pc:docMk/>
            <pc:sldMk cId="58000964" sldId="306"/>
            <ac:inkMk id="30" creationId="{2C2D5022-419F-8BCB-E363-BB0CF1CAE2F5}"/>
          </ac:inkMkLst>
        </pc:inkChg>
        <pc:inkChg chg="add del">
          <ac:chgData name="Jade Tan" userId="16b1a3b18b71b79e" providerId="LiveId" clId="{CC439497-F5D5-874C-9940-C183D36575AE}" dt="2022-12-30T23:12:00.157" v="1339"/>
          <ac:inkMkLst>
            <pc:docMk/>
            <pc:sldMk cId="58000964" sldId="306"/>
            <ac:inkMk id="30" creationId="{BFC128D4-5452-9891-1615-47184EF89007}"/>
          </ac:inkMkLst>
        </pc:inkChg>
        <pc:inkChg chg="add">
          <ac:chgData name="Jade Tan" userId="16b1a3b18b71b79e" providerId="LiveId" clId="{CC439497-F5D5-874C-9940-C183D36575AE}" dt="2022-12-30T23:43:50.481" v="1585"/>
          <ac:inkMkLst>
            <pc:docMk/>
            <pc:sldMk cId="58000964" sldId="306"/>
            <ac:inkMk id="31" creationId="{9B45C345-B573-8452-9C5F-D56ED92C0F99}"/>
          </ac:inkMkLst>
        </pc:inkChg>
        <pc:inkChg chg="add del">
          <ac:chgData name="Jade Tan" userId="16b1a3b18b71b79e" providerId="LiveId" clId="{CC439497-F5D5-874C-9940-C183D36575AE}" dt="2022-12-30T23:12:00.157" v="1339"/>
          <ac:inkMkLst>
            <pc:docMk/>
            <pc:sldMk cId="58000964" sldId="306"/>
            <ac:inkMk id="31" creationId="{DA928BE0-EBAA-4BF3-EF92-1286410537D3}"/>
          </ac:inkMkLst>
        </pc:inkChg>
        <pc:inkChg chg="add del">
          <ac:chgData name="Jade Tan" userId="16b1a3b18b71b79e" providerId="LiveId" clId="{CC439497-F5D5-874C-9940-C183D36575AE}" dt="2022-12-30T23:43:51.644" v="1587"/>
          <ac:inkMkLst>
            <pc:docMk/>
            <pc:sldMk cId="58000964" sldId="306"/>
            <ac:inkMk id="32" creationId="{1292ACA1-17BD-8AD7-3465-D253ADC972DF}"/>
          </ac:inkMkLst>
        </pc:inkChg>
        <pc:inkChg chg="add del">
          <ac:chgData name="Jade Tan" userId="16b1a3b18b71b79e" providerId="LiveId" clId="{CC439497-F5D5-874C-9940-C183D36575AE}" dt="2022-12-30T23:12:00.157" v="1339"/>
          <ac:inkMkLst>
            <pc:docMk/>
            <pc:sldMk cId="58000964" sldId="306"/>
            <ac:inkMk id="32" creationId="{1FB21542-6909-1349-02F5-D368DE2F8CBD}"/>
          </ac:inkMkLst>
        </pc:inkChg>
        <pc:inkChg chg="add del reco">
          <ac:chgData name="Jade Tan" userId="16b1a3b18b71b79e" providerId="LiveId" clId="{CC439497-F5D5-874C-9940-C183D36575AE}" dt="2023-01-01T18:49:45.425" v="1741"/>
          <ac:inkMkLst>
            <pc:docMk/>
            <pc:sldMk cId="58000964" sldId="306"/>
            <ac:inkMk id="32" creationId="{D519F0AD-395A-3B46-DE7F-D1D4A91FBA1C}"/>
          </ac:inkMkLst>
        </pc:inkChg>
        <pc:inkChg chg="add reco">
          <ac:chgData name="Jade Tan" userId="16b1a3b18b71b79e" providerId="LiveId" clId="{CC439497-F5D5-874C-9940-C183D36575AE}" dt="2022-12-30T23:43:51.644" v="1587"/>
          <ac:inkMkLst>
            <pc:docMk/>
            <pc:sldMk cId="58000964" sldId="306"/>
            <ac:inkMk id="33" creationId="{1A6FDE3B-3B30-5E19-EF4B-E4EE1B392B2D}"/>
          </ac:inkMkLst>
        </pc:inkChg>
        <pc:inkChg chg="add del">
          <ac:chgData name="Jade Tan" userId="16b1a3b18b71b79e" providerId="LiveId" clId="{CC439497-F5D5-874C-9940-C183D36575AE}" dt="2022-12-30T23:12:00.157" v="1339"/>
          <ac:inkMkLst>
            <pc:docMk/>
            <pc:sldMk cId="58000964" sldId="306"/>
            <ac:inkMk id="33" creationId="{8CAF1C45-436A-F58F-EC09-D6B9208DCF74}"/>
          </ac:inkMkLst>
        </pc:inkChg>
        <pc:inkChg chg="add reco">
          <ac:chgData name="Jade Tan" userId="16b1a3b18b71b79e" providerId="LiveId" clId="{CC439497-F5D5-874C-9940-C183D36575AE}" dt="2022-12-30T23:12:00.157" v="1339"/>
          <ac:inkMkLst>
            <pc:docMk/>
            <pc:sldMk cId="58000964" sldId="306"/>
            <ac:inkMk id="34" creationId="{27B2822C-51BD-389F-2D6D-F4E6D9939DF9}"/>
          </ac:inkMkLst>
        </pc:inkChg>
        <pc:inkChg chg="add del">
          <ac:chgData name="Jade Tan" userId="16b1a3b18b71b79e" providerId="LiveId" clId="{CC439497-F5D5-874C-9940-C183D36575AE}" dt="2022-12-30T23:12:06.914" v="1349"/>
          <ac:inkMkLst>
            <pc:docMk/>
            <pc:sldMk cId="58000964" sldId="306"/>
            <ac:inkMk id="35" creationId="{1D0B89C6-CBCB-C21C-946B-E57A0795A867}"/>
          </ac:inkMkLst>
        </pc:inkChg>
        <pc:inkChg chg="add del">
          <ac:chgData name="Jade Tan" userId="16b1a3b18b71b79e" providerId="LiveId" clId="{CC439497-F5D5-874C-9940-C183D36575AE}" dt="2022-12-30T23:12:06.914" v="1349"/>
          <ac:inkMkLst>
            <pc:docMk/>
            <pc:sldMk cId="58000964" sldId="306"/>
            <ac:inkMk id="36" creationId="{B4C58F21-8847-A9B7-ADF6-2F380FB7453E}"/>
          </ac:inkMkLst>
        </pc:inkChg>
        <pc:inkChg chg="add del">
          <ac:chgData name="Jade Tan" userId="16b1a3b18b71b79e" providerId="LiveId" clId="{CC439497-F5D5-874C-9940-C183D36575AE}" dt="2022-12-30T23:12:06.914" v="1349"/>
          <ac:inkMkLst>
            <pc:docMk/>
            <pc:sldMk cId="58000964" sldId="306"/>
            <ac:inkMk id="37" creationId="{43A85ADB-7328-6563-66AD-3E4DF86678AC}"/>
          </ac:inkMkLst>
        </pc:inkChg>
        <pc:inkChg chg="add del">
          <ac:chgData name="Jade Tan" userId="16b1a3b18b71b79e" providerId="LiveId" clId="{CC439497-F5D5-874C-9940-C183D36575AE}" dt="2022-12-30T23:12:09.026" v="1353"/>
          <ac:inkMkLst>
            <pc:docMk/>
            <pc:sldMk cId="58000964" sldId="306"/>
            <ac:inkMk id="38" creationId="{8B74E4E9-B4A1-9E33-2048-210613DB907A}"/>
          </ac:inkMkLst>
        </pc:inkChg>
        <pc:inkChg chg="add reco">
          <ac:chgData name="Jade Tan" userId="16b1a3b18b71b79e" providerId="LiveId" clId="{CC439497-F5D5-874C-9940-C183D36575AE}" dt="2022-12-30T23:43:51.644" v="1587"/>
          <ac:inkMkLst>
            <pc:docMk/>
            <pc:sldMk cId="58000964" sldId="306"/>
            <ac:inkMk id="38" creationId="{AB5D2A0E-4FF0-94E4-BA80-FE40CEFF465C}"/>
          </ac:inkMkLst>
        </pc:inkChg>
        <pc:inkChg chg="add reco">
          <ac:chgData name="Jade Tan" userId="16b1a3b18b71b79e" providerId="LiveId" clId="{CC439497-F5D5-874C-9940-C183D36575AE}" dt="2022-12-30T23:43:51.644" v="1587"/>
          <ac:inkMkLst>
            <pc:docMk/>
            <pc:sldMk cId="58000964" sldId="306"/>
            <ac:inkMk id="39" creationId="{618CE6A2-4B94-E2DA-FA47-AB75896CBDC2}"/>
          </ac:inkMkLst>
        </pc:inkChg>
        <pc:inkChg chg="add del">
          <ac:chgData name="Jade Tan" userId="16b1a3b18b71b79e" providerId="LiveId" clId="{CC439497-F5D5-874C-9940-C183D36575AE}" dt="2022-12-30T23:12:08.427" v="1352"/>
          <ac:inkMkLst>
            <pc:docMk/>
            <pc:sldMk cId="58000964" sldId="306"/>
            <ac:inkMk id="39" creationId="{FEACC85C-8770-E315-EC64-37F7E7C6FD54}"/>
          </ac:inkMkLst>
        </pc:inkChg>
        <pc:inkChg chg="add del">
          <ac:chgData name="Jade Tan" userId="16b1a3b18b71b79e" providerId="LiveId" clId="{CC439497-F5D5-874C-9940-C183D36575AE}" dt="2022-12-30T23:12:07.873" v="1351"/>
          <ac:inkMkLst>
            <pc:docMk/>
            <pc:sldMk cId="58000964" sldId="306"/>
            <ac:inkMk id="40" creationId="{2C056262-6661-9AC7-07A5-E8A193B02CE1}"/>
          </ac:inkMkLst>
        </pc:inkChg>
        <pc:inkChg chg="add del">
          <ac:chgData name="Jade Tan" userId="16b1a3b18b71b79e" providerId="LiveId" clId="{CC439497-F5D5-874C-9940-C183D36575AE}" dt="2023-01-01T18:49:49.162" v="1748"/>
          <ac:inkMkLst>
            <pc:docMk/>
            <pc:sldMk cId="58000964" sldId="306"/>
            <ac:inkMk id="40" creationId="{FE97D5D3-EF86-E41D-DC8D-24F596E56577}"/>
          </ac:inkMkLst>
        </pc:inkChg>
        <pc:inkChg chg="add del">
          <ac:chgData name="Jade Tan" userId="16b1a3b18b71b79e" providerId="LiveId" clId="{CC439497-F5D5-874C-9940-C183D36575AE}" dt="2023-01-01T18:49:49.162" v="1748"/>
          <ac:inkMkLst>
            <pc:docMk/>
            <pc:sldMk cId="58000964" sldId="306"/>
            <ac:inkMk id="41" creationId="{4E1E14B0-A473-A3DD-20FE-07217C8E6BF5}"/>
          </ac:inkMkLst>
        </pc:inkChg>
        <pc:inkChg chg="add del">
          <ac:chgData name="Jade Tan" userId="16b1a3b18b71b79e" providerId="LiveId" clId="{CC439497-F5D5-874C-9940-C183D36575AE}" dt="2022-12-30T23:12:07.325" v="1350"/>
          <ac:inkMkLst>
            <pc:docMk/>
            <pc:sldMk cId="58000964" sldId="306"/>
            <ac:inkMk id="41" creationId="{E84CD561-59C2-D70B-48A1-79970BCF7765}"/>
          </ac:inkMkLst>
        </pc:inkChg>
        <pc:inkChg chg="add del">
          <ac:chgData name="Jade Tan" userId="16b1a3b18b71b79e" providerId="LiveId" clId="{CC439497-F5D5-874C-9940-C183D36575AE}" dt="2022-12-30T23:12:06.914" v="1349"/>
          <ac:inkMkLst>
            <pc:docMk/>
            <pc:sldMk cId="58000964" sldId="306"/>
            <ac:inkMk id="42" creationId="{66476220-834D-167B-BD40-C4D3C4D53BDD}"/>
          </ac:inkMkLst>
        </pc:inkChg>
        <pc:inkChg chg="add del">
          <ac:chgData name="Jade Tan" userId="16b1a3b18b71b79e" providerId="LiveId" clId="{CC439497-F5D5-874C-9940-C183D36575AE}" dt="2023-01-01T18:49:49.162" v="1748"/>
          <ac:inkMkLst>
            <pc:docMk/>
            <pc:sldMk cId="58000964" sldId="306"/>
            <ac:inkMk id="42" creationId="{E8A82195-C7DB-988F-A1AE-86CC593A2824}"/>
          </ac:inkMkLst>
        </pc:inkChg>
        <pc:inkChg chg="add reco">
          <ac:chgData name="Jade Tan" userId="16b1a3b18b71b79e" providerId="LiveId" clId="{CC439497-F5D5-874C-9940-C183D36575AE}" dt="2023-01-01T18:49:49.162" v="1748"/>
          <ac:inkMkLst>
            <pc:docMk/>
            <pc:sldMk cId="58000964" sldId="306"/>
            <ac:inkMk id="43" creationId="{3D6CF619-8463-4F84-E97B-8206F7B6551F}"/>
          </ac:inkMkLst>
        </pc:inkChg>
        <pc:inkChg chg="add del reco">
          <ac:chgData name="Jade Tan" userId="16b1a3b18b71b79e" providerId="LiveId" clId="{CC439497-F5D5-874C-9940-C183D36575AE}" dt="2022-12-30T23:12:06.914" v="1349"/>
          <ac:inkMkLst>
            <pc:docMk/>
            <pc:sldMk cId="58000964" sldId="306"/>
            <ac:inkMk id="43" creationId="{3E138473-7A7A-9CE2-603A-96352CE3276D}"/>
          </ac:inkMkLst>
        </pc:inkChg>
        <pc:inkChg chg="add del reco">
          <ac:chgData name="Jade Tan" userId="16b1a3b18b71b79e" providerId="LiveId" clId="{CC439497-F5D5-874C-9940-C183D36575AE}" dt="2022-12-30T23:12:06.914" v="1349"/>
          <ac:inkMkLst>
            <pc:docMk/>
            <pc:sldMk cId="58000964" sldId="306"/>
            <ac:inkMk id="44" creationId="{827D6CF6-607D-EAD1-3C23-8CC7E466CBD1}"/>
          </ac:inkMkLst>
        </pc:inkChg>
        <pc:inkChg chg="add del">
          <ac:chgData name="Jade Tan" userId="16b1a3b18b71b79e" providerId="LiveId" clId="{CC439497-F5D5-874C-9940-C183D36575AE}" dt="2023-01-01T18:49:51.190" v="1754"/>
          <ac:inkMkLst>
            <pc:docMk/>
            <pc:sldMk cId="58000964" sldId="306"/>
            <ac:inkMk id="44" creationId="{FCA2531F-6EB8-ED16-161C-7A262C98CCE0}"/>
          </ac:inkMkLst>
        </pc:inkChg>
        <pc:inkChg chg="add del">
          <ac:chgData name="Jade Tan" userId="16b1a3b18b71b79e" providerId="LiveId" clId="{CC439497-F5D5-874C-9940-C183D36575AE}" dt="2023-01-01T18:49:51.190" v="1754"/>
          <ac:inkMkLst>
            <pc:docMk/>
            <pc:sldMk cId="58000964" sldId="306"/>
            <ac:inkMk id="45" creationId="{0D8CE65C-116A-D105-1E74-3C1FFD9EEE5E}"/>
          </ac:inkMkLst>
        </pc:inkChg>
        <pc:inkChg chg="add del reco">
          <ac:chgData name="Jade Tan" userId="16b1a3b18b71b79e" providerId="LiveId" clId="{CC439497-F5D5-874C-9940-C183D36575AE}" dt="2022-12-30T23:12:06.914" v="1349"/>
          <ac:inkMkLst>
            <pc:docMk/>
            <pc:sldMk cId="58000964" sldId="306"/>
            <ac:inkMk id="45" creationId="{5037C2DA-1749-C4BA-16E6-9CF5337C7344}"/>
          </ac:inkMkLst>
        </pc:inkChg>
        <pc:inkChg chg="add del">
          <ac:chgData name="Jade Tan" userId="16b1a3b18b71b79e" providerId="LiveId" clId="{CC439497-F5D5-874C-9940-C183D36575AE}" dt="2023-01-01T18:49:51.190" v="1754"/>
          <ac:inkMkLst>
            <pc:docMk/>
            <pc:sldMk cId="58000964" sldId="306"/>
            <ac:inkMk id="46" creationId="{7056E73F-9C27-EF9A-4E4D-212B7A1C13B8}"/>
          </ac:inkMkLst>
        </pc:inkChg>
        <pc:inkChg chg="add">
          <ac:chgData name="Jade Tan" userId="16b1a3b18b71b79e" providerId="LiveId" clId="{CC439497-F5D5-874C-9940-C183D36575AE}" dt="2022-12-30T23:12:09.643" v="1354"/>
          <ac:inkMkLst>
            <pc:docMk/>
            <pc:sldMk cId="58000964" sldId="306"/>
            <ac:inkMk id="46" creationId="{9C1F266C-569F-81B1-F7FF-FFB412E75AA1}"/>
          </ac:inkMkLst>
        </pc:inkChg>
        <pc:inkChg chg="add">
          <ac:chgData name="Jade Tan" userId="16b1a3b18b71b79e" providerId="LiveId" clId="{CC439497-F5D5-874C-9940-C183D36575AE}" dt="2022-12-30T23:12:09.974" v="1355"/>
          <ac:inkMkLst>
            <pc:docMk/>
            <pc:sldMk cId="58000964" sldId="306"/>
            <ac:inkMk id="47" creationId="{4456EF6D-C561-E6B5-F149-DDA30D6F35B8}"/>
          </ac:inkMkLst>
        </pc:inkChg>
        <pc:inkChg chg="add del">
          <ac:chgData name="Jade Tan" userId="16b1a3b18b71b79e" providerId="LiveId" clId="{CC439497-F5D5-874C-9940-C183D36575AE}" dt="2023-01-01T18:49:51.190" v="1754"/>
          <ac:inkMkLst>
            <pc:docMk/>
            <pc:sldMk cId="58000964" sldId="306"/>
            <ac:inkMk id="47" creationId="{8D85C748-D131-4A1F-2696-7530102ED040}"/>
          </ac:inkMkLst>
        </pc:inkChg>
        <pc:inkChg chg="add del">
          <ac:chgData name="Jade Tan" userId="16b1a3b18b71b79e" providerId="LiveId" clId="{CC439497-F5D5-874C-9940-C183D36575AE}" dt="2022-12-30T23:12:19.528" v="1361"/>
          <ac:inkMkLst>
            <pc:docMk/>
            <pc:sldMk cId="58000964" sldId="306"/>
            <ac:inkMk id="48" creationId="{5CD18EEC-6D96-0955-B058-97D39783810B}"/>
          </ac:inkMkLst>
        </pc:inkChg>
        <pc:inkChg chg="add del">
          <ac:chgData name="Jade Tan" userId="16b1a3b18b71b79e" providerId="LiveId" clId="{CC439497-F5D5-874C-9940-C183D36575AE}" dt="2023-01-01T18:49:51.190" v="1754"/>
          <ac:inkMkLst>
            <pc:docMk/>
            <pc:sldMk cId="58000964" sldId="306"/>
            <ac:inkMk id="48" creationId="{E063C678-9B6F-91FD-9E9F-0213DC4ABE82}"/>
          </ac:inkMkLst>
        </pc:inkChg>
        <pc:inkChg chg="add del">
          <ac:chgData name="Jade Tan" userId="16b1a3b18b71b79e" providerId="LiveId" clId="{CC439497-F5D5-874C-9940-C183D36575AE}" dt="2022-12-30T23:12:19.528" v="1361"/>
          <ac:inkMkLst>
            <pc:docMk/>
            <pc:sldMk cId="58000964" sldId="306"/>
            <ac:inkMk id="49" creationId="{291257EC-C932-8213-EE38-A593759147BD}"/>
          </ac:inkMkLst>
        </pc:inkChg>
        <pc:inkChg chg="add reco">
          <ac:chgData name="Jade Tan" userId="16b1a3b18b71b79e" providerId="LiveId" clId="{CC439497-F5D5-874C-9940-C183D36575AE}" dt="2023-01-01T18:49:51.190" v="1754"/>
          <ac:inkMkLst>
            <pc:docMk/>
            <pc:sldMk cId="58000964" sldId="306"/>
            <ac:inkMk id="49" creationId="{AC174BFF-A34B-1685-800E-C067211BAE9D}"/>
          </ac:inkMkLst>
        </pc:inkChg>
        <pc:inkChg chg="add del">
          <ac:chgData name="Jade Tan" userId="16b1a3b18b71b79e" providerId="LiveId" clId="{CC439497-F5D5-874C-9940-C183D36575AE}" dt="2022-12-30T23:12:19.528" v="1361"/>
          <ac:inkMkLst>
            <pc:docMk/>
            <pc:sldMk cId="58000964" sldId="306"/>
            <ac:inkMk id="50" creationId="{D9822687-0FA3-6BD8-3D30-E4A62C599D04}"/>
          </ac:inkMkLst>
        </pc:inkChg>
        <pc:inkChg chg="add del">
          <ac:chgData name="Jade Tan" userId="16b1a3b18b71b79e" providerId="LiveId" clId="{CC439497-F5D5-874C-9940-C183D36575AE}" dt="2022-12-30T23:12:19.528" v="1361"/>
          <ac:inkMkLst>
            <pc:docMk/>
            <pc:sldMk cId="58000964" sldId="306"/>
            <ac:inkMk id="51" creationId="{142C6BB1-8EF2-1D7C-1BEE-13BA1293240E}"/>
          </ac:inkMkLst>
        </pc:inkChg>
        <pc:inkChg chg="add del">
          <ac:chgData name="Jade Tan" userId="16b1a3b18b71b79e" providerId="LiveId" clId="{CC439497-F5D5-874C-9940-C183D36575AE}" dt="2022-12-30T23:12:19.528" v="1361"/>
          <ac:inkMkLst>
            <pc:docMk/>
            <pc:sldMk cId="58000964" sldId="306"/>
            <ac:inkMk id="52" creationId="{E2B086FC-3C25-EF9B-DADB-56F7D7D29ADD}"/>
          </ac:inkMkLst>
        </pc:inkChg>
        <pc:inkChg chg="add reco">
          <ac:chgData name="Jade Tan" userId="16b1a3b18b71b79e" providerId="LiveId" clId="{CC439497-F5D5-874C-9940-C183D36575AE}" dt="2022-12-30T23:12:19.528" v="1361"/>
          <ac:inkMkLst>
            <pc:docMk/>
            <pc:sldMk cId="58000964" sldId="306"/>
            <ac:inkMk id="53" creationId="{17CB00FB-5CDE-81F5-19F9-9778E4095652}"/>
          </ac:inkMkLst>
        </pc:inkChg>
        <pc:inkChg chg="add del">
          <ac:chgData name="Jade Tan" userId="16b1a3b18b71b79e" providerId="LiveId" clId="{CC439497-F5D5-874C-9940-C183D36575AE}" dt="2022-12-30T23:17:02.948" v="1366"/>
          <ac:inkMkLst>
            <pc:docMk/>
            <pc:sldMk cId="58000964" sldId="306"/>
            <ac:inkMk id="54" creationId="{64D32513-D80E-B125-FACF-08EED7738E83}"/>
          </ac:inkMkLst>
        </pc:inkChg>
        <pc:inkChg chg="add del">
          <ac:chgData name="Jade Tan" userId="16b1a3b18b71b79e" providerId="LiveId" clId="{CC439497-F5D5-874C-9940-C183D36575AE}" dt="2022-12-30T23:17:02.948" v="1366"/>
          <ac:inkMkLst>
            <pc:docMk/>
            <pc:sldMk cId="58000964" sldId="306"/>
            <ac:inkMk id="55" creationId="{1E7EC754-5C1A-E589-7EBB-090B602B28B4}"/>
          </ac:inkMkLst>
        </pc:inkChg>
        <pc:inkChg chg="add del">
          <ac:chgData name="Jade Tan" userId="16b1a3b18b71b79e" providerId="LiveId" clId="{CC439497-F5D5-874C-9940-C183D36575AE}" dt="2022-12-30T23:17:02.948" v="1366"/>
          <ac:inkMkLst>
            <pc:docMk/>
            <pc:sldMk cId="58000964" sldId="306"/>
            <ac:inkMk id="56" creationId="{CFF8C298-BE78-9056-8ADD-1EDED2CDFE44}"/>
          </ac:inkMkLst>
        </pc:inkChg>
        <pc:inkChg chg="add del">
          <ac:chgData name="Jade Tan" userId="16b1a3b18b71b79e" providerId="LiveId" clId="{CC439497-F5D5-874C-9940-C183D36575AE}" dt="2022-12-30T23:17:02.948" v="1366"/>
          <ac:inkMkLst>
            <pc:docMk/>
            <pc:sldMk cId="58000964" sldId="306"/>
            <ac:inkMk id="57" creationId="{18904A47-F8EF-6FFB-AD33-D3144E9BFC6E}"/>
          </ac:inkMkLst>
        </pc:inkChg>
        <pc:inkChg chg="add reco">
          <ac:chgData name="Jade Tan" userId="16b1a3b18b71b79e" providerId="LiveId" clId="{CC439497-F5D5-874C-9940-C183D36575AE}" dt="2022-12-30T23:17:02.948" v="1366"/>
          <ac:inkMkLst>
            <pc:docMk/>
            <pc:sldMk cId="58000964" sldId="306"/>
            <ac:inkMk id="58" creationId="{6842445B-C668-54F9-00E8-664109C61970}"/>
          </ac:inkMkLst>
        </pc:inkChg>
        <pc:inkChg chg="add del">
          <ac:chgData name="Jade Tan" userId="16b1a3b18b71b79e" providerId="LiveId" clId="{CC439497-F5D5-874C-9940-C183D36575AE}" dt="2022-12-30T23:18:18.730" v="1372"/>
          <ac:inkMkLst>
            <pc:docMk/>
            <pc:sldMk cId="58000964" sldId="306"/>
            <ac:inkMk id="59" creationId="{6736AF8D-9673-9F82-D4B4-E0231C105100}"/>
          </ac:inkMkLst>
        </pc:inkChg>
        <pc:inkChg chg="add del">
          <ac:chgData name="Jade Tan" userId="16b1a3b18b71b79e" providerId="LiveId" clId="{CC439497-F5D5-874C-9940-C183D36575AE}" dt="2022-12-30T23:18:18.730" v="1372"/>
          <ac:inkMkLst>
            <pc:docMk/>
            <pc:sldMk cId="58000964" sldId="306"/>
            <ac:inkMk id="60" creationId="{E7DB6942-D542-1F1C-45D7-B772B7F717E7}"/>
          </ac:inkMkLst>
        </pc:inkChg>
        <pc:inkChg chg="add del">
          <ac:chgData name="Jade Tan" userId="16b1a3b18b71b79e" providerId="LiveId" clId="{CC439497-F5D5-874C-9940-C183D36575AE}" dt="2022-12-30T23:18:14.542" v="1370"/>
          <ac:inkMkLst>
            <pc:docMk/>
            <pc:sldMk cId="58000964" sldId="306"/>
            <ac:inkMk id="61" creationId="{E05AC4E1-10C2-4F2F-5172-279A45B2679B}"/>
          </ac:inkMkLst>
        </pc:inkChg>
        <pc:inkChg chg="add del">
          <ac:chgData name="Jade Tan" userId="16b1a3b18b71b79e" providerId="LiveId" clId="{CC439497-F5D5-874C-9940-C183D36575AE}" dt="2022-12-30T23:18:18.730" v="1372"/>
          <ac:inkMkLst>
            <pc:docMk/>
            <pc:sldMk cId="58000964" sldId="306"/>
            <ac:inkMk id="62" creationId="{21881760-2579-9742-FD83-CFD276F0C835}"/>
          </ac:inkMkLst>
        </pc:inkChg>
        <pc:inkChg chg="add reco">
          <ac:chgData name="Jade Tan" userId="16b1a3b18b71b79e" providerId="LiveId" clId="{CC439497-F5D5-874C-9940-C183D36575AE}" dt="2022-12-30T23:18:18.730" v="1372"/>
          <ac:inkMkLst>
            <pc:docMk/>
            <pc:sldMk cId="58000964" sldId="306"/>
            <ac:inkMk id="63" creationId="{DC6DD631-C444-4434-C656-805410B2D54E}"/>
          </ac:inkMkLst>
        </pc:inkChg>
        <pc:inkChg chg="add">
          <ac:chgData name="Jade Tan" userId="16b1a3b18b71b79e" providerId="LiveId" clId="{CC439497-F5D5-874C-9940-C183D36575AE}" dt="2022-12-30T23:18:19.843" v="1373"/>
          <ac:inkMkLst>
            <pc:docMk/>
            <pc:sldMk cId="58000964" sldId="306"/>
            <ac:inkMk id="64" creationId="{77DD817F-1000-8F86-EFEB-5983B883AB90}"/>
          </ac:inkMkLst>
        </pc:inkChg>
        <pc:inkChg chg="add del">
          <ac:chgData name="Jade Tan" userId="16b1a3b18b71b79e" providerId="LiveId" clId="{CC439497-F5D5-874C-9940-C183D36575AE}" dt="2022-12-30T23:18:34.311" v="1378"/>
          <ac:inkMkLst>
            <pc:docMk/>
            <pc:sldMk cId="58000964" sldId="306"/>
            <ac:inkMk id="65" creationId="{A12E8215-E313-3F65-C99D-6FAD3C2AE299}"/>
          </ac:inkMkLst>
        </pc:inkChg>
        <pc:inkChg chg="add del">
          <ac:chgData name="Jade Tan" userId="16b1a3b18b71b79e" providerId="LiveId" clId="{CC439497-F5D5-874C-9940-C183D36575AE}" dt="2022-12-30T23:18:33.449" v="1377"/>
          <ac:inkMkLst>
            <pc:docMk/>
            <pc:sldMk cId="58000964" sldId="306"/>
            <ac:inkMk id="66" creationId="{58832487-C513-D372-C0D5-06BB03F8ACD6}"/>
          </ac:inkMkLst>
        </pc:inkChg>
        <pc:inkChg chg="add del reco">
          <ac:chgData name="Jade Tan" userId="16b1a3b18b71b79e" providerId="LiveId" clId="{CC439497-F5D5-874C-9940-C183D36575AE}" dt="2022-12-30T23:18:33.449" v="1377"/>
          <ac:inkMkLst>
            <pc:docMk/>
            <pc:sldMk cId="58000964" sldId="306"/>
            <ac:inkMk id="67" creationId="{C8BC1087-B0CB-723E-A695-9304900E15B8}"/>
          </ac:inkMkLst>
        </pc:inkChg>
        <pc:inkChg chg="add del">
          <ac:chgData name="Jade Tan" userId="16b1a3b18b71b79e" providerId="LiveId" clId="{CC439497-F5D5-874C-9940-C183D36575AE}" dt="2022-12-30T23:18:39.251" v="1380"/>
          <ac:inkMkLst>
            <pc:docMk/>
            <pc:sldMk cId="58000964" sldId="306"/>
            <ac:inkMk id="68" creationId="{ECCA109B-B86B-1910-E321-54ADEF6EAF9E}"/>
          </ac:inkMkLst>
        </pc:inkChg>
        <pc:inkChg chg="add del">
          <ac:chgData name="Jade Tan" userId="16b1a3b18b71b79e" providerId="LiveId" clId="{CC439497-F5D5-874C-9940-C183D36575AE}" dt="2022-12-30T23:18:50.938" v="1397"/>
          <ac:inkMkLst>
            <pc:docMk/>
            <pc:sldMk cId="58000964" sldId="306"/>
            <ac:inkMk id="69" creationId="{47B1DA1B-2318-628D-3149-8E26F060CC88}"/>
          </ac:inkMkLst>
        </pc:inkChg>
        <pc:inkChg chg="add del">
          <ac:chgData name="Jade Tan" userId="16b1a3b18b71b79e" providerId="LiveId" clId="{CC439497-F5D5-874C-9940-C183D36575AE}" dt="2022-12-30T23:18:50.938" v="1397"/>
          <ac:inkMkLst>
            <pc:docMk/>
            <pc:sldMk cId="58000964" sldId="306"/>
            <ac:inkMk id="70" creationId="{7EB6F6EA-42C8-A413-823E-FEBC507706DE}"/>
          </ac:inkMkLst>
        </pc:inkChg>
        <pc:inkChg chg="add del">
          <ac:chgData name="Jade Tan" userId="16b1a3b18b71b79e" providerId="LiveId" clId="{CC439497-F5D5-874C-9940-C183D36575AE}" dt="2022-12-30T23:18:50.938" v="1397"/>
          <ac:inkMkLst>
            <pc:docMk/>
            <pc:sldMk cId="58000964" sldId="306"/>
            <ac:inkMk id="71" creationId="{5208A11A-280F-0CA5-2E86-62D013630211}"/>
          </ac:inkMkLst>
        </pc:inkChg>
        <pc:inkChg chg="add del">
          <ac:chgData name="Jade Tan" userId="16b1a3b18b71b79e" providerId="LiveId" clId="{CC439497-F5D5-874C-9940-C183D36575AE}" dt="2022-12-30T23:18:50.938" v="1397"/>
          <ac:inkMkLst>
            <pc:docMk/>
            <pc:sldMk cId="58000964" sldId="306"/>
            <ac:inkMk id="72" creationId="{2E38328D-C22E-E2D1-687C-296047154713}"/>
          </ac:inkMkLst>
        </pc:inkChg>
        <pc:inkChg chg="add del">
          <ac:chgData name="Jade Tan" userId="16b1a3b18b71b79e" providerId="LiveId" clId="{CC439497-F5D5-874C-9940-C183D36575AE}" dt="2022-12-30T23:18:50.938" v="1397"/>
          <ac:inkMkLst>
            <pc:docMk/>
            <pc:sldMk cId="58000964" sldId="306"/>
            <ac:inkMk id="73" creationId="{B39576B2-A66B-F39B-E6EB-BE0C2B98ECF1}"/>
          </ac:inkMkLst>
        </pc:inkChg>
        <pc:inkChg chg="add del">
          <ac:chgData name="Jade Tan" userId="16b1a3b18b71b79e" providerId="LiveId" clId="{CC439497-F5D5-874C-9940-C183D36575AE}" dt="2022-12-30T23:18:50.938" v="1397"/>
          <ac:inkMkLst>
            <pc:docMk/>
            <pc:sldMk cId="58000964" sldId="306"/>
            <ac:inkMk id="74" creationId="{8BFA1D3C-0A32-0F60-E11A-A7E1B1BE4638}"/>
          </ac:inkMkLst>
        </pc:inkChg>
        <pc:inkChg chg="add del">
          <ac:chgData name="Jade Tan" userId="16b1a3b18b71b79e" providerId="LiveId" clId="{CC439497-F5D5-874C-9940-C183D36575AE}" dt="2022-12-30T23:18:50.938" v="1397"/>
          <ac:inkMkLst>
            <pc:docMk/>
            <pc:sldMk cId="58000964" sldId="306"/>
            <ac:inkMk id="75" creationId="{BC60A69A-D4ED-125A-8466-9027119992BC}"/>
          </ac:inkMkLst>
        </pc:inkChg>
        <pc:inkChg chg="add del">
          <ac:chgData name="Jade Tan" userId="16b1a3b18b71b79e" providerId="LiveId" clId="{CC439497-F5D5-874C-9940-C183D36575AE}" dt="2022-12-30T23:18:50.938" v="1397"/>
          <ac:inkMkLst>
            <pc:docMk/>
            <pc:sldMk cId="58000964" sldId="306"/>
            <ac:inkMk id="76" creationId="{F25E0DAF-15E1-2109-4DBD-D0C740FDA24D}"/>
          </ac:inkMkLst>
        </pc:inkChg>
        <pc:inkChg chg="add del">
          <ac:chgData name="Jade Tan" userId="16b1a3b18b71b79e" providerId="LiveId" clId="{CC439497-F5D5-874C-9940-C183D36575AE}" dt="2022-12-30T23:18:50.938" v="1397"/>
          <ac:inkMkLst>
            <pc:docMk/>
            <pc:sldMk cId="58000964" sldId="306"/>
            <ac:inkMk id="77" creationId="{C621C8F3-6803-D440-95B7-56E03D4158C8}"/>
          </ac:inkMkLst>
        </pc:inkChg>
        <pc:inkChg chg="add del">
          <ac:chgData name="Jade Tan" userId="16b1a3b18b71b79e" providerId="LiveId" clId="{CC439497-F5D5-874C-9940-C183D36575AE}" dt="2022-12-30T23:18:50.938" v="1397"/>
          <ac:inkMkLst>
            <pc:docMk/>
            <pc:sldMk cId="58000964" sldId="306"/>
            <ac:inkMk id="78" creationId="{45D698D4-64C4-E28C-817C-F22629225618}"/>
          </ac:inkMkLst>
        </pc:inkChg>
        <pc:inkChg chg="add del">
          <ac:chgData name="Jade Tan" userId="16b1a3b18b71b79e" providerId="LiveId" clId="{CC439497-F5D5-874C-9940-C183D36575AE}" dt="2022-12-30T23:18:50.938" v="1397"/>
          <ac:inkMkLst>
            <pc:docMk/>
            <pc:sldMk cId="58000964" sldId="306"/>
            <ac:inkMk id="79" creationId="{CCD77244-7BDC-CF40-44F2-D8D3487C9C8E}"/>
          </ac:inkMkLst>
        </pc:inkChg>
        <pc:inkChg chg="add del">
          <ac:chgData name="Jade Tan" userId="16b1a3b18b71b79e" providerId="LiveId" clId="{CC439497-F5D5-874C-9940-C183D36575AE}" dt="2022-12-30T23:18:50.938" v="1397"/>
          <ac:inkMkLst>
            <pc:docMk/>
            <pc:sldMk cId="58000964" sldId="306"/>
            <ac:inkMk id="80" creationId="{3D759BEC-25E1-DE8D-75FD-02895A8258A8}"/>
          </ac:inkMkLst>
        </pc:inkChg>
        <pc:inkChg chg="add del">
          <ac:chgData name="Jade Tan" userId="16b1a3b18b71b79e" providerId="LiveId" clId="{CC439497-F5D5-874C-9940-C183D36575AE}" dt="2022-12-30T23:18:50.938" v="1397"/>
          <ac:inkMkLst>
            <pc:docMk/>
            <pc:sldMk cId="58000964" sldId="306"/>
            <ac:inkMk id="81" creationId="{659A28AD-9271-265E-7449-0B087AC616DB}"/>
          </ac:inkMkLst>
        </pc:inkChg>
        <pc:inkChg chg="add del">
          <ac:chgData name="Jade Tan" userId="16b1a3b18b71b79e" providerId="LiveId" clId="{CC439497-F5D5-874C-9940-C183D36575AE}" dt="2022-12-30T23:18:51.777" v="1398"/>
          <ac:inkMkLst>
            <pc:docMk/>
            <pc:sldMk cId="58000964" sldId="306"/>
            <ac:inkMk id="82" creationId="{961B3F8B-3B80-D1C5-AC10-F0E627334004}"/>
          </ac:inkMkLst>
        </pc:inkChg>
        <pc:inkChg chg="add del">
          <ac:chgData name="Jade Tan" userId="16b1a3b18b71b79e" providerId="LiveId" clId="{CC439497-F5D5-874C-9940-C183D36575AE}" dt="2022-12-30T23:18:50.938" v="1397"/>
          <ac:inkMkLst>
            <pc:docMk/>
            <pc:sldMk cId="58000964" sldId="306"/>
            <ac:inkMk id="83" creationId="{8F164596-620B-1C36-7847-DB33D839A9B5}"/>
          </ac:inkMkLst>
        </pc:inkChg>
        <pc:inkChg chg="add del reco">
          <ac:chgData name="Jade Tan" userId="16b1a3b18b71b79e" providerId="LiveId" clId="{CC439497-F5D5-874C-9940-C183D36575AE}" dt="2022-12-30T23:18:50.938" v="1397"/>
          <ac:inkMkLst>
            <pc:docMk/>
            <pc:sldMk cId="58000964" sldId="306"/>
            <ac:inkMk id="84" creationId="{8B55DF76-1DFC-9C1E-9D2F-F5BCBD226236}"/>
          </ac:inkMkLst>
        </pc:inkChg>
        <pc:inkChg chg="add">
          <ac:chgData name="Jade Tan" userId="16b1a3b18b71b79e" providerId="LiveId" clId="{CC439497-F5D5-874C-9940-C183D36575AE}" dt="2022-12-30T23:18:53.843" v="1399"/>
          <ac:inkMkLst>
            <pc:docMk/>
            <pc:sldMk cId="58000964" sldId="306"/>
            <ac:inkMk id="85" creationId="{06328D71-1639-CBA7-803B-5CB9F8AD901C}"/>
          </ac:inkMkLst>
        </pc:inkChg>
        <pc:inkChg chg="add del">
          <ac:chgData name="Jade Tan" userId="16b1a3b18b71b79e" providerId="LiveId" clId="{CC439497-F5D5-874C-9940-C183D36575AE}" dt="2022-12-30T23:18:58.693" v="1402"/>
          <ac:inkMkLst>
            <pc:docMk/>
            <pc:sldMk cId="58000964" sldId="306"/>
            <ac:inkMk id="86" creationId="{ADC2D2E3-9C2C-E838-DA2A-51765A2EDD78}"/>
          </ac:inkMkLst>
        </pc:inkChg>
        <pc:inkChg chg="add del">
          <ac:chgData name="Jade Tan" userId="16b1a3b18b71b79e" providerId="LiveId" clId="{CC439497-F5D5-874C-9940-C183D36575AE}" dt="2022-12-30T23:18:58.693" v="1402"/>
          <ac:inkMkLst>
            <pc:docMk/>
            <pc:sldMk cId="58000964" sldId="306"/>
            <ac:inkMk id="87" creationId="{B6C4C85E-B0A9-089A-8539-9658227BDA0C}"/>
          </ac:inkMkLst>
        </pc:inkChg>
        <pc:inkChg chg="add reco">
          <ac:chgData name="Jade Tan" userId="16b1a3b18b71b79e" providerId="LiveId" clId="{CC439497-F5D5-874C-9940-C183D36575AE}" dt="2022-12-30T23:18:58.693" v="1402"/>
          <ac:inkMkLst>
            <pc:docMk/>
            <pc:sldMk cId="58000964" sldId="306"/>
            <ac:inkMk id="88" creationId="{B5C25092-A627-B1CF-DCDF-C315D54E9FCC}"/>
          </ac:inkMkLst>
        </pc:inkChg>
        <pc:inkChg chg="add del">
          <ac:chgData name="Jade Tan" userId="16b1a3b18b71b79e" providerId="LiveId" clId="{CC439497-F5D5-874C-9940-C183D36575AE}" dt="2022-12-30T23:19:05.028" v="1405"/>
          <ac:inkMkLst>
            <pc:docMk/>
            <pc:sldMk cId="58000964" sldId="306"/>
            <ac:inkMk id="89" creationId="{9C370F0C-354F-1DBB-CFC2-5A60E1097ED2}"/>
          </ac:inkMkLst>
        </pc:inkChg>
        <pc:inkChg chg="add del">
          <ac:chgData name="Jade Tan" userId="16b1a3b18b71b79e" providerId="LiveId" clId="{CC439497-F5D5-874C-9940-C183D36575AE}" dt="2022-12-30T23:19:05.028" v="1405"/>
          <ac:inkMkLst>
            <pc:docMk/>
            <pc:sldMk cId="58000964" sldId="306"/>
            <ac:inkMk id="90" creationId="{652BDE4A-D1E1-800C-C864-A3431C2639B0}"/>
          </ac:inkMkLst>
        </pc:inkChg>
        <pc:inkChg chg="add reco">
          <ac:chgData name="Jade Tan" userId="16b1a3b18b71b79e" providerId="LiveId" clId="{CC439497-F5D5-874C-9940-C183D36575AE}" dt="2022-12-30T23:19:05.028" v="1405"/>
          <ac:inkMkLst>
            <pc:docMk/>
            <pc:sldMk cId="58000964" sldId="306"/>
            <ac:inkMk id="91" creationId="{D14A046A-2FD4-D1F6-541C-F9798C33D837}"/>
          </ac:inkMkLst>
        </pc:inkChg>
        <pc:inkChg chg="add del">
          <ac:chgData name="Jade Tan" userId="16b1a3b18b71b79e" providerId="LiveId" clId="{CC439497-F5D5-874C-9940-C183D36575AE}" dt="2022-12-30T23:19:31.685" v="1448"/>
          <ac:inkMkLst>
            <pc:docMk/>
            <pc:sldMk cId="58000964" sldId="306"/>
            <ac:inkMk id="92" creationId="{5F017486-5278-4B94-C237-0573529EA671}"/>
          </ac:inkMkLst>
        </pc:inkChg>
        <pc:inkChg chg="add del">
          <ac:chgData name="Jade Tan" userId="16b1a3b18b71b79e" providerId="LiveId" clId="{CC439497-F5D5-874C-9940-C183D36575AE}" dt="2022-12-30T23:19:31.685" v="1448"/>
          <ac:inkMkLst>
            <pc:docMk/>
            <pc:sldMk cId="58000964" sldId="306"/>
            <ac:inkMk id="93" creationId="{5AD6636C-00A6-FB17-75C1-F221D287431D}"/>
          </ac:inkMkLst>
        </pc:inkChg>
        <pc:inkChg chg="add del">
          <ac:chgData name="Jade Tan" userId="16b1a3b18b71b79e" providerId="LiveId" clId="{CC439497-F5D5-874C-9940-C183D36575AE}" dt="2022-12-30T23:19:31.685" v="1448"/>
          <ac:inkMkLst>
            <pc:docMk/>
            <pc:sldMk cId="58000964" sldId="306"/>
            <ac:inkMk id="94" creationId="{87FBE8DC-BC55-6611-BC7D-8EFC45BF0335}"/>
          </ac:inkMkLst>
        </pc:inkChg>
        <pc:inkChg chg="add">
          <ac:chgData name="Jade Tan" userId="16b1a3b18b71b79e" providerId="LiveId" clId="{CC439497-F5D5-874C-9940-C183D36575AE}" dt="2022-12-30T23:19:06.964" v="1409"/>
          <ac:inkMkLst>
            <pc:docMk/>
            <pc:sldMk cId="58000964" sldId="306"/>
            <ac:inkMk id="95" creationId="{27688603-8C3F-CDAC-43DF-194A46679B0B}"/>
          </ac:inkMkLst>
        </pc:inkChg>
        <pc:inkChg chg="add del">
          <ac:chgData name="Jade Tan" userId="16b1a3b18b71b79e" providerId="LiveId" clId="{CC439497-F5D5-874C-9940-C183D36575AE}" dt="2022-12-30T23:19:31.685" v="1448"/>
          <ac:inkMkLst>
            <pc:docMk/>
            <pc:sldMk cId="58000964" sldId="306"/>
            <ac:inkMk id="96" creationId="{B4C87928-D79D-27FB-7BCD-D6015F65F507}"/>
          </ac:inkMkLst>
        </pc:inkChg>
        <pc:inkChg chg="add del reco">
          <ac:chgData name="Jade Tan" userId="16b1a3b18b71b79e" providerId="LiveId" clId="{CC439497-F5D5-874C-9940-C183D36575AE}" dt="2022-12-30T23:19:31.685" v="1448"/>
          <ac:inkMkLst>
            <pc:docMk/>
            <pc:sldMk cId="58000964" sldId="306"/>
            <ac:inkMk id="97" creationId="{385E676A-D880-AA2E-C176-D62DAE9E890D}"/>
          </ac:inkMkLst>
        </pc:inkChg>
        <pc:inkChg chg="add del">
          <ac:chgData name="Jade Tan" userId="16b1a3b18b71b79e" providerId="LiveId" clId="{CC439497-F5D5-874C-9940-C183D36575AE}" dt="2022-12-30T23:19:31.540" v="1447"/>
          <ac:inkMkLst>
            <pc:docMk/>
            <pc:sldMk cId="58000964" sldId="306"/>
            <ac:inkMk id="98" creationId="{223BA39D-D9D2-1989-6CC6-F00A1C4591CC}"/>
          </ac:inkMkLst>
        </pc:inkChg>
        <pc:inkChg chg="add del">
          <ac:chgData name="Jade Tan" userId="16b1a3b18b71b79e" providerId="LiveId" clId="{CC439497-F5D5-874C-9940-C183D36575AE}" dt="2022-12-30T23:19:31.399" v="1446"/>
          <ac:inkMkLst>
            <pc:docMk/>
            <pc:sldMk cId="58000964" sldId="306"/>
            <ac:inkMk id="99" creationId="{67BD57BD-130D-F36C-E8A1-AFE9EBE87841}"/>
          </ac:inkMkLst>
        </pc:inkChg>
        <pc:inkChg chg="add del">
          <ac:chgData name="Jade Tan" userId="16b1a3b18b71b79e" providerId="LiveId" clId="{CC439497-F5D5-874C-9940-C183D36575AE}" dt="2022-12-30T23:19:31.257" v="1445"/>
          <ac:inkMkLst>
            <pc:docMk/>
            <pc:sldMk cId="58000964" sldId="306"/>
            <ac:inkMk id="100" creationId="{AEFC1190-B16A-EE4B-C2B4-2F372BAA3F18}"/>
          </ac:inkMkLst>
        </pc:inkChg>
        <pc:inkChg chg="add del">
          <ac:chgData name="Jade Tan" userId="16b1a3b18b71b79e" providerId="LiveId" clId="{CC439497-F5D5-874C-9940-C183D36575AE}" dt="2022-12-30T23:19:31.116" v="1444"/>
          <ac:inkMkLst>
            <pc:docMk/>
            <pc:sldMk cId="58000964" sldId="306"/>
            <ac:inkMk id="101" creationId="{244D62B5-DB50-DF75-8BDD-A2072AA0FBFF}"/>
          </ac:inkMkLst>
        </pc:inkChg>
        <pc:inkChg chg="add del">
          <ac:chgData name="Jade Tan" userId="16b1a3b18b71b79e" providerId="LiveId" clId="{CC439497-F5D5-874C-9940-C183D36575AE}" dt="2022-12-30T23:19:30.983" v="1443"/>
          <ac:inkMkLst>
            <pc:docMk/>
            <pc:sldMk cId="58000964" sldId="306"/>
            <ac:inkMk id="102" creationId="{0F9B3DBC-9834-7467-39A2-FBF60387FAC0}"/>
          </ac:inkMkLst>
        </pc:inkChg>
        <pc:inkChg chg="add del">
          <ac:chgData name="Jade Tan" userId="16b1a3b18b71b79e" providerId="LiveId" clId="{CC439497-F5D5-874C-9940-C183D36575AE}" dt="2022-12-30T23:19:30.832" v="1442"/>
          <ac:inkMkLst>
            <pc:docMk/>
            <pc:sldMk cId="58000964" sldId="306"/>
            <ac:inkMk id="103" creationId="{0D340686-D1C3-C5F1-AACD-FFDEF297DEC3}"/>
          </ac:inkMkLst>
        </pc:inkChg>
        <pc:inkChg chg="add del">
          <ac:chgData name="Jade Tan" userId="16b1a3b18b71b79e" providerId="LiveId" clId="{CC439497-F5D5-874C-9940-C183D36575AE}" dt="2022-12-30T23:19:16.922" v="1422"/>
          <ac:inkMkLst>
            <pc:docMk/>
            <pc:sldMk cId="58000964" sldId="306"/>
            <ac:inkMk id="104" creationId="{0A6FB265-1866-D805-9109-B703B06BBB3F}"/>
          </ac:inkMkLst>
        </pc:inkChg>
        <pc:inkChg chg="add del">
          <ac:chgData name="Jade Tan" userId="16b1a3b18b71b79e" providerId="LiveId" clId="{CC439497-F5D5-874C-9940-C183D36575AE}" dt="2022-12-30T23:19:15.827" v="1421"/>
          <ac:inkMkLst>
            <pc:docMk/>
            <pc:sldMk cId="58000964" sldId="306"/>
            <ac:inkMk id="105" creationId="{CA01BA26-033C-1B38-7D4B-2ADFEE3E0B90}"/>
          </ac:inkMkLst>
        </pc:inkChg>
        <pc:inkChg chg="add del reco">
          <ac:chgData name="Jade Tan" userId="16b1a3b18b71b79e" providerId="LiveId" clId="{CC439497-F5D5-874C-9940-C183D36575AE}" dt="2022-12-30T23:19:15.827" v="1421"/>
          <ac:inkMkLst>
            <pc:docMk/>
            <pc:sldMk cId="58000964" sldId="306"/>
            <ac:inkMk id="106" creationId="{4493D07B-B48A-F78D-629E-305306DBCE25}"/>
          </ac:inkMkLst>
        </pc:inkChg>
        <pc:inkChg chg="add del reco">
          <ac:chgData name="Jade Tan" userId="16b1a3b18b71b79e" providerId="LiveId" clId="{CC439497-F5D5-874C-9940-C183D36575AE}" dt="2022-12-30T23:19:15.827" v="1421"/>
          <ac:inkMkLst>
            <pc:docMk/>
            <pc:sldMk cId="58000964" sldId="306"/>
            <ac:inkMk id="107" creationId="{7E893BAE-AE2C-3BB3-82AD-81F4771BBF70}"/>
          </ac:inkMkLst>
        </pc:inkChg>
        <pc:inkChg chg="add del">
          <ac:chgData name="Jade Tan" userId="16b1a3b18b71b79e" providerId="LiveId" clId="{CC439497-F5D5-874C-9940-C183D36575AE}" dt="2022-12-30T23:19:30.699" v="1441"/>
          <ac:inkMkLst>
            <pc:docMk/>
            <pc:sldMk cId="58000964" sldId="306"/>
            <ac:inkMk id="108" creationId="{8B021BD1-6721-CB15-96E0-711B1847082A}"/>
          </ac:inkMkLst>
        </pc:inkChg>
        <pc:inkChg chg="add del">
          <ac:chgData name="Jade Tan" userId="16b1a3b18b71b79e" providerId="LiveId" clId="{CC439497-F5D5-874C-9940-C183D36575AE}" dt="2022-12-30T23:19:30.566" v="1440"/>
          <ac:inkMkLst>
            <pc:docMk/>
            <pc:sldMk cId="58000964" sldId="306"/>
            <ac:inkMk id="109" creationId="{9719707E-CCED-7A1A-B965-309E562066EB}"/>
          </ac:inkMkLst>
        </pc:inkChg>
        <pc:inkChg chg="add del">
          <ac:chgData name="Jade Tan" userId="16b1a3b18b71b79e" providerId="LiveId" clId="{CC439497-F5D5-874C-9940-C183D36575AE}" dt="2022-12-30T23:19:30.424" v="1439"/>
          <ac:inkMkLst>
            <pc:docMk/>
            <pc:sldMk cId="58000964" sldId="306"/>
            <ac:inkMk id="110" creationId="{078F9097-D981-E2E9-6A45-3E876CB68E9E}"/>
          </ac:inkMkLst>
        </pc:inkChg>
        <pc:inkChg chg="add del">
          <ac:chgData name="Jade Tan" userId="16b1a3b18b71b79e" providerId="LiveId" clId="{CC439497-F5D5-874C-9940-C183D36575AE}" dt="2022-12-30T23:19:30.282" v="1438"/>
          <ac:inkMkLst>
            <pc:docMk/>
            <pc:sldMk cId="58000964" sldId="306"/>
            <ac:inkMk id="111" creationId="{4049074F-174B-7504-0AB1-A8BB5B00FBD0}"/>
          </ac:inkMkLst>
        </pc:inkChg>
        <pc:inkChg chg="add del">
          <ac:chgData name="Jade Tan" userId="16b1a3b18b71b79e" providerId="LiveId" clId="{CC439497-F5D5-874C-9940-C183D36575AE}" dt="2022-12-30T23:19:30.166" v="1437"/>
          <ac:inkMkLst>
            <pc:docMk/>
            <pc:sldMk cId="58000964" sldId="306"/>
            <ac:inkMk id="112" creationId="{5B4A6A58-FAE1-37BD-9519-2365521C92D9}"/>
          </ac:inkMkLst>
        </pc:inkChg>
        <pc:inkChg chg="add del">
          <ac:chgData name="Jade Tan" userId="16b1a3b18b71b79e" providerId="LiveId" clId="{CC439497-F5D5-874C-9940-C183D36575AE}" dt="2022-12-30T23:19:30.016" v="1436"/>
          <ac:inkMkLst>
            <pc:docMk/>
            <pc:sldMk cId="58000964" sldId="306"/>
            <ac:inkMk id="113" creationId="{A923582C-6B86-B071-CE0F-EB12FCE8692A}"/>
          </ac:inkMkLst>
        </pc:inkChg>
        <pc:inkChg chg="add del">
          <ac:chgData name="Jade Tan" userId="16b1a3b18b71b79e" providerId="LiveId" clId="{CC439497-F5D5-874C-9940-C183D36575AE}" dt="2022-12-30T23:19:29.883" v="1435"/>
          <ac:inkMkLst>
            <pc:docMk/>
            <pc:sldMk cId="58000964" sldId="306"/>
            <ac:inkMk id="114" creationId="{859C86FF-AB3D-83D3-0C37-1F7F86510FFA}"/>
          </ac:inkMkLst>
        </pc:inkChg>
        <pc:inkChg chg="add del">
          <ac:chgData name="Jade Tan" userId="16b1a3b18b71b79e" providerId="LiveId" clId="{CC439497-F5D5-874C-9940-C183D36575AE}" dt="2022-12-30T23:19:29.727" v="1434"/>
          <ac:inkMkLst>
            <pc:docMk/>
            <pc:sldMk cId="58000964" sldId="306"/>
            <ac:inkMk id="115" creationId="{16582A84-E585-A615-D84F-DA43568F92A0}"/>
          </ac:inkMkLst>
        </pc:inkChg>
        <pc:inkChg chg="add del">
          <ac:chgData name="Jade Tan" userId="16b1a3b18b71b79e" providerId="LiveId" clId="{CC439497-F5D5-874C-9940-C183D36575AE}" dt="2022-12-30T23:19:28.463" v="1433"/>
          <ac:inkMkLst>
            <pc:docMk/>
            <pc:sldMk cId="58000964" sldId="306"/>
            <ac:inkMk id="116" creationId="{CF58F031-CE53-840E-E3E4-A0F0122D6105}"/>
          </ac:inkMkLst>
        </pc:inkChg>
        <pc:inkChg chg="add del reco">
          <ac:chgData name="Jade Tan" userId="16b1a3b18b71b79e" providerId="LiveId" clId="{CC439497-F5D5-874C-9940-C183D36575AE}" dt="2022-12-30T23:19:28.463" v="1433"/>
          <ac:inkMkLst>
            <pc:docMk/>
            <pc:sldMk cId="58000964" sldId="306"/>
            <ac:inkMk id="117" creationId="{6F1B90CD-6901-A210-D4BC-1DC26919226E}"/>
          </ac:inkMkLst>
        </pc:inkChg>
        <pc:inkChg chg="add del reco">
          <ac:chgData name="Jade Tan" userId="16b1a3b18b71b79e" providerId="LiveId" clId="{CC439497-F5D5-874C-9940-C183D36575AE}" dt="2022-12-30T23:19:28.463" v="1433"/>
          <ac:inkMkLst>
            <pc:docMk/>
            <pc:sldMk cId="58000964" sldId="306"/>
            <ac:inkMk id="118" creationId="{AABA37C7-6578-2C25-F64A-015F8F2343CF}"/>
          </ac:inkMkLst>
        </pc:inkChg>
        <pc:inkChg chg="add del reco">
          <ac:chgData name="Jade Tan" userId="16b1a3b18b71b79e" providerId="LiveId" clId="{CC439497-F5D5-874C-9940-C183D36575AE}" dt="2022-12-30T23:19:28.463" v="1433"/>
          <ac:inkMkLst>
            <pc:docMk/>
            <pc:sldMk cId="58000964" sldId="306"/>
            <ac:inkMk id="119" creationId="{49FDD4E6-2EDE-1FE3-3D57-653215DC6C3A}"/>
          </ac:inkMkLst>
        </pc:inkChg>
        <pc:inkChg chg="add">
          <ac:chgData name="Jade Tan" userId="16b1a3b18b71b79e" providerId="LiveId" clId="{CC439497-F5D5-874C-9940-C183D36575AE}" dt="2022-12-30T23:19:33.419" v="1449"/>
          <ac:inkMkLst>
            <pc:docMk/>
            <pc:sldMk cId="58000964" sldId="306"/>
            <ac:inkMk id="120" creationId="{F2929FF1-E947-746E-0BBC-AC1F2E853547}"/>
          </ac:inkMkLst>
        </pc:inkChg>
        <pc:inkChg chg="add del">
          <ac:chgData name="Jade Tan" userId="16b1a3b18b71b79e" providerId="LiveId" clId="{CC439497-F5D5-874C-9940-C183D36575AE}" dt="2022-12-30T23:19:48.935" v="1470"/>
          <ac:inkMkLst>
            <pc:docMk/>
            <pc:sldMk cId="58000964" sldId="306"/>
            <ac:inkMk id="121" creationId="{F14D2C2B-FDBC-AE71-CF89-6076A2C4239D}"/>
          </ac:inkMkLst>
        </pc:inkChg>
        <pc:inkChg chg="add del">
          <ac:chgData name="Jade Tan" userId="16b1a3b18b71b79e" providerId="LiveId" clId="{CC439497-F5D5-874C-9940-C183D36575AE}" dt="2022-12-30T23:19:48.935" v="1470"/>
          <ac:inkMkLst>
            <pc:docMk/>
            <pc:sldMk cId="58000964" sldId="306"/>
            <ac:inkMk id="122" creationId="{8C651E78-42C6-7217-6A56-8E43BE0BCEFA}"/>
          </ac:inkMkLst>
        </pc:inkChg>
        <pc:inkChg chg="add del">
          <ac:chgData name="Jade Tan" userId="16b1a3b18b71b79e" providerId="LiveId" clId="{CC439497-F5D5-874C-9940-C183D36575AE}" dt="2022-12-30T23:19:48.935" v="1470"/>
          <ac:inkMkLst>
            <pc:docMk/>
            <pc:sldMk cId="58000964" sldId="306"/>
            <ac:inkMk id="123" creationId="{377C3DA6-C32E-62C0-E2ED-E69353ACF745}"/>
          </ac:inkMkLst>
        </pc:inkChg>
        <pc:inkChg chg="add del">
          <ac:chgData name="Jade Tan" userId="16b1a3b18b71b79e" providerId="LiveId" clId="{CC439497-F5D5-874C-9940-C183D36575AE}" dt="2022-12-30T23:19:48.935" v="1470"/>
          <ac:inkMkLst>
            <pc:docMk/>
            <pc:sldMk cId="58000964" sldId="306"/>
            <ac:inkMk id="124" creationId="{12465CFF-1756-FD6A-0357-A18060DCA73A}"/>
          </ac:inkMkLst>
        </pc:inkChg>
        <pc:inkChg chg="add del">
          <ac:chgData name="Jade Tan" userId="16b1a3b18b71b79e" providerId="LiveId" clId="{CC439497-F5D5-874C-9940-C183D36575AE}" dt="2022-12-30T23:19:48.935" v="1470"/>
          <ac:inkMkLst>
            <pc:docMk/>
            <pc:sldMk cId="58000964" sldId="306"/>
            <ac:inkMk id="125" creationId="{A93E0C88-82A9-4985-2971-68E0E2C14C3A}"/>
          </ac:inkMkLst>
        </pc:inkChg>
        <pc:inkChg chg="add del">
          <ac:chgData name="Jade Tan" userId="16b1a3b18b71b79e" providerId="LiveId" clId="{CC439497-F5D5-874C-9940-C183D36575AE}" dt="2022-12-30T23:19:48.935" v="1470"/>
          <ac:inkMkLst>
            <pc:docMk/>
            <pc:sldMk cId="58000964" sldId="306"/>
            <ac:inkMk id="126" creationId="{CB3F91C3-9228-8DE5-FBE7-0F6AAEE02269}"/>
          </ac:inkMkLst>
        </pc:inkChg>
        <pc:inkChg chg="add del">
          <ac:chgData name="Jade Tan" userId="16b1a3b18b71b79e" providerId="LiveId" clId="{CC439497-F5D5-874C-9940-C183D36575AE}" dt="2022-12-30T23:19:48.935" v="1470"/>
          <ac:inkMkLst>
            <pc:docMk/>
            <pc:sldMk cId="58000964" sldId="306"/>
            <ac:inkMk id="127" creationId="{726E1E46-F7CE-2CC7-C670-9640506BDF20}"/>
          </ac:inkMkLst>
        </pc:inkChg>
        <pc:inkChg chg="add del">
          <ac:chgData name="Jade Tan" userId="16b1a3b18b71b79e" providerId="LiveId" clId="{CC439497-F5D5-874C-9940-C183D36575AE}" dt="2022-12-30T23:19:48.935" v="1470"/>
          <ac:inkMkLst>
            <pc:docMk/>
            <pc:sldMk cId="58000964" sldId="306"/>
            <ac:inkMk id="128" creationId="{017640EA-2F7B-CC86-D21F-3140655CCDC7}"/>
          </ac:inkMkLst>
        </pc:inkChg>
        <pc:inkChg chg="add del">
          <ac:chgData name="Jade Tan" userId="16b1a3b18b71b79e" providerId="LiveId" clId="{CC439497-F5D5-874C-9940-C183D36575AE}" dt="2022-12-30T23:19:48.935" v="1470"/>
          <ac:inkMkLst>
            <pc:docMk/>
            <pc:sldMk cId="58000964" sldId="306"/>
            <ac:inkMk id="129" creationId="{8CB65073-F4EB-9148-1B1B-770B7BF6836E}"/>
          </ac:inkMkLst>
        </pc:inkChg>
        <pc:inkChg chg="add del">
          <ac:chgData name="Jade Tan" userId="16b1a3b18b71b79e" providerId="LiveId" clId="{CC439497-F5D5-874C-9940-C183D36575AE}" dt="2022-12-30T23:19:48.935" v="1470"/>
          <ac:inkMkLst>
            <pc:docMk/>
            <pc:sldMk cId="58000964" sldId="306"/>
            <ac:inkMk id="130" creationId="{E1B56ABE-4D00-B112-E22A-100976989A55}"/>
          </ac:inkMkLst>
        </pc:inkChg>
        <pc:inkChg chg="add del">
          <ac:chgData name="Jade Tan" userId="16b1a3b18b71b79e" providerId="LiveId" clId="{CC439497-F5D5-874C-9940-C183D36575AE}" dt="2022-12-30T23:19:48.935" v="1470"/>
          <ac:inkMkLst>
            <pc:docMk/>
            <pc:sldMk cId="58000964" sldId="306"/>
            <ac:inkMk id="131" creationId="{0208A2F9-02CE-6FAF-34CF-8589F5CF8C79}"/>
          </ac:inkMkLst>
        </pc:inkChg>
        <pc:inkChg chg="add del">
          <ac:chgData name="Jade Tan" userId="16b1a3b18b71b79e" providerId="LiveId" clId="{CC439497-F5D5-874C-9940-C183D36575AE}" dt="2022-12-30T23:19:48.935" v="1470"/>
          <ac:inkMkLst>
            <pc:docMk/>
            <pc:sldMk cId="58000964" sldId="306"/>
            <ac:inkMk id="132" creationId="{BB6A1528-30CE-BE73-4160-39199118DEC7}"/>
          </ac:inkMkLst>
        </pc:inkChg>
        <pc:inkChg chg="add del">
          <ac:chgData name="Jade Tan" userId="16b1a3b18b71b79e" providerId="LiveId" clId="{CC439497-F5D5-874C-9940-C183D36575AE}" dt="2022-12-30T23:19:48.935" v="1470"/>
          <ac:inkMkLst>
            <pc:docMk/>
            <pc:sldMk cId="58000964" sldId="306"/>
            <ac:inkMk id="133" creationId="{FD74E4EC-AC52-A3B8-6FFA-51B752977F00}"/>
          </ac:inkMkLst>
        </pc:inkChg>
        <pc:inkChg chg="add del">
          <ac:chgData name="Jade Tan" userId="16b1a3b18b71b79e" providerId="LiveId" clId="{CC439497-F5D5-874C-9940-C183D36575AE}" dt="2022-12-30T23:19:48.935" v="1470"/>
          <ac:inkMkLst>
            <pc:docMk/>
            <pc:sldMk cId="58000964" sldId="306"/>
            <ac:inkMk id="134" creationId="{42CEC1D5-DF1A-3F8C-3366-D18A58CF4BEE}"/>
          </ac:inkMkLst>
        </pc:inkChg>
        <pc:inkChg chg="add del">
          <ac:chgData name="Jade Tan" userId="16b1a3b18b71b79e" providerId="LiveId" clId="{CC439497-F5D5-874C-9940-C183D36575AE}" dt="2022-12-30T23:19:48.935" v="1470"/>
          <ac:inkMkLst>
            <pc:docMk/>
            <pc:sldMk cId="58000964" sldId="306"/>
            <ac:inkMk id="135" creationId="{8B86C05B-95B9-E2A1-ACCC-34A8CEEC9FBE}"/>
          </ac:inkMkLst>
        </pc:inkChg>
        <pc:inkChg chg="add del">
          <ac:chgData name="Jade Tan" userId="16b1a3b18b71b79e" providerId="LiveId" clId="{CC439497-F5D5-874C-9940-C183D36575AE}" dt="2022-12-30T23:19:48.935" v="1470"/>
          <ac:inkMkLst>
            <pc:docMk/>
            <pc:sldMk cId="58000964" sldId="306"/>
            <ac:inkMk id="136" creationId="{F5748C88-3C5F-49F3-4F5C-595F229A1497}"/>
          </ac:inkMkLst>
        </pc:inkChg>
        <pc:inkChg chg="add del">
          <ac:chgData name="Jade Tan" userId="16b1a3b18b71b79e" providerId="LiveId" clId="{CC439497-F5D5-874C-9940-C183D36575AE}" dt="2022-12-30T23:19:48.935" v="1470"/>
          <ac:inkMkLst>
            <pc:docMk/>
            <pc:sldMk cId="58000964" sldId="306"/>
            <ac:inkMk id="137" creationId="{41BCA4B7-6984-1FAF-A023-59F21E076F90}"/>
          </ac:inkMkLst>
        </pc:inkChg>
        <pc:inkChg chg="add del">
          <ac:chgData name="Jade Tan" userId="16b1a3b18b71b79e" providerId="LiveId" clId="{CC439497-F5D5-874C-9940-C183D36575AE}" dt="2022-12-30T23:19:48.935" v="1470"/>
          <ac:inkMkLst>
            <pc:docMk/>
            <pc:sldMk cId="58000964" sldId="306"/>
            <ac:inkMk id="138" creationId="{0CE45E55-2367-A1F8-6ECA-26B4A442DA8F}"/>
          </ac:inkMkLst>
        </pc:inkChg>
        <pc:inkChg chg="add del">
          <ac:chgData name="Jade Tan" userId="16b1a3b18b71b79e" providerId="LiveId" clId="{CC439497-F5D5-874C-9940-C183D36575AE}" dt="2022-12-30T23:19:48.935" v="1470"/>
          <ac:inkMkLst>
            <pc:docMk/>
            <pc:sldMk cId="58000964" sldId="306"/>
            <ac:inkMk id="139" creationId="{A505A992-2A8D-B146-A46B-818B9B94C07F}"/>
          </ac:inkMkLst>
        </pc:inkChg>
        <pc:inkChg chg="add del">
          <ac:chgData name="Jade Tan" userId="16b1a3b18b71b79e" providerId="LiveId" clId="{CC439497-F5D5-874C-9940-C183D36575AE}" dt="2022-12-30T23:19:48.935" v="1470"/>
          <ac:inkMkLst>
            <pc:docMk/>
            <pc:sldMk cId="58000964" sldId="306"/>
            <ac:inkMk id="140" creationId="{7548D0A1-5537-4098-28EB-A3BE8ECEBFFF}"/>
          </ac:inkMkLst>
        </pc:inkChg>
        <pc:inkChg chg="add reco">
          <ac:chgData name="Jade Tan" userId="16b1a3b18b71b79e" providerId="LiveId" clId="{CC439497-F5D5-874C-9940-C183D36575AE}" dt="2022-12-30T23:19:48.935" v="1470"/>
          <ac:inkMkLst>
            <pc:docMk/>
            <pc:sldMk cId="58000964" sldId="306"/>
            <ac:inkMk id="141" creationId="{2AAA72F0-ED16-3876-C27B-6097D1AD7546}"/>
          </ac:inkMkLst>
        </pc:inkChg>
        <pc:inkChg chg="add reco">
          <ac:chgData name="Jade Tan" userId="16b1a3b18b71b79e" providerId="LiveId" clId="{CC439497-F5D5-874C-9940-C183D36575AE}" dt="2022-12-30T23:19:48.935" v="1470"/>
          <ac:inkMkLst>
            <pc:docMk/>
            <pc:sldMk cId="58000964" sldId="306"/>
            <ac:inkMk id="142" creationId="{135BFEB2-7A24-A435-B83C-D438F7EA59C1}"/>
          </ac:inkMkLst>
        </pc:inkChg>
        <pc:inkChg chg="add reco">
          <ac:chgData name="Jade Tan" userId="16b1a3b18b71b79e" providerId="LiveId" clId="{CC439497-F5D5-874C-9940-C183D36575AE}" dt="2022-12-30T23:19:48.935" v="1470"/>
          <ac:inkMkLst>
            <pc:docMk/>
            <pc:sldMk cId="58000964" sldId="306"/>
            <ac:inkMk id="143" creationId="{87EA9A62-CAFB-22C4-88BF-07B9E0492877}"/>
          </ac:inkMkLst>
        </pc:inkChg>
        <pc:inkChg chg="add reco">
          <ac:chgData name="Jade Tan" userId="16b1a3b18b71b79e" providerId="LiveId" clId="{CC439497-F5D5-874C-9940-C183D36575AE}" dt="2022-12-30T23:19:48.935" v="1470"/>
          <ac:inkMkLst>
            <pc:docMk/>
            <pc:sldMk cId="58000964" sldId="306"/>
            <ac:inkMk id="144" creationId="{3F081F95-70AA-9F4A-FB6C-63C9BC9D8BAF}"/>
          </ac:inkMkLst>
        </pc:inkChg>
        <pc:inkChg chg="add del">
          <ac:chgData name="Jade Tan" userId="16b1a3b18b71b79e" providerId="LiveId" clId="{CC439497-F5D5-874C-9940-C183D36575AE}" dt="2022-12-30T23:19:54.700" v="1477"/>
          <ac:inkMkLst>
            <pc:docMk/>
            <pc:sldMk cId="58000964" sldId="306"/>
            <ac:inkMk id="145" creationId="{C4E1E2F7-3B4E-3D45-6E32-CF3F9BAAA7D4}"/>
          </ac:inkMkLst>
        </pc:inkChg>
        <pc:inkChg chg="add del">
          <ac:chgData name="Jade Tan" userId="16b1a3b18b71b79e" providerId="LiveId" clId="{CC439497-F5D5-874C-9940-C183D36575AE}" dt="2022-12-30T23:19:54.150" v="1476"/>
          <ac:inkMkLst>
            <pc:docMk/>
            <pc:sldMk cId="58000964" sldId="306"/>
            <ac:inkMk id="146" creationId="{8BA7A197-1181-D9AF-B56E-235CCF6279A8}"/>
          </ac:inkMkLst>
        </pc:inkChg>
        <pc:inkChg chg="add del">
          <ac:chgData name="Jade Tan" userId="16b1a3b18b71b79e" providerId="LiveId" clId="{CC439497-F5D5-874C-9940-C183D36575AE}" dt="2022-12-30T23:19:53.859" v="1475"/>
          <ac:inkMkLst>
            <pc:docMk/>
            <pc:sldMk cId="58000964" sldId="306"/>
            <ac:inkMk id="147" creationId="{29F73F89-FA3A-2F75-D596-FD9F002AA5E0}"/>
          </ac:inkMkLst>
        </pc:inkChg>
        <pc:inkChg chg="add del reco">
          <ac:chgData name="Jade Tan" userId="16b1a3b18b71b79e" providerId="LiveId" clId="{CC439497-F5D5-874C-9940-C183D36575AE}" dt="2022-12-30T23:19:53.859" v="1475"/>
          <ac:inkMkLst>
            <pc:docMk/>
            <pc:sldMk cId="58000964" sldId="306"/>
            <ac:inkMk id="148" creationId="{1E764E67-77E4-437C-BF71-A31D00AC16E3}"/>
          </ac:inkMkLst>
        </pc:inkChg>
        <pc:inkChg chg="add del">
          <ac:chgData name="Jade Tan" userId="16b1a3b18b71b79e" providerId="LiveId" clId="{CC439497-F5D5-874C-9940-C183D36575AE}" dt="2022-12-30T23:20:01.341" v="1483"/>
          <ac:inkMkLst>
            <pc:docMk/>
            <pc:sldMk cId="58000964" sldId="306"/>
            <ac:inkMk id="149" creationId="{7ED1871F-5018-0CDE-FEB1-4F77EC6E1B6A}"/>
          </ac:inkMkLst>
        </pc:inkChg>
        <pc:inkChg chg="add del">
          <ac:chgData name="Jade Tan" userId="16b1a3b18b71b79e" providerId="LiveId" clId="{CC439497-F5D5-874C-9940-C183D36575AE}" dt="2022-12-30T23:20:01.341" v="1483"/>
          <ac:inkMkLst>
            <pc:docMk/>
            <pc:sldMk cId="58000964" sldId="306"/>
            <ac:inkMk id="150" creationId="{060D9E04-928A-640F-FCB9-D53EF192B55B}"/>
          </ac:inkMkLst>
        </pc:inkChg>
        <pc:inkChg chg="add del">
          <ac:chgData name="Jade Tan" userId="16b1a3b18b71b79e" providerId="LiveId" clId="{CC439497-F5D5-874C-9940-C183D36575AE}" dt="2022-12-30T23:20:01.341" v="1483"/>
          <ac:inkMkLst>
            <pc:docMk/>
            <pc:sldMk cId="58000964" sldId="306"/>
            <ac:inkMk id="151" creationId="{68FD2572-9136-BFE6-ED75-9F52346397D1}"/>
          </ac:inkMkLst>
        </pc:inkChg>
        <pc:inkChg chg="add del">
          <ac:chgData name="Jade Tan" userId="16b1a3b18b71b79e" providerId="LiveId" clId="{CC439497-F5D5-874C-9940-C183D36575AE}" dt="2022-12-30T23:20:01.341" v="1483"/>
          <ac:inkMkLst>
            <pc:docMk/>
            <pc:sldMk cId="58000964" sldId="306"/>
            <ac:inkMk id="152" creationId="{DCAB28BB-F36F-3D18-35E7-D6EB4AC26862}"/>
          </ac:inkMkLst>
        </pc:inkChg>
        <pc:inkChg chg="add del">
          <ac:chgData name="Jade Tan" userId="16b1a3b18b71b79e" providerId="LiveId" clId="{CC439497-F5D5-874C-9940-C183D36575AE}" dt="2022-12-30T23:20:01.341" v="1483"/>
          <ac:inkMkLst>
            <pc:docMk/>
            <pc:sldMk cId="58000964" sldId="306"/>
            <ac:inkMk id="153" creationId="{8D03CBED-C589-80EE-2D92-409D48A6BA20}"/>
          </ac:inkMkLst>
        </pc:inkChg>
        <pc:inkChg chg="add reco">
          <ac:chgData name="Jade Tan" userId="16b1a3b18b71b79e" providerId="LiveId" clId="{CC439497-F5D5-874C-9940-C183D36575AE}" dt="2022-12-30T23:20:01.341" v="1483"/>
          <ac:inkMkLst>
            <pc:docMk/>
            <pc:sldMk cId="58000964" sldId="306"/>
            <ac:inkMk id="154" creationId="{43427084-6987-15B9-6B86-FC136C515F47}"/>
          </ac:inkMkLst>
        </pc:inkChg>
        <pc:inkChg chg="add reco">
          <ac:chgData name="Jade Tan" userId="16b1a3b18b71b79e" providerId="LiveId" clId="{CC439497-F5D5-874C-9940-C183D36575AE}" dt="2022-12-30T23:20:01.341" v="1483"/>
          <ac:inkMkLst>
            <pc:docMk/>
            <pc:sldMk cId="58000964" sldId="306"/>
            <ac:inkMk id="155" creationId="{06F42FDA-B3D9-6CE2-00CB-787173E161C2}"/>
          </ac:inkMkLst>
        </pc:inkChg>
        <pc:inkChg chg="add del">
          <ac:chgData name="Jade Tan" userId="16b1a3b18b71b79e" providerId="LiveId" clId="{CC439497-F5D5-874C-9940-C183D36575AE}" dt="2022-12-30T23:20:05.142" v="1495"/>
          <ac:inkMkLst>
            <pc:docMk/>
            <pc:sldMk cId="58000964" sldId="306"/>
            <ac:inkMk id="156" creationId="{C0E7445E-D7C6-C040-32CD-536618A99BB4}"/>
          </ac:inkMkLst>
        </pc:inkChg>
        <pc:inkChg chg="add del">
          <ac:chgData name="Jade Tan" userId="16b1a3b18b71b79e" providerId="LiveId" clId="{CC439497-F5D5-874C-9940-C183D36575AE}" dt="2022-12-30T23:20:05.142" v="1495"/>
          <ac:inkMkLst>
            <pc:docMk/>
            <pc:sldMk cId="58000964" sldId="306"/>
            <ac:inkMk id="157" creationId="{3B8BE9D5-E0CD-DD03-43A9-10142D56FDA8}"/>
          </ac:inkMkLst>
        </pc:inkChg>
        <pc:inkChg chg="add del">
          <ac:chgData name="Jade Tan" userId="16b1a3b18b71b79e" providerId="LiveId" clId="{CC439497-F5D5-874C-9940-C183D36575AE}" dt="2022-12-30T23:20:05.142" v="1495"/>
          <ac:inkMkLst>
            <pc:docMk/>
            <pc:sldMk cId="58000964" sldId="306"/>
            <ac:inkMk id="158" creationId="{EC0438DC-8A75-92C3-E514-EEE046849F42}"/>
          </ac:inkMkLst>
        </pc:inkChg>
        <pc:inkChg chg="add del">
          <ac:chgData name="Jade Tan" userId="16b1a3b18b71b79e" providerId="LiveId" clId="{CC439497-F5D5-874C-9940-C183D36575AE}" dt="2022-12-30T23:20:05.142" v="1495"/>
          <ac:inkMkLst>
            <pc:docMk/>
            <pc:sldMk cId="58000964" sldId="306"/>
            <ac:inkMk id="159" creationId="{43C96613-9EAD-3748-DDB2-D632F41E882F}"/>
          </ac:inkMkLst>
        </pc:inkChg>
        <pc:inkChg chg="add del">
          <ac:chgData name="Jade Tan" userId="16b1a3b18b71b79e" providerId="LiveId" clId="{CC439497-F5D5-874C-9940-C183D36575AE}" dt="2022-12-30T23:20:05.142" v="1495"/>
          <ac:inkMkLst>
            <pc:docMk/>
            <pc:sldMk cId="58000964" sldId="306"/>
            <ac:inkMk id="160" creationId="{9B823A58-70AF-1C04-2795-CA21A7C7F8A7}"/>
          </ac:inkMkLst>
        </pc:inkChg>
        <pc:inkChg chg="add del">
          <ac:chgData name="Jade Tan" userId="16b1a3b18b71b79e" providerId="LiveId" clId="{CC439497-F5D5-874C-9940-C183D36575AE}" dt="2022-12-30T23:20:05.142" v="1495"/>
          <ac:inkMkLst>
            <pc:docMk/>
            <pc:sldMk cId="58000964" sldId="306"/>
            <ac:inkMk id="161" creationId="{0484B1AC-9B4E-5116-5F2E-B2A6325EFB6B}"/>
          </ac:inkMkLst>
        </pc:inkChg>
        <pc:inkChg chg="add del">
          <ac:chgData name="Jade Tan" userId="16b1a3b18b71b79e" providerId="LiveId" clId="{CC439497-F5D5-874C-9940-C183D36575AE}" dt="2022-12-30T23:20:05.142" v="1495"/>
          <ac:inkMkLst>
            <pc:docMk/>
            <pc:sldMk cId="58000964" sldId="306"/>
            <ac:inkMk id="162" creationId="{5E9775C7-CD31-316A-6FF2-09AFDF7401B6}"/>
          </ac:inkMkLst>
        </pc:inkChg>
        <pc:inkChg chg="add del">
          <ac:chgData name="Jade Tan" userId="16b1a3b18b71b79e" providerId="LiveId" clId="{CC439497-F5D5-874C-9940-C183D36575AE}" dt="2022-12-30T23:20:05.142" v="1495"/>
          <ac:inkMkLst>
            <pc:docMk/>
            <pc:sldMk cId="58000964" sldId="306"/>
            <ac:inkMk id="163" creationId="{8AB7103E-C3B9-2C88-261B-0535DEA369BA}"/>
          </ac:inkMkLst>
        </pc:inkChg>
        <pc:inkChg chg="add del">
          <ac:chgData name="Jade Tan" userId="16b1a3b18b71b79e" providerId="LiveId" clId="{CC439497-F5D5-874C-9940-C183D36575AE}" dt="2022-12-30T23:20:05.142" v="1495"/>
          <ac:inkMkLst>
            <pc:docMk/>
            <pc:sldMk cId="58000964" sldId="306"/>
            <ac:inkMk id="164" creationId="{7C23C74F-AE40-7BEB-F467-AA494EFBFCEB}"/>
          </ac:inkMkLst>
        </pc:inkChg>
        <pc:inkChg chg="add del">
          <ac:chgData name="Jade Tan" userId="16b1a3b18b71b79e" providerId="LiveId" clId="{CC439497-F5D5-874C-9940-C183D36575AE}" dt="2022-12-30T23:20:05.142" v="1495"/>
          <ac:inkMkLst>
            <pc:docMk/>
            <pc:sldMk cId="58000964" sldId="306"/>
            <ac:inkMk id="165" creationId="{35D56E5C-32E3-E873-4B48-0964EFCA961C}"/>
          </ac:inkMkLst>
        </pc:inkChg>
        <pc:inkChg chg="add del">
          <ac:chgData name="Jade Tan" userId="16b1a3b18b71b79e" providerId="LiveId" clId="{CC439497-F5D5-874C-9940-C183D36575AE}" dt="2022-12-30T23:20:05.142" v="1495"/>
          <ac:inkMkLst>
            <pc:docMk/>
            <pc:sldMk cId="58000964" sldId="306"/>
            <ac:inkMk id="166" creationId="{4B0D2419-3A41-D6AE-33DC-06ADA1C6FAC9}"/>
          </ac:inkMkLst>
        </pc:inkChg>
        <pc:inkChg chg="add reco">
          <ac:chgData name="Jade Tan" userId="16b1a3b18b71b79e" providerId="LiveId" clId="{CC439497-F5D5-874C-9940-C183D36575AE}" dt="2022-12-30T23:20:05.142" v="1495"/>
          <ac:inkMkLst>
            <pc:docMk/>
            <pc:sldMk cId="58000964" sldId="306"/>
            <ac:inkMk id="167" creationId="{EC7E8E83-84AE-6B01-2D6C-27F99CA962F7}"/>
          </ac:inkMkLst>
        </pc:inkChg>
        <pc:inkChg chg="add del">
          <ac:chgData name="Jade Tan" userId="16b1a3b18b71b79e" providerId="LiveId" clId="{CC439497-F5D5-874C-9940-C183D36575AE}" dt="2022-12-30T23:20:06.532" v="1503"/>
          <ac:inkMkLst>
            <pc:docMk/>
            <pc:sldMk cId="58000964" sldId="306"/>
            <ac:inkMk id="168" creationId="{A7B1A2C5-9167-EBCE-E4EA-9E7E1BBB0E40}"/>
          </ac:inkMkLst>
        </pc:inkChg>
        <pc:inkChg chg="add del">
          <ac:chgData name="Jade Tan" userId="16b1a3b18b71b79e" providerId="LiveId" clId="{CC439497-F5D5-874C-9940-C183D36575AE}" dt="2022-12-30T23:20:06.532" v="1503"/>
          <ac:inkMkLst>
            <pc:docMk/>
            <pc:sldMk cId="58000964" sldId="306"/>
            <ac:inkMk id="169" creationId="{93C99151-90E3-69B9-290B-F5718C004997}"/>
          </ac:inkMkLst>
        </pc:inkChg>
        <pc:inkChg chg="add del">
          <ac:chgData name="Jade Tan" userId="16b1a3b18b71b79e" providerId="LiveId" clId="{CC439497-F5D5-874C-9940-C183D36575AE}" dt="2022-12-30T23:20:06.532" v="1503"/>
          <ac:inkMkLst>
            <pc:docMk/>
            <pc:sldMk cId="58000964" sldId="306"/>
            <ac:inkMk id="170" creationId="{BB263AFE-201F-AC64-EEB6-CB84F5468D37}"/>
          </ac:inkMkLst>
        </pc:inkChg>
        <pc:inkChg chg="add del">
          <ac:chgData name="Jade Tan" userId="16b1a3b18b71b79e" providerId="LiveId" clId="{CC439497-F5D5-874C-9940-C183D36575AE}" dt="2022-12-30T23:20:06.532" v="1503"/>
          <ac:inkMkLst>
            <pc:docMk/>
            <pc:sldMk cId="58000964" sldId="306"/>
            <ac:inkMk id="171" creationId="{1FFA080B-214A-FBEE-5301-FC9A68FF8319}"/>
          </ac:inkMkLst>
        </pc:inkChg>
        <pc:inkChg chg="add del">
          <ac:chgData name="Jade Tan" userId="16b1a3b18b71b79e" providerId="LiveId" clId="{CC439497-F5D5-874C-9940-C183D36575AE}" dt="2022-12-30T23:20:06.532" v="1503"/>
          <ac:inkMkLst>
            <pc:docMk/>
            <pc:sldMk cId="58000964" sldId="306"/>
            <ac:inkMk id="172" creationId="{116DBEBB-D6BF-8C9C-7D63-B800266058EE}"/>
          </ac:inkMkLst>
        </pc:inkChg>
        <pc:inkChg chg="add del">
          <ac:chgData name="Jade Tan" userId="16b1a3b18b71b79e" providerId="LiveId" clId="{CC439497-F5D5-874C-9940-C183D36575AE}" dt="2022-12-30T23:20:06.532" v="1503"/>
          <ac:inkMkLst>
            <pc:docMk/>
            <pc:sldMk cId="58000964" sldId="306"/>
            <ac:inkMk id="173" creationId="{B54BE590-9DC0-C598-4E95-1FCCEAABC41F}"/>
          </ac:inkMkLst>
        </pc:inkChg>
        <pc:inkChg chg="add del">
          <ac:chgData name="Jade Tan" userId="16b1a3b18b71b79e" providerId="LiveId" clId="{CC439497-F5D5-874C-9940-C183D36575AE}" dt="2022-12-30T23:20:06.532" v="1503"/>
          <ac:inkMkLst>
            <pc:docMk/>
            <pc:sldMk cId="58000964" sldId="306"/>
            <ac:inkMk id="174" creationId="{A7CC839E-900E-03C9-1574-04742663660B}"/>
          </ac:inkMkLst>
        </pc:inkChg>
        <pc:inkChg chg="add reco">
          <ac:chgData name="Jade Tan" userId="16b1a3b18b71b79e" providerId="LiveId" clId="{CC439497-F5D5-874C-9940-C183D36575AE}" dt="2022-12-30T23:20:06.532" v="1503"/>
          <ac:inkMkLst>
            <pc:docMk/>
            <pc:sldMk cId="58000964" sldId="306"/>
            <ac:inkMk id="175" creationId="{132DAC69-C2EF-4727-3FE5-31B210D697CB}"/>
          </ac:inkMkLst>
        </pc:inkChg>
        <pc:inkChg chg="add reco">
          <ac:chgData name="Jade Tan" userId="16b1a3b18b71b79e" providerId="LiveId" clId="{CC439497-F5D5-874C-9940-C183D36575AE}" dt="2022-12-30T23:20:06.532" v="1503"/>
          <ac:inkMkLst>
            <pc:docMk/>
            <pc:sldMk cId="58000964" sldId="306"/>
            <ac:inkMk id="176" creationId="{FBF1ED7E-6661-6F12-FDC4-C6E405BDDAFD}"/>
          </ac:inkMkLst>
        </pc:inkChg>
        <pc:inkChg chg="add reco">
          <ac:chgData name="Jade Tan" userId="16b1a3b18b71b79e" providerId="LiveId" clId="{CC439497-F5D5-874C-9940-C183D36575AE}" dt="2022-12-30T23:20:06.532" v="1503"/>
          <ac:inkMkLst>
            <pc:docMk/>
            <pc:sldMk cId="58000964" sldId="306"/>
            <ac:inkMk id="177" creationId="{F01577ED-10B6-92E6-9128-BA9E3F2B649E}"/>
          </ac:inkMkLst>
        </pc:inkChg>
        <pc:inkChg chg="add del">
          <ac:chgData name="Jade Tan" userId="16b1a3b18b71b79e" providerId="LiveId" clId="{CC439497-F5D5-874C-9940-C183D36575AE}" dt="2022-12-30T23:20:12.223" v="1512"/>
          <ac:inkMkLst>
            <pc:docMk/>
            <pc:sldMk cId="58000964" sldId="306"/>
            <ac:inkMk id="178" creationId="{C60FDF15-23AE-3171-2349-7895CAEDAAC7}"/>
          </ac:inkMkLst>
        </pc:inkChg>
        <pc:inkChg chg="add del">
          <ac:chgData name="Jade Tan" userId="16b1a3b18b71b79e" providerId="LiveId" clId="{CC439497-F5D5-874C-9940-C183D36575AE}" dt="2022-12-30T23:20:13.223" v="1517"/>
          <ac:inkMkLst>
            <pc:docMk/>
            <pc:sldMk cId="58000964" sldId="306"/>
            <ac:inkMk id="179" creationId="{4C108F18-22FC-D355-C6B9-AD099CB68EA0}"/>
          </ac:inkMkLst>
        </pc:inkChg>
        <pc:inkChg chg="add del">
          <ac:chgData name="Jade Tan" userId="16b1a3b18b71b79e" providerId="LiveId" clId="{CC439497-F5D5-874C-9940-C183D36575AE}" dt="2022-12-30T23:20:13.024" v="1516"/>
          <ac:inkMkLst>
            <pc:docMk/>
            <pc:sldMk cId="58000964" sldId="306"/>
            <ac:inkMk id="180" creationId="{287EA233-7293-CA12-5D19-39228CC20DE8}"/>
          </ac:inkMkLst>
        </pc:inkChg>
        <pc:inkChg chg="add del">
          <ac:chgData name="Jade Tan" userId="16b1a3b18b71b79e" providerId="LiveId" clId="{CC439497-F5D5-874C-9940-C183D36575AE}" dt="2022-12-30T23:20:12.816" v="1515"/>
          <ac:inkMkLst>
            <pc:docMk/>
            <pc:sldMk cId="58000964" sldId="306"/>
            <ac:inkMk id="181" creationId="{2BF354F1-C062-7356-AE64-FFF87C21EF52}"/>
          </ac:inkMkLst>
        </pc:inkChg>
        <pc:inkChg chg="add del">
          <ac:chgData name="Jade Tan" userId="16b1a3b18b71b79e" providerId="LiveId" clId="{CC439497-F5D5-874C-9940-C183D36575AE}" dt="2022-12-30T23:20:12.608" v="1514"/>
          <ac:inkMkLst>
            <pc:docMk/>
            <pc:sldMk cId="58000964" sldId="306"/>
            <ac:inkMk id="182" creationId="{3D1B30D7-30A3-6FF7-C834-BC34424968B1}"/>
          </ac:inkMkLst>
        </pc:inkChg>
        <pc:inkChg chg="add del">
          <ac:chgData name="Jade Tan" userId="16b1a3b18b71b79e" providerId="LiveId" clId="{CC439497-F5D5-874C-9940-C183D36575AE}" dt="2022-12-30T23:20:12.389" v="1513"/>
          <ac:inkMkLst>
            <pc:docMk/>
            <pc:sldMk cId="58000964" sldId="306"/>
            <ac:inkMk id="183" creationId="{BFAC48D9-8739-C7F2-DFCE-7AA36047A7F9}"/>
          </ac:inkMkLst>
        </pc:inkChg>
        <pc:inkChg chg="add del">
          <ac:chgData name="Jade Tan" userId="16b1a3b18b71b79e" providerId="LiveId" clId="{CC439497-F5D5-874C-9940-C183D36575AE}" dt="2022-12-30T23:20:12.223" v="1512"/>
          <ac:inkMkLst>
            <pc:docMk/>
            <pc:sldMk cId="58000964" sldId="306"/>
            <ac:inkMk id="184" creationId="{30421F6E-1308-D00A-B662-6BF14BA4B5ED}"/>
          </ac:inkMkLst>
        </pc:inkChg>
        <pc:inkChg chg="add del reco">
          <ac:chgData name="Jade Tan" userId="16b1a3b18b71b79e" providerId="LiveId" clId="{CC439497-F5D5-874C-9940-C183D36575AE}" dt="2022-12-30T23:20:12.223" v="1512"/>
          <ac:inkMkLst>
            <pc:docMk/>
            <pc:sldMk cId="58000964" sldId="306"/>
            <ac:inkMk id="185" creationId="{9525415D-5A83-B05A-0683-8B2ABFC3B179}"/>
          </ac:inkMkLst>
        </pc:inkChg>
        <pc:inkChg chg="add del reco">
          <ac:chgData name="Jade Tan" userId="16b1a3b18b71b79e" providerId="LiveId" clId="{CC439497-F5D5-874C-9940-C183D36575AE}" dt="2022-12-30T23:20:12.223" v="1512"/>
          <ac:inkMkLst>
            <pc:docMk/>
            <pc:sldMk cId="58000964" sldId="306"/>
            <ac:inkMk id="186" creationId="{419BA390-E20F-A2E7-33A3-B4BE114327C1}"/>
          </ac:inkMkLst>
        </pc:inkChg>
        <pc:inkChg chg="add del">
          <ac:chgData name="Jade Tan" userId="16b1a3b18b71b79e" providerId="LiveId" clId="{CC439497-F5D5-874C-9940-C183D36575AE}" dt="2022-12-30T23:20:23.371" v="1541"/>
          <ac:inkMkLst>
            <pc:docMk/>
            <pc:sldMk cId="58000964" sldId="306"/>
            <ac:inkMk id="187" creationId="{335C011B-FF01-788E-C3DE-366EB80C31DB}"/>
          </ac:inkMkLst>
        </pc:inkChg>
        <pc:inkChg chg="add del">
          <ac:chgData name="Jade Tan" userId="16b1a3b18b71b79e" providerId="LiveId" clId="{CC439497-F5D5-874C-9940-C183D36575AE}" dt="2022-12-30T23:20:23.371" v="1541"/>
          <ac:inkMkLst>
            <pc:docMk/>
            <pc:sldMk cId="58000964" sldId="306"/>
            <ac:inkMk id="188" creationId="{645DD46C-C6E9-3D76-6C3C-BDFD02B2A589}"/>
          </ac:inkMkLst>
        </pc:inkChg>
        <pc:inkChg chg="add del">
          <ac:chgData name="Jade Tan" userId="16b1a3b18b71b79e" providerId="LiveId" clId="{CC439497-F5D5-874C-9940-C183D36575AE}" dt="2022-12-30T23:20:23.371" v="1541"/>
          <ac:inkMkLst>
            <pc:docMk/>
            <pc:sldMk cId="58000964" sldId="306"/>
            <ac:inkMk id="189" creationId="{5D458931-9138-E4D4-B80E-FDCEF3FD6C28}"/>
          </ac:inkMkLst>
        </pc:inkChg>
        <pc:inkChg chg="add del">
          <ac:chgData name="Jade Tan" userId="16b1a3b18b71b79e" providerId="LiveId" clId="{CC439497-F5D5-874C-9940-C183D36575AE}" dt="2022-12-30T23:20:23.371" v="1541"/>
          <ac:inkMkLst>
            <pc:docMk/>
            <pc:sldMk cId="58000964" sldId="306"/>
            <ac:inkMk id="190" creationId="{CCCC4121-9C88-8A61-0D60-466EACE65F23}"/>
          </ac:inkMkLst>
        </pc:inkChg>
        <pc:inkChg chg="add del">
          <ac:chgData name="Jade Tan" userId="16b1a3b18b71b79e" providerId="LiveId" clId="{CC439497-F5D5-874C-9940-C183D36575AE}" dt="2022-12-30T23:20:23.371" v="1541"/>
          <ac:inkMkLst>
            <pc:docMk/>
            <pc:sldMk cId="58000964" sldId="306"/>
            <ac:inkMk id="191" creationId="{73D9464C-B266-EE89-761E-AA78068F2CBB}"/>
          </ac:inkMkLst>
        </pc:inkChg>
        <pc:inkChg chg="add del">
          <ac:chgData name="Jade Tan" userId="16b1a3b18b71b79e" providerId="LiveId" clId="{CC439497-F5D5-874C-9940-C183D36575AE}" dt="2022-12-30T23:20:23.371" v="1541"/>
          <ac:inkMkLst>
            <pc:docMk/>
            <pc:sldMk cId="58000964" sldId="306"/>
            <ac:inkMk id="192" creationId="{51AC8926-A1D3-EE34-4D2A-8AE1E938EEC3}"/>
          </ac:inkMkLst>
        </pc:inkChg>
        <pc:inkChg chg="add del">
          <ac:chgData name="Jade Tan" userId="16b1a3b18b71b79e" providerId="LiveId" clId="{CC439497-F5D5-874C-9940-C183D36575AE}" dt="2022-12-30T23:20:23.371" v="1541"/>
          <ac:inkMkLst>
            <pc:docMk/>
            <pc:sldMk cId="58000964" sldId="306"/>
            <ac:inkMk id="193" creationId="{4CE49831-960E-DDF6-B2D4-26DF04652D24}"/>
          </ac:inkMkLst>
        </pc:inkChg>
        <pc:inkChg chg="add del">
          <ac:chgData name="Jade Tan" userId="16b1a3b18b71b79e" providerId="LiveId" clId="{CC439497-F5D5-874C-9940-C183D36575AE}" dt="2022-12-30T23:20:23.371" v="1541"/>
          <ac:inkMkLst>
            <pc:docMk/>
            <pc:sldMk cId="58000964" sldId="306"/>
            <ac:inkMk id="194" creationId="{BBC090A1-8138-E89A-6A94-87201533E84A}"/>
          </ac:inkMkLst>
        </pc:inkChg>
        <pc:inkChg chg="add del">
          <ac:chgData name="Jade Tan" userId="16b1a3b18b71b79e" providerId="LiveId" clId="{CC439497-F5D5-874C-9940-C183D36575AE}" dt="2022-12-30T23:20:23.371" v="1541"/>
          <ac:inkMkLst>
            <pc:docMk/>
            <pc:sldMk cId="58000964" sldId="306"/>
            <ac:inkMk id="195" creationId="{0034081A-F615-27CE-5937-D52D5867F4EA}"/>
          </ac:inkMkLst>
        </pc:inkChg>
        <pc:inkChg chg="add del">
          <ac:chgData name="Jade Tan" userId="16b1a3b18b71b79e" providerId="LiveId" clId="{CC439497-F5D5-874C-9940-C183D36575AE}" dt="2022-12-30T23:20:23.371" v="1541"/>
          <ac:inkMkLst>
            <pc:docMk/>
            <pc:sldMk cId="58000964" sldId="306"/>
            <ac:inkMk id="196" creationId="{55FDAE73-6487-1F99-0A45-46367E11B172}"/>
          </ac:inkMkLst>
        </pc:inkChg>
        <pc:inkChg chg="add del">
          <ac:chgData name="Jade Tan" userId="16b1a3b18b71b79e" providerId="LiveId" clId="{CC439497-F5D5-874C-9940-C183D36575AE}" dt="2022-12-30T23:20:23.371" v="1541"/>
          <ac:inkMkLst>
            <pc:docMk/>
            <pc:sldMk cId="58000964" sldId="306"/>
            <ac:inkMk id="197" creationId="{18260759-240D-24D4-66C4-B4F1E870D3BB}"/>
          </ac:inkMkLst>
        </pc:inkChg>
        <pc:inkChg chg="add del">
          <ac:chgData name="Jade Tan" userId="16b1a3b18b71b79e" providerId="LiveId" clId="{CC439497-F5D5-874C-9940-C183D36575AE}" dt="2022-12-30T23:20:23.371" v="1541"/>
          <ac:inkMkLst>
            <pc:docMk/>
            <pc:sldMk cId="58000964" sldId="306"/>
            <ac:inkMk id="198" creationId="{A6CFF2AC-209E-A297-EA35-3C4EABC40C87}"/>
          </ac:inkMkLst>
        </pc:inkChg>
        <pc:inkChg chg="add del">
          <ac:chgData name="Jade Tan" userId="16b1a3b18b71b79e" providerId="LiveId" clId="{CC439497-F5D5-874C-9940-C183D36575AE}" dt="2022-12-30T23:20:23.371" v="1541"/>
          <ac:inkMkLst>
            <pc:docMk/>
            <pc:sldMk cId="58000964" sldId="306"/>
            <ac:inkMk id="199" creationId="{DFD02306-0630-6D7F-0F82-BF9B8F0F65E8}"/>
          </ac:inkMkLst>
        </pc:inkChg>
        <pc:inkChg chg="add del">
          <ac:chgData name="Jade Tan" userId="16b1a3b18b71b79e" providerId="LiveId" clId="{CC439497-F5D5-874C-9940-C183D36575AE}" dt="2022-12-30T23:20:23.371" v="1541"/>
          <ac:inkMkLst>
            <pc:docMk/>
            <pc:sldMk cId="58000964" sldId="306"/>
            <ac:inkMk id="200" creationId="{63EBF608-16DB-3D13-3F80-CDDFE0F27886}"/>
          </ac:inkMkLst>
        </pc:inkChg>
        <pc:inkChg chg="add del">
          <ac:chgData name="Jade Tan" userId="16b1a3b18b71b79e" providerId="LiveId" clId="{CC439497-F5D5-874C-9940-C183D36575AE}" dt="2022-12-30T23:20:23.371" v="1541"/>
          <ac:inkMkLst>
            <pc:docMk/>
            <pc:sldMk cId="58000964" sldId="306"/>
            <ac:inkMk id="201" creationId="{27E1A816-16E4-56E9-ED3B-E6A8BDF78A30}"/>
          </ac:inkMkLst>
        </pc:inkChg>
        <pc:inkChg chg="add del">
          <ac:chgData name="Jade Tan" userId="16b1a3b18b71b79e" providerId="LiveId" clId="{CC439497-F5D5-874C-9940-C183D36575AE}" dt="2022-12-30T23:20:23.371" v="1541"/>
          <ac:inkMkLst>
            <pc:docMk/>
            <pc:sldMk cId="58000964" sldId="306"/>
            <ac:inkMk id="202" creationId="{44CBA9B5-8381-5357-F045-225AEE7C4D59}"/>
          </ac:inkMkLst>
        </pc:inkChg>
        <pc:inkChg chg="add del">
          <ac:chgData name="Jade Tan" userId="16b1a3b18b71b79e" providerId="LiveId" clId="{CC439497-F5D5-874C-9940-C183D36575AE}" dt="2022-12-30T23:20:23.371" v="1541"/>
          <ac:inkMkLst>
            <pc:docMk/>
            <pc:sldMk cId="58000964" sldId="306"/>
            <ac:inkMk id="203" creationId="{0532A97E-AC26-3F3C-D088-A171859AF082}"/>
          </ac:inkMkLst>
        </pc:inkChg>
        <pc:inkChg chg="add del">
          <ac:chgData name="Jade Tan" userId="16b1a3b18b71b79e" providerId="LiveId" clId="{CC439497-F5D5-874C-9940-C183D36575AE}" dt="2022-12-30T23:20:23.371" v="1541"/>
          <ac:inkMkLst>
            <pc:docMk/>
            <pc:sldMk cId="58000964" sldId="306"/>
            <ac:inkMk id="204" creationId="{10295D2A-B6DA-8CE7-38C2-AE2F0C0E1676}"/>
          </ac:inkMkLst>
        </pc:inkChg>
        <pc:inkChg chg="add del">
          <ac:chgData name="Jade Tan" userId="16b1a3b18b71b79e" providerId="LiveId" clId="{CC439497-F5D5-874C-9940-C183D36575AE}" dt="2022-12-30T23:20:23.371" v="1541"/>
          <ac:inkMkLst>
            <pc:docMk/>
            <pc:sldMk cId="58000964" sldId="306"/>
            <ac:inkMk id="205" creationId="{FDA1AC0C-A87C-853D-5613-16EB8ABFF291}"/>
          </ac:inkMkLst>
        </pc:inkChg>
        <pc:inkChg chg="add del">
          <ac:chgData name="Jade Tan" userId="16b1a3b18b71b79e" providerId="LiveId" clId="{CC439497-F5D5-874C-9940-C183D36575AE}" dt="2022-12-30T23:20:23.371" v="1541"/>
          <ac:inkMkLst>
            <pc:docMk/>
            <pc:sldMk cId="58000964" sldId="306"/>
            <ac:inkMk id="206" creationId="{5B2EB37B-1549-5639-DA87-4C99EB42F007}"/>
          </ac:inkMkLst>
        </pc:inkChg>
        <pc:inkChg chg="add del">
          <ac:chgData name="Jade Tan" userId="16b1a3b18b71b79e" providerId="LiveId" clId="{CC439497-F5D5-874C-9940-C183D36575AE}" dt="2022-12-30T23:20:23.371" v="1541"/>
          <ac:inkMkLst>
            <pc:docMk/>
            <pc:sldMk cId="58000964" sldId="306"/>
            <ac:inkMk id="207" creationId="{83F1DEBC-9312-3723-32EC-C1E8B2631D92}"/>
          </ac:inkMkLst>
        </pc:inkChg>
        <pc:inkChg chg="add del">
          <ac:chgData name="Jade Tan" userId="16b1a3b18b71b79e" providerId="LiveId" clId="{CC439497-F5D5-874C-9940-C183D36575AE}" dt="2022-12-30T23:20:23.371" v="1541"/>
          <ac:inkMkLst>
            <pc:docMk/>
            <pc:sldMk cId="58000964" sldId="306"/>
            <ac:inkMk id="208" creationId="{C5DCB10D-057A-58F0-0694-26A6F93DC9AF}"/>
          </ac:inkMkLst>
        </pc:inkChg>
        <pc:inkChg chg="add del">
          <ac:chgData name="Jade Tan" userId="16b1a3b18b71b79e" providerId="LiveId" clId="{CC439497-F5D5-874C-9940-C183D36575AE}" dt="2022-12-30T23:20:23.371" v="1541"/>
          <ac:inkMkLst>
            <pc:docMk/>
            <pc:sldMk cId="58000964" sldId="306"/>
            <ac:inkMk id="209" creationId="{609BA95A-1B2D-4B60-9504-6E2AD348A758}"/>
          </ac:inkMkLst>
        </pc:inkChg>
        <pc:inkChg chg="add reco">
          <ac:chgData name="Jade Tan" userId="16b1a3b18b71b79e" providerId="LiveId" clId="{CC439497-F5D5-874C-9940-C183D36575AE}" dt="2022-12-30T23:20:23.371" v="1541"/>
          <ac:inkMkLst>
            <pc:docMk/>
            <pc:sldMk cId="58000964" sldId="306"/>
            <ac:inkMk id="210" creationId="{4AB3449D-56D3-5E60-960E-C6249AE12043}"/>
          </ac:inkMkLst>
        </pc:inkChg>
        <pc:inkChg chg="add reco">
          <ac:chgData name="Jade Tan" userId="16b1a3b18b71b79e" providerId="LiveId" clId="{CC439497-F5D5-874C-9940-C183D36575AE}" dt="2022-12-30T23:20:23.371" v="1541"/>
          <ac:inkMkLst>
            <pc:docMk/>
            <pc:sldMk cId="58000964" sldId="306"/>
            <ac:inkMk id="211" creationId="{88707A70-2B39-E668-4897-06D0E1D674DD}"/>
          </ac:inkMkLst>
        </pc:inkChg>
        <pc:inkChg chg="add reco">
          <ac:chgData name="Jade Tan" userId="16b1a3b18b71b79e" providerId="LiveId" clId="{CC439497-F5D5-874C-9940-C183D36575AE}" dt="2022-12-30T23:20:23.371" v="1541"/>
          <ac:inkMkLst>
            <pc:docMk/>
            <pc:sldMk cId="58000964" sldId="306"/>
            <ac:inkMk id="212" creationId="{4256E3CD-DDFE-86B8-8A46-7B18FCB294D7}"/>
          </ac:inkMkLst>
        </pc:inkChg>
        <pc:inkChg chg="add reco">
          <ac:chgData name="Jade Tan" userId="16b1a3b18b71b79e" providerId="LiveId" clId="{CC439497-F5D5-874C-9940-C183D36575AE}" dt="2022-12-30T23:20:23.371" v="1541"/>
          <ac:inkMkLst>
            <pc:docMk/>
            <pc:sldMk cId="58000964" sldId="306"/>
            <ac:inkMk id="213" creationId="{346E8203-8744-2F46-E6A8-1C764EA93B10}"/>
          </ac:inkMkLst>
        </pc:inkChg>
        <pc:inkChg chg="add del">
          <ac:chgData name="Jade Tan" userId="16b1a3b18b71b79e" providerId="LiveId" clId="{CC439497-F5D5-874C-9940-C183D36575AE}" dt="2022-12-30T23:20:27.849" v="1553"/>
          <ac:inkMkLst>
            <pc:docMk/>
            <pc:sldMk cId="58000964" sldId="306"/>
            <ac:inkMk id="214" creationId="{ADE9F500-BA9E-C85C-FF6A-A3F8B44CD30C}"/>
          </ac:inkMkLst>
        </pc:inkChg>
        <pc:inkChg chg="add del">
          <ac:chgData name="Jade Tan" userId="16b1a3b18b71b79e" providerId="LiveId" clId="{CC439497-F5D5-874C-9940-C183D36575AE}" dt="2022-12-30T23:20:27.849" v="1553"/>
          <ac:inkMkLst>
            <pc:docMk/>
            <pc:sldMk cId="58000964" sldId="306"/>
            <ac:inkMk id="215" creationId="{CC9EC494-2EB1-B83F-CF3D-29C76DEDA404}"/>
          </ac:inkMkLst>
        </pc:inkChg>
        <pc:inkChg chg="add del">
          <ac:chgData name="Jade Tan" userId="16b1a3b18b71b79e" providerId="LiveId" clId="{CC439497-F5D5-874C-9940-C183D36575AE}" dt="2022-12-30T23:20:27.849" v="1553"/>
          <ac:inkMkLst>
            <pc:docMk/>
            <pc:sldMk cId="58000964" sldId="306"/>
            <ac:inkMk id="216" creationId="{A88B9E89-1C8C-FBE3-6793-57637C3D0050}"/>
          </ac:inkMkLst>
        </pc:inkChg>
        <pc:inkChg chg="add del">
          <ac:chgData name="Jade Tan" userId="16b1a3b18b71b79e" providerId="LiveId" clId="{CC439497-F5D5-874C-9940-C183D36575AE}" dt="2022-12-30T23:20:27.849" v="1553"/>
          <ac:inkMkLst>
            <pc:docMk/>
            <pc:sldMk cId="58000964" sldId="306"/>
            <ac:inkMk id="217" creationId="{C17708C5-BEC7-EC49-B8C1-7C915E153919}"/>
          </ac:inkMkLst>
        </pc:inkChg>
        <pc:inkChg chg="add del">
          <ac:chgData name="Jade Tan" userId="16b1a3b18b71b79e" providerId="LiveId" clId="{CC439497-F5D5-874C-9940-C183D36575AE}" dt="2022-12-30T23:20:27.849" v="1553"/>
          <ac:inkMkLst>
            <pc:docMk/>
            <pc:sldMk cId="58000964" sldId="306"/>
            <ac:inkMk id="218" creationId="{AD498CC3-AEDA-BD2B-BE69-20E1C21E46F7}"/>
          </ac:inkMkLst>
        </pc:inkChg>
        <pc:inkChg chg="add del">
          <ac:chgData name="Jade Tan" userId="16b1a3b18b71b79e" providerId="LiveId" clId="{CC439497-F5D5-874C-9940-C183D36575AE}" dt="2022-12-30T23:20:27.849" v="1553"/>
          <ac:inkMkLst>
            <pc:docMk/>
            <pc:sldMk cId="58000964" sldId="306"/>
            <ac:inkMk id="219" creationId="{DE2EF243-1D79-A04D-E2B4-2D54C9A039CC}"/>
          </ac:inkMkLst>
        </pc:inkChg>
        <pc:inkChg chg="add del">
          <ac:chgData name="Jade Tan" userId="16b1a3b18b71b79e" providerId="LiveId" clId="{CC439497-F5D5-874C-9940-C183D36575AE}" dt="2022-12-30T23:20:27.849" v="1553"/>
          <ac:inkMkLst>
            <pc:docMk/>
            <pc:sldMk cId="58000964" sldId="306"/>
            <ac:inkMk id="220" creationId="{53B0238E-1A3F-631E-5978-9BF05B667F1D}"/>
          </ac:inkMkLst>
        </pc:inkChg>
        <pc:inkChg chg="add del">
          <ac:chgData name="Jade Tan" userId="16b1a3b18b71b79e" providerId="LiveId" clId="{CC439497-F5D5-874C-9940-C183D36575AE}" dt="2022-12-30T23:20:27.849" v="1553"/>
          <ac:inkMkLst>
            <pc:docMk/>
            <pc:sldMk cId="58000964" sldId="306"/>
            <ac:inkMk id="221" creationId="{F6016BA5-FF73-311D-DF9D-FC5FF5994CFD}"/>
          </ac:inkMkLst>
        </pc:inkChg>
        <pc:inkChg chg="add del">
          <ac:chgData name="Jade Tan" userId="16b1a3b18b71b79e" providerId="LiveId" clId="{CC439497-F5D5-874C-9940-C183D36575AE}" dt="2022-12-30T23:20:27.849" v="1553"/>
          <ac:inkMkLst>
            <pc:docMk/>
            <pc:sldMk cId="58000964" sldId="306"/>
            <ac:inkMk id="222" creationId="{1AA3180F-AC7F-9AE8-62CC-68DF352A8E57}"/>
          </ac:inkMkLst>
        </pc:inkChg>
        <pc:inkChg chg="add del">
          <ac:chgData name="Jade Tan" userId="16b1a3b18b71b79e" providerId="LiveId" clId="{CC439497-F5D5-874C-9940-C183D36575AE}" dt="2022-12-30T23:20:27.849" v="1553"/>
          <ac:inkMkLst>
            <pc:docMk/>
            <pc:sldMk cId="58000964" sldId="306"/>
            <ac:inkMk id="223" creationId="{CA9AD3D8-CAFA-01D0-EC3B-E12CE5E5749E}"/>
          </ac:inkMkLst>
        </pc:inkChg>
        <pc:inkChg chg="add del">
          <ac:chgData name="Jade Tan" userId="16b1a3b18b71b79e" providerId="LiveId" clId="{CC439497-F5D5-874C-9940-C183D36575AE}" dt="2022-12-30T23:20:27.849" v="1553"/>
          <ac:inkMkLst>
            <pc:docMk/>
            <pc:sldMk cId="58000964" sldId="306"/>
            <ac:inkMk id="224" creationId="{3CBF605A-1FBA-3691-907F-B417EACE1ABF}"/>
          </ac:inkMkLst>
        </pc:inkChg>
        <pc:inkChg chg="add reco">
          <ac:chgData name="Jade Tan" userId="16b1a3b18b71b79e" providerId="LiveId" clId="{CC439497-F5D5-874C-9940-C183D36575AE}" dt="2022-12-30T23:20:27.849" v="1553"/>
          <ac:inkMkLst>
            <pc:docMk/>
            <pc:sldMk cId="58000964" sldId="306"/>
            <ac:inkMk id="225" creationId="{9C651ED3-9535-3071-B338-EB494F163F88}"/>
          </ac:inkMkLst>
        </pc:inkChg>
        <pc:inkChg chg="add reco">
          <ac:chgData name="Jade Tan" userId="16b1a3b18b71b79e" providerId="LiveId" clId="{CC439497-F5D5-874C-9940-C183D36575AE}" dt="2022-12-30T23:20:27.849" v="1553"/>
          <ac:inkMkLst>
            <pc:docMk/>
            <pc:sldMk cId="58000964" sldId="306"/>
            <ac:inkMk id="226" creationId="{AA823B61-30C6-9292-18BB-DD5D91C84021}"/>
          </ac:inkMkLst>
        </pc:inkChg>
      </pc:sldChg>
      <pc:sldChg chg="new del">
        <pc:chgData name="Jade Tan" userId="16b1a3b18b71b79e" providerId="LiveId" clId="{CC439497-F5D5-874C-9940-C183D36575AE}" dt="2022-12-30T22:17:03.556" v="861" actId="2696"/>
        <pc:sldMkLst>
          <pc:docMk/>
          <pc:sldMk cId="401431674" sldId="306"/>
        </pc:sldMkLst>
      </pc:sldChg>
      <pc:sldChg chg="new">
        <pc:chgData name="Jade Tan" userId="16b1a3b18b71b79e" providerId="LiveId" clId="{CC439497-F5D5-874C-9940-C183D36575AE}" dt="2023-01-01T17:50:15.807" v="1592" actId="680"/>
        <pc:sldMkLst>
          <pc:docMk/>
          <pc:sldMk cId="3371014612" sldId="307"/>
        </pc:sldMkLst>
      </pc:sldChg>
      <pc:sldChg chg="addSp delSp modSp">
        <pc:chgData name="Jade Tan" userId="16b1a3b18b71b79e" providerId="LiveId" clId="{CC439497-F5D5-874C-9940-C183D36575AE}" dt="2023-01-01T19:47:08.191" v="2294"/>
        <pc:sldMkLst>
          <pc:docMk/>
          <pc:sldMk cId="3226618749" sldId="308"/>
        </pc:sldMkLst>
        <pc:inkChg chg="add del">
          <ac:chgData name="Jade Tan" userId="16b1a3b18b71b79e" providerId="LiveId" clId="{CC439497-F5D5-874C-9940-C183D36575AE}" dt="2023-01-01T19:45:48.585" v="2239"/>
          <ac:inkMkLst>
            <pc:docMk/>
            <pc:sldMk cId="3226618749" sldId="308"/>
            <ac:inkMk id="4" creationId="{A78F0DAB-597E-7466-0159-85AAECF32751}"/>
          </ac:inkMkLst>
        </pc:inkChg>
        <pc:inkChg chg="add del">
          <ac:chgData name="Jade Tan" userId="16b1a3b18b71b79e" providerId="LiveId" clId="{CC439497-F5D5-874C-9940-C183D36575AE}" dt="2023-01-01T18:50:17.098" v="1761"/>
          <ac:inkMkLst>
            <pc:docMk/>
            <pc:sldMk cId="3226618749" sldId="308"/>
            <ac:inkMk id="4" creationId="{B260814A-89FF-302C-104A-B3497E6E1FEB}"/>
          </ac:inkMkLst>
        </pc:inkChg>
        <pc:inkChg chg="add del">
          <ac:chgData name="Jade Tan" userId="16b1a3b18b71b79e" providerId="LiveId" clId="{CC439497-F5D5-874C-9940-C183D36575AE}" dt="2023-01-01T19:45:47.909" v="2238"/>
          <ac:inkMkLst>
            <pc:docMk/>
            <pc:sldMk cId="3226618749" sldId="308"/>
            <ac:inkMk id="5" creationId="{28D13E2D-6EF4-FB75-4A54-8C8FA386E3F7}"/>
          </ac:inkMkLst>
        </pc:inkChg>
        <pc:inkChg chg="add del">
          <ac:chgData name="Jade Tan" userId="16b1a3b18b71b79e" providerId="LiveId" clId="{CC439497-F5D5-874C-9940-C183D36575AE}" dt="2023-01-01T18:50:17.098" v="1761"/>
          <ac:inkMkLst>
            <pc:docMk/>
            <pc:sldMk cId="3226618749" sldId="308"/>
            <ac:inkMk id="5" creationId="{6BF82965-EDA1-112D-B2DC-7FC5BCF70527}"/>
          </ac:inkMkLst>
        </pc:inkChg>
        <pc:inkChg chg="add del">
          <ac:chgData name="Jade Tan" userId="16b1a3b18b71b79e" providerId="LiveId" clId="{CC439497-F5D5-874C-9940-C183D36575AE}" dt="2023-01-01T19:45:50.101" v="2241"/>
          <ac:inkMkLst>
            <pc:docMk/>
            <pc:sldMk cId="3226618749" sldId="308"/>
            <ac:inkMk id="6" creationId="{7A94DF30-60F6-676F-E89C-7DEA2F5EB32C}"/>
          </ac:inkMkLst>
        </pc:inkChg>
        <pc:inkChg chg="add del">
          <ac:chgData name="Jade Tan" userId="16b1a3b18b71b79e" providerId="LiveId" clId="{CC439497-F5D5-874C-9940-C183D36575AE}" dt="2023-01-01T18:50:17.098" v="1761"/>
          <ac:inkMkLst>
            <pc:docMk/>
            <pc:sldMk cId="3226618749" sldId="308"/>
            <ac:inkMk id="6" creationId="{96F09880-50E9-B751-A7C7-C888AC213B6D}"/>
          </ac:inkMkLst>
        </pc:inkChg>
        <pc:inkChg chg="add del">
          <ac:chgData name="Jade Tan" userId="16b1a3b18b71b79e" providerId="LiveId" clId="{CC439497-F5D5-874C-9940-C183D36575AE}" dt="2023-01-01T18:50:17.098" v="1761"/>
          <ac:inkMkLst>
            <pc:docMk/>
            <pc:sldMk cId="3226618749" sldId="308"/>
            <ac:inkMk id="7" creationId="{3D292012-CA99-34C4-250C-A74197FF98FA}"/>
          </ac:inkMkLst>
        </pc:inkChg>
        <pc:inkChg chg="add del">
          <ac:chgData name="Jade Tan" userId="16b1a3b18b71b79e" providerId="LiveId" clId="{CC439497-F5D5-874C-9940-C183D36575AE}" dt="2023-01-01T19:45:57.599" v="2253"/>
          <ac:inkMkLst>
            <pc:docMk/>
            <pc:sldMk cId="3226618749" sldId="308"/>
            <ac:inkMk id="7" creationId="{818D2546-2580-B26E-F6F0-B123D82C967F}"/>
          </ac:inkMkLst>
        </pc:inkChg>
        <pc:inkChg chg="add">
          <ac:chgData name="Jade Tan" userId="16b1a3b18b71b79e" providerId="LiveId" clId="{CC439497-F5D5-874C-9940-C183D36575AE}" dt="2023-01-01T18:50:16.007" v="1759"/>
          <ac:inkMkLst>
            <pc:docMk/>
            <pc:sldMk cId="3226618749" sldId="308"/>
            <ac:inkMk id="8" creationId="{C79C1BEF-E9ED-881D-CAB5-61352D182C5C}"/>
          </ac:inkMkLst>
        </pc:inkChg>
        <pc:inkChg chg="add">
          <ac:chgData name="Jade Tan" userId="16b1a3b18b71b79e" providerId="LiveId" clId="{CC439497-F5D5-874C-9940-C183D36575AE}" dt="2023-01-01T18:50:16.480" v="1760"/>
          <ac:inkMkLst>
            <pc:docMk/>
            <pc:sldMk cId="3226618749" sldId="308"/>
            <ac:inkMk id="9" creationId="{56F9FC52-57B3-062A-5C20-134BBADCBBA5}"/>
          </ac:inkMkLst>
        </pc:inkChg>
        <pc:inkChg chg="add reco">
          <ac:chgData name="Jade Tan" userId="16b1a3b18b71b79e" providerId="LiveId" clId="{CC439497-F5D5-874C-9940-C183D36575AE}" dt="2023-01-01T18:50:17.098" v="1761"/>
          <ac:inkMkLst>
            <pc:docMk/>
            <pc:sldMk cId="3226618749" sldId="308"/>
            <ac:inkMk id="10" creationId="{2017B749-6131-AE7A-CB03-4057145735D5}"/>
          </ac:inkMkLst>
        </pc:inkChg>
        <pc:inkChg chg="add">
          <ac:chgData name="Jade Tan" userId="16b1a3b18b71b79e" providerId="LiveId" clId="{CC439497-F5D5-874C-9940-C183D36575AE}" dt="2023-01-01T18:50:19.673" v="1762"/>
          <ac:inkMkLst>
            <pc:docMk/>
            <pc:sldMk cId="3226618749" sldId="308"/>
            <ac:inkMk id="11" creationId="{48D5056B-E884-55EE-E096-45856B930FA8}"/>
          </ac:inkMkLst>
        </pc:inkChg>
        <pc:inkChg chg="add">
          <ac:chgData name="Jade Tan" userId="16b1a3b18b71b79e" providerId="LiveId" clId="{CC439497-F5D5-874C-9940-C183D36575AE}" dt="2023-01-01T19:45:52.888" v="2243"/>
          <ac:inkMkLst>
            <pc:docMk/>
            <pc:sldMk cId="3226618749" sldId="308"/>
            <ac:inkMk id="12" creationId="{48002A1C-5A39-3E4D-9C01-B99784172CCC}"/>
          </ac:inkMkLst>
        </pc:inkChg>
        <pc:inkChg chg="add del">
          <ac:chgData name="Jade Tan" userId="16b1a3b18b71b79e" providerId="LiveId" clId="{CC439497-F5D5-874C-9940-C183D36575AE}" dt="2023-01-01T18:50:24.945" v="1768"/>
          <ac:inkMkLst>
            <pc:docMk/>
            <pc:sldMk cId="3226618749" sldId="308"/>
            <ac:inkMk id="12" creationId="{D01C4F45-53DA-A6C8-4B00-451D4DB778D2}"/>
          </ac:inkMkLst>
        </pc:inkChg>
        <pc:inkChg chg="add del">
          <ac:chgData name="Jade Tan" userId="16b1a3b18b71b79e" providerId="LiveId" clId="{CC439497-F5D5-874C-9940-C183D36575AE}" dt="2023-01-01T19:45:57.599" v="2253"/>
          <ac:inkMkLst>
            <pc:docMk/>
            <pc:sldMk cId="3226618749" sldId="308"/>
            <ac:inkMk id="13" creationId="{589F3010-9BAD-53DE-F71D-B91A36DC74BE}"/>
          </ac:inkMkLst>
        </pc:inkChg>
        <pc:inkChg chg="add del">
          <ac:chgData name="Jade Tan" userId="16b1a3b18b71b79e" providerId="LiveId" clId="{CC439497-F5D5-874C-9940-C183D36575AE}" dt="2023-01-01T18:50:24.945" v="1768"/>
          <ac:inkMkLst>
            <pc:docMk/>
            <pc:sldMk cId="3226618749" sldId="308"/>
            <ac:inkMk id="13" creationId="{E905A718-21CA-A4CF-307B-592247466BFB}"/>
          </ac:inkMkLst>
        </pc:inkChg>
        <pc:inkChg chg="add del">
          <ac:chgData name="Jade Tan" userId="16b1a3b18b71b79e" providerId="LiveId" clId="{CC439497-F5D5-874C-9940-C183D36575AE}" dt="2023-01-01T18:50:24.945" v="1768"/>
          <ac:inkMkLst>
            <pc:docMk/>
            <pc:sldMk cId="3226618749" sldId="308"/>
            <ac:inkMk id="14" creationId="{3B91E4F9-7C32-03DA-7CE6-6D01310C5F8F}"/>
          </ac:inkMkLst>
        </pc:inkChg>
        <pc:inkChg chg="add del">
          <ac:chgData name="Jade Tan" userId="16b1a3b18b71b79e" providerId="LiveId" clId="{CC439497-F5D5-874C-9940-C183D36575AE}" dt="2023-01-01T19:45:57.599" v="2253"/>
          <ac:inkMkLst>
            <pc:docMk/>
            <pc:sldMk cId="3226618749" sldId="308"/>
            <ac:inkMk id="14" creationId="{7F282220-F32F-4DF8-8F46-D43DB7C523FF}"/>
          </ac:inkMkLst>
        </pc:inkChg>
        <pc:inkChg chg="add">
          <ac:chgData name="Jade Tan" userId="16b1a3b18b71b79e" providerId="LiveId" clId="{CC439497-F5D5-874C-9940-C183D36575AE}" dt="2023-01-01T18:50:23.963" v="1766"/>
          <ac:inkMkLst>
            <pc:docMk/>
            <pc:sldMk cId="3226618749" sldId="308"/>
            <ac:inkMk id="15" creationId="{A926EAE8-3A58-7D9D-5249-2CF3BBD0A0CC}"/>
          </ac:inkMkLst>
        </pc:inkChg>
        <pc:inkChg chg="add">
          <ac:chgData name="Jade Tan" userId="16b1a3b18b71b79e" providerId="LiveId" clId="{CC439497-F5D5-874C-9940-C183D36575AE}" dt="2023-01-01T18:50:24.137" v="1767"/>
          <ac:inkMkLst>
            <pc:docMk/>
            <pc:sldMk cId="3226618749" sldId="308"/>
            <ac:inkMk id="16" creationId="{483144E8-45E2-A797-6FEC-11C54A3CEE24}"/>
          </ac:inkMkLst>
        </pc:inkChg>
        <pc:inkChg chg="add reco">
          <ac:chgData name="Jade Tan" userId="16b1a3b18b71b79e" providerId="LiveId" clId="{CC439497-F5D5-874C-9940-C183D36575AE}" dt="2023-01-01T18:50:24.945" v="1768"/>
          <ac:inkMkLst>
            <pc:docMk/>
            <pc:sldMk cId="3226618749" sldId="308"/>
            <ac:inkMk id="17" creationId="{83D5DFF8-253D-1DB8-0466-659F1B51A222}"/>
          </ac:inkMkLst>
        </pc:inkChg>
        <pc:inkChg chg="add del">
          <ac:chgData name="Jade Tan" userId="16b1a3b18b71b79e" providerId="LiveId" clId="{CC439497-F5D5-874C-9940-C183D36575AE}" dt="2023-01-01T18:50:34.842" v="1771"/>
          <ac:inkMkLst>
            <pc:docMk/>
            <pc:sldMk cId="3226618749" sldId="308"/>
            <ac:inkMk id="18" creationId="{33B60EDC-CA69-8D16-1A1F-593EE31981DD}"/>
          </ac:inkMkLst>
        </pc:inkChg>
        <pc:inkChg chg="add del">
          <ac:chgData name="Jade Tan" userId="16b1a3b18b71b79e" providerId="LiveId" clId="{CC439497-F5D5-874C-9940-C183D36575AE}" dt="2023-01-01T19:45:57.599" v="2253"/>
          <ac:inkMkLst>
            <pc:docMk/>
            <pc:sldMk cId="3226618749" sldId="308"/>
            <ac:inkMk id="18" creationId="{F5C11B88-2187-C709-5894-D57EAFFE9735}"/>
          </ac:inkMkLst>
        </pc:inkChg>
        <pc:inkChg chg="add del">
          <ac:chgData name="Jade Tan" userId="16b1a3b18b71b79e" providerId="LiveId" clId="{CC439497-F5D5-874C-9940-C183D36575AE}" dt="2023-01-01T18:50:34.842" v="1771"/>
          <ac:inkMkLst>
            <pc:docMk/>
            <pc:sldMk cId="3226618749" sldId="308"/>
            <ac:inkMk id="19" creationId="{C8CE8F79-E915-D479-B23C-E743C95CA59D}"/>
          </ac:inkMkLst>
        </pc:inkChg>
        <pc:inkChg chg="add del">
          <ac:chgData name="Jade Tan" userId="16b1a3b18b71b79e" providerId="LiveId" clId="{CC439497-F5D5-874C-9940-C183D36575AE}" dt="2023-01-01T19:45:57.599" v="2253"/>
          <ac:inkMkLst>
            <pc:docMk/>
            <pc:sldMk cId="3226618749" sldId="308"/>
            <ac:inkMk id="19" creationId="{F22EDEBF-E4EE-60AA-2628-E2F3A2B76DF3}"/>
          </ac:inkMkLst>
        </pc:inkChg>
        <pc:inkChg chg="add reco">
          <ac:chgData name="Jade Tan" userId="16b1a3b18b71b79e" providerId="LiveId" clId="{CC439497-F5D5-874C-9940-C183D36575AE}" dt="2023-01-01T18:50:34.842" v="1771"/>
          <ac:inkMkLst>
            <pc:docMk/>
            <pc:sldMk cId="3226618749" sldId="308"/>
            <ac:inkMk id="20" creationId="{B5F41EF4-B33F-30C1-91CE-24FAE775E1F7}"/>
          </ac:inkMkLst>
        </pc:inkChg>
        <pc:inkChg chg="add del">
          <ac:chgData name="Jade Tan" userId="16b1a3b18b71b79e" providerId="LiveId" clId="{CC439497-F5D5-874C-9940-C183D36575AE}" dt="2023-01-01T18:50:38.591" v="1777"/>
          <ac:inkMkLst>
            <pc:docMk/>
            <pc:sldMk cId="3226618749" sldId="308"/>
            <ac:inkMk id="21" creationId="{01EA961B-BA64-9932-5F2C-E185CC07015B}"/>
          </ac:inkMkLst>
        </pc:inkChg>
        <pc:inkChg chg="add del">
          <ac:chgData name="Jade Tan" userId="16b1a3b18b71b79e" providerId="LiveId" clId="{CC439497-F5D5-874C-9940-C183D36575AE}" dt="2023-01-01T19:45:57.599" v="2253"/>
          <ac:inkMkLst>
            <pc:docMk/>
            <pc:sldMk cId="3226618749" sldId="308"/>
            <ac:inkMk id="21" creationId="{AB8E541B-22DC-9EFB-CCAB-E93B597F6CB0}"/>
          </ac:inkMkLst>
        </pc:inkChg>
        <pc:inkChg chg="add del">
          <ac:chgData name="Jade Tan" userId="16b1a3b18b71b79e" providerId="LiveId" clId="{CC439497-F5D5-874C-9940-C183D36575AE}" dt="2023-01-01T19:36:43.030" v="2078"/>
          <ac:inkMkLst>
            <pc:docMk/>
            <pc:sldMk cId="3226618749" sldId="308"/>
            <ac:inkMk id="22" creationId="{5BFB5610-0E5D-6222-1C27-A2F8CB28A3B8}"/>
          </ac:inkMkLst>
        </pc:inkChg>
        <pc:inkChg chg="add del">
          <ac:chgData name="Jade Tan" userId="16b1a3b18b71b79e" providerId="LiveId" clId="{CC439497-F5D5-874C-9940-C183D36575AE}" dt="2023-01-01T19:45:57.599" v="2253"/>
          <ac:inkMkLst>
            <pc:docMk/>
            <pc:sldMk cId="3226618749" sldId="308"/>
            <ac:inkMk id="22" creationId="{70A069C2-8ED0-8762-2012-3C264FACE856}"/>
          </ac:inkMkLst>
        </pc:inkChg>
        <pc:inkChg chg="add del">
          <ac:chgData name="Jade Tan" userId="16b1a3b18b71b79e" providerId="LiveId" clId="{CC439497-F5D5-874C-9940-C183D36575AE}" dt="2023-01-01T19:45:57.599" v="2253"/>
          <ac:inkMkLst>
            <pc:docMk/>
            <pc:sldMk cId="3226618749" sldId="308"/>
            <ac:inkMk id="23" creationId="{6F82C68A-9576-2615-3FF9-309286A87803}"/>
          </ac:inkMkLst>
        </pc:inkChg>
        <pc:inkChg chg="add del">
          <ac:chgData name="Jade Tan" userId="16b1a3b18b71b79e" providerId="LiveId" clId="{CC439497-F5D5-874C-9940-C183D36575AE}" dt="2023-01-01T18:50:38.591" v="1777"/>
          <ac:inkMkLst>
            <pc:docMk/>
            <pc:sldMk cId="3226618749" sldId="308"/>
            <ac:inkMk id="23" creationId="{D9127EC2-59A7-31BE-1B07-201D5FA4C1BE}"/>
          </ac:inkMkLst>
        </pc:inkChg>
        <pc:inkChg chg="add del">
          <ac:chgData name="Jade Tan" userId="16b1a3b18b71b79e" providerId="LiveId" clId="{CC439497-F5D5-874C-9940-C183D36575AE}" dt="2023-01-01T18:50:38.591" v="1777"/>
          <ac:inkMkLst>
            <pc:docMk/>
            <pc:sldMk cId="3226618749" sldId="308"/>
            <ac:inkMk id="24" creationId="{B4E482ED-C5BF-F8CA-9959-F9F202CB2455}"/>
          </ac:inkMkLst>
        </pc:inkChg>
        <pc:inkChg chg="add del">
          <ac:chgData name="Jade Tan" userId="16b1a3b18b71b79e" providerId="LiveId" clId="{CC439497-F5D5-874C-9940-C183D36575AE}" dt="2023-01-01T19:45:57.599" v="2253"/>
          <ac:inkMkLst>
            <pc:docMk/>
            <pc:sldMk cId="3226618749" sldId="308"/>
            <ac:inkMk id="24" creationId="{E1863662-F077-0CA6-2936-84DB945814CA}"/>
          </ac:inkMkLst>
        </pc:inkChg>
        <pc:inkChg chg="add">
          <ac:chgData name="Jade Tan" userId="16b1a3b18b71b79e" providerId="LiveId" clId="{CC439497-F5D5-874C-9940-C183D36575AE}" dt="2023-01-01T18:50:37.782" v="1776"/>
          <ac:inkMkLst>
            <pc:docMk/>
            <pc:sldMk cId="3226618749" sldId="308"/>
            <ac:inkMk id="25" creationId="{993D2423-168B-A414-3766-C95A0BCBCF0D}"/>
          </ac:inkMkLst>
        </pc:inkChg>
        <pc:inkChg chg="add reco">
          <ac:chgData name="Jade Tan" userId="16b1a3b18b71b79e" providerId="LiveId" clId="{CC439497-F5D5-874C-9940-C183D36575AE}" dt="2023-01-01T18:50:38.591" v="1777"/>
          <ac:inkMkLst>
            <pc:docMk/>
            <pc:sldMk cId="3226618749" sldId="308"/>
            <ac:inkMk id="26" creationId="{B04AA766-6CF4-C491-FEDA-35F42D3287F2}"/>
          </ac:inkMkLst>
        </pc:inkChg>
        <pc:inkChg chg="add del">
          <ac:chgData name="Jade Tan" userId="16b1a3b18b71b79e" providerId="LiveId" clId="{CC439497-F5D5-874C-9940-C183D36575AE}" dt="2023-01-01T19:45:57.599" v="2253"/>
          <ac:inkMkLst>
            <pc:docMk/>
            <pc:sldMk cId="3226618749" sldId="308"/>
            <ac:inkMk id="27" creationId="{63C495BD-3AF1-D5B2-D7AC-C65B3923850B}"/>
          </ac:inkMkLst>
        </pc:inkChg>
        <pc:inkChg chg="add del">
          <ac:chgData name="Jade Tan" userId="16b1a3b18b71b79e" providerId="LiveId" clId="{CC439497-F5D5-874C-9940-C183D36575AE}" dt="2023-01-01T19:36:33.649" v="2077"/>
          <ac:inkMkLst>
            <pc:docMk/>
            <pc:sldMk cId="3226618749" sldId="308"/>
            <ac:inkMk id="27" creationId="{D081485A-BE57-4EBB-11F1-6C0637F49518}"/>
          </ac:inkMkLst>
        </pc:inkChg>
        <pc:inkChg chg="add reco">
          <ac:chgData name="Jade Tan" userId="16b1a3b18b71b79e" providerId="LiveId" clId="{CC439497-F5D5-874C-9940-C183D36575AE}" dt="2023-01-01T19:45:57.599" v="2253"/>
          <ac:inkMkLst>
            <pc:docMk/>
            <pc:sldMk cId="3226618749" sldId="308"/>
            <ac:inkMk id="28" creationId="{0FCE457D-DCFA-435D-9974-E0DD88026A5E}"/>
          </ac:inkMkLst>
        </pc:inkChg>
        <pc:inkChg chg="add del">
          <ac:chgData name="Jade Tan" userId="16b1a3b18b71b79e" providerId="LiveId" clId="{CC439497-F5D5-874C-9940-C183D36575AE}" dt="2023-01-01T18:50:41.738" v="1783"/>
          <ac:inkMkLst>
            <pc:docMk/>
            <pc:sldMk cId="3226618749" sldId="308"/>
            <ac:inkMk id="28" creationId="{B2AE7FBE-F7AD-6F5F-9B9E-7328CD42DD3D}"/>
          </ac:inkMkLst>
        </pc:inkChg>
        <pc:inkChg chg="add del">
          <ac:chgData name="Jade Tan" userId="16b1a3b18b71b79e" providerId="LiveId" clId="{CC439497-F5D5-874C-9940-C183D36575AE}" dt="2023-01-01T19:46:04.710" v="2265"/>
          <ac:inkMkLst>
            <pc:docMk/>
            <pc:sldMk cId="3226618749" sldId="308"/>
            <ac:inkMk id="29" creationId="{787E83E7-33EB-D0DA-B188-4B44072AF272}"/>
          </ac:inkMkLst>
        </pc:inkChg>
        <pc:inkChg chg="add del">
          <ac:chgData name="Jade Tan" userId="16b1a3b18b71b79e" providerId="LiveId" clId="{CC439497-F5D5-874C-9940-C183D36575AE}" dt="2023-01-01T18:50:41.368" v="1782"/>
          <ac:inkMkLst>
            <pc:docMk/>
            <pc:sldMk cId="3226618749" sldId="308"/>
            <ac:inkMk id="29" creationId="{B4E8D490-826E-8619-023E-9118DB8EE219}"/>
          </ac:inkMkLst>
        </pc:inkChg>
        <pc:inkChg chg="add del">
          <ac:chgData name="Jade Tan" userId="16b1a3b18b71b79e" providerId="LiveId" clId="{CC439497-F5D5-874C-9940-C183D36575AE}" dt="2023-01-01T19:46:04.710" v="2265"/>
          <ac:inkMkLst>
            <pc:docMk/>
            <pc:sldMk cId="3226618749" sldId="308"/>
            <ac:inkMk id="30" creationId="{0C4F8D1A-7E46-D324-B6AF-8A36A316AE01}"/>
          </ac:inkMkLst>
        </pc:inkChg>
        <pc:inkChg chg="add del reco">
          <ac:chgData name="Jade Tan" userId="16b1a3b18b71b79e" providerId="LiveId" clId="{CC439497-F5D5-874C-9940-C183D36575AE}" dt="2023-01-01T18:50:41.368" v="1782"/>
          <ac:inkMkLst>
            <pc:docMk/>
            <pc:sldMk cId="3226618749" sldId="308"/>
            <ac:inkMk id="30" creationId="{EF52A3C9-ADE4-CD82-A2E1-2C2141213CDD}"/>
          </ac:inkMkLst>
        </pc:inkChg>
        <pc:inkChg chg="add del">
          <ac:chgData name="Jade Tan" userId="16b1a3b18b71b79e" providerId="LiveId" clId="{CC439497-F5D5-874C-9940-C183D36575AE}" dt="2023-01-01T18:50:45.023" v="1790"/>
          <ac:inkMkLst>
            <pc:docMk/>
            <pc:sldMk cId="3226618749" sldId="308"/>
            <ac:inkMk id="31" creationId="{74C123FE-D1B9-D221-9938-EB1712AE36CE}"/>
          </ac:inkMkLst>
        </pc:inkChg>
        <pc:inkChg chg="add">
          <ac:chgData name="Jade Tan" userId="16b1a3b18b71b79e" providerId="LiveId" clId="{CC439497-F5D5-874C-9940-C183D36575AE}" dt="2023-01-01T19:46:00.387" v="2256"/>
          <ac:inkMkLst>
            <pc:docMk/>
            <pc:sldMk cId="3226618749" sldId="308"/>
            <ac:inkMk id="31" creationId="{BAFE1A1C-E89E-9791-239E-E2CC70CC991E}"/>
          </ac:inkMkLst>
        </pc:inkChg>
        <pc:inkChg chg="add del">
          <ac:chgData name="Jade Tan" userId="16b1a3b18b71b79e" providerId="LiveId" clId="{CC439497-F5D5-874C-9940-C183D36575AE}" dt="2023-01-01T19:46:04.710" v="2265"/>
          <ac:inkMkLst>
            <pc:docMk/>
            <pc:sldMk cId="3226618749" sldId="308"/>
            <ac:inkMk id="32" creationId="{00231715-F085-7A0A-80E1-5A991EFBBEB6}"/>
          </ac:inkMkLst>
        </pc:inkChg>
        <pc:inkChg chg="add del">
          <ac:chgData name="Jade Tan" userId="16b1a3b18b71b79e" providerId="LiveId" clId="{CC439497-F5D5-874C-9940-C183D36575AE}" dt="2023-01-01T18:50:45.023" v="1790"/>
          <ac:inkMkLst>
            <pc:docMk/>
            <pc:sldMk cId="3226618749" sldId="308"/>
            <ac:inkMk id="32" creationId="{54D208D6-6E30-2C34-2B78-443360EDE606}"/>
          </ac:inkMkLst>
        </pc:inkChg>
        <pc:inkChg chg="add del">
          <ac:chgData name="Jade Tan" userId="16b1a3b18b71b79e" providerId="LiveId" clId="{CC439497-F5D5-874C-9940-C183D36575AE}" dt="2023-01-01T19:46:04.710" v="2265"/>
          <ac:inkMkLst>
            <pc:docMk/>
            <pc:sldMk cId="3226618749" sldId="308"/>
            <ac:inkMk id="33" creationId="{43D15CA5-07A4-2EEE-5718-AAAD1CA434B6}"/>
          </ac:inkMkLst>
        </pc:inkChg>
        <pc:inkChg chg="add del">
          <ac:chgData name="Jade Tan" userId="16b1a3b18b71b79e" providerId="LiveId" clId="{CC439497-F5D5-874C-9940-C183D36575AE}" dt="2023-01-01T18:50:45.023" v="1790"/>
          <ac:inkMkLst>
            <pc:docMk/>
            <pc:sldMk cId="3226618749" sldId="308"/>
            <ac:inkMk id="33" creationId="{926AF0E4-5C13-A814-980D-176E6343BDF0}"/>
          </ac:inkMkLst>
        </pc:inkChg>
        <pc:inkChg chg="add del">
          <ac:chgData name="Jade Tan" userId="16b1a3b18b71b79e" providerId="LiveId" clId="{CC439497-F5D5-874C-9940-C183D36575AE}" dt="2023-01-01T19:46:04.710" v="2265"/>
          <ac:inkMkLst>
            <pc:docMk/>
            <pc:sldMk cId="3226618749" sldId="308"/>
            <ac:inkMk id="34" creationId="{5A33A326-E9D5-10A3-4BF5-9341731E800D}"/>
          </ac:inkMkLst>
        </pc:inkChg>
        <pc:inkChg chg="add del">
          <ac:chgData name="Jade Tan" userId="16b1a3b18b71b79e" providerId="LiveId" clId="{CC439497-F5D5-874C-9940-C183D36575AE}" dt="2023-01-01T18:50:45.023" v="1790"/>
          <ac:inkMkLst>
            <pc:docMk/>
            <pc:sldMk cId="3226618749" sldId="308"/>
            <ac:inkMk id="34" creationId="{7A8786B3-01FC-DBEF-E24A-EFE51602968A}"/>
          </ac:inkMkLst>
        </pc:inkChg>
        <pc:inkChg chg="add del">
          <ac:chgData name="Jade Tan" userId="16b1a3b18b71b79e" providerId="LiveId" clId="{CC439497-F5D5-874C-9940-C183D36575AE}" dt="2023-01-01T18:50:45.023" v="1790"/>
          <ac:inkMkLst>
            <pc:docMk/>
            <pc:sldMk cId="3226618749" sldId="308"/>
            <ac:inkMk id="35" creationId="{372AF3C9-E7A9-63A0-C852-A31C25300B03}"/>
          </ac:inkMkLst>
        </pc:inkChg>
        <pc:inkChg chg="add del">
          <ac:chgData name="Jade Tan" userId="16b1a3b18b71b79e" providerId="LiveId" clId="{CC439497-F5D5-874C-9940-C183D36575AE}" dt="2023-01-01T19:46:04.710" v="2265"/>
          <ac:inkMkLst>
            <pc:docMk/>
            <pc:sldMk cId="3226618749" sldId="308"/>
            <ac:inkMk id="35" creationId="{4B147FCB-F176-2329-7B83-CC486141B774}"/>
          </ac:inkMkLst>
        </pc:inkChg>
        <pc:inkChg chg="add del">
          <ac:chgData name="Jade Tan" userId="16b1a3b18b71b79e" providerId="LiveId" clId="{CC439497-F5D5-874C-9940-C183D36575AE}" dt="2023-01-01T18:50:45.023" v="1790"/>
          <ac:inkMkLst>
            <pc:docMk/>
            <pc:sldMk cId="3226618749" sldId="308"/>
            <ac:inkMk id="36" creationId="{8C5BD49B-DF2F-F6D2-62F7-A603D674743C}"/>
          </ac:inkMkLst>
        </pc:inkChg>
        <pc:inkChg chg="add del">
          <ac:chgData name="Jade Tan" userId="16b1a3b18b71b79e" providerId="LiveId" clId="{CC439497-F5D5-874C-9940-C183D36575AE}" dt="2023-01-01T19:46:04.710" v="2265"/>
          <ac:inkMkLst>
            <pc:docMk/>
            <pc:sldMk cId="3226618749" sldId="308"/>
            <ac:inkMk id="36" creationId="{9944885D-69B5-28EE-B326-23BC3E633B7B}"/>
          </ac:inkMkLst>
        </pc:inkChg>
        <pc:inkChg chg="add mod reco modStrokes">
          <ac:chgData name="Jade Tan" userId="16b1a3b18b71b79e" providerId="LiveId" clId="{CC439497-F5D5-874C-9940-C183D36575AE}" dt="2023-01-01T19:36:32.246" v="2076"/>
          <ac:inkMkLst>
            <pc:docMk/>
            <pc:sldMk cId="3226618749" sldId="308"/>
            <ac:inkMk id="37" creationId="{0350FB97-8266-7845-B316-06C80B798A98}"/>
          </ac:inkMkLst>
        </pc:inkChg>
        <pc:inkChg chg="add">
          <ac:chgData name="Jade Tan" userId="16b1a3b18b71b79e" providerId="LiveId" clId="{CC439497-F5D5-874C-9940-C183D36575AE}" dt="2023-01-01T18:50:49.576" v="1791"/>
          <ac:inkMkLst>
            <pc:docMk/>
            <pc:sldMk cId="3226618749" sldId="308"/>
            <ac:inkMk id="38" creationId="{2251EADF-6F37-5A30-D6CF-8ECB5A204492}"/>
          </ac:inkMkLst>
        </pc:inkChg>
        <pc:inkChg chg="add del">
          <ac:chgData name="Jade Tan" userId="16b1a3b18b71b79e" providerId="LiveId" clId="{CC439497-F5D5-874C-9940-C183D36575AE}" dt="2023-01-01T19:46:04.710" v="2265"/>
          <ac:inkMkLst>
            <pc:docMk/>
            <pc:sldMk cId="3226618749" sldId="308"/>
            <ac:inkMk id="39" creationId="{74FD90D7-665B-DD94-5EA5-CC1690E05BC5}"/>
          </ac:inkMkLst>
        </pc:inkChg>
        <pc:inkChg chg="add del">
          <ac:chgData name="Jade Tan" userId="16b1a3b18b71b79e" providerId="LiveId" clId="{CC439497-F5D5-874C-9940-C183D36575AE}" dt="2023-01-01T18:50:52.237" v="1797"/>
          <ac:inkMkLst>
            <pc:docMk/>
            <pc:sldMk cId="3226618749" sldId="308"/>
            <ac:inkMk id="39" creationId="{F1219B36-83AF-506E-3A54-024BEAD6332A}"/>
          </ac:inkMkLst>
        </pc:inkChg>
        <pc:inkChg chg="add del">
          <ac:chgData name="Jade Tan" userId="16b1a3b18b71b79e" providerId="LiveId" clId="{CC439497-F5D5-874C-9940-C183D36575AE}" dt="2023-01-01T19:46:04.710" v="2265"/>
          <ac:inkMkLst>
            <pc:docMk/>
            <pc:sldMk cId="3226618749" sldId="308"/>
            <ac:inkMk id="40" creationId="{CC955382-379A-2449-D894-ECCDB879B689}"/>
          </ac:inkMkLst>
        </pc:inkChg>
        <pc:inkChg chg="add del">
          <ac:chgData name="Jade Tan" userId="16b1a3b18b71b79e" providerId="LiveId" clId="{CC439497-F5D5-874C-9940-C183D36575AE}" dt="2023-01-01T18:50:52.237" v="1797"/>
          <ac:inkMkLst>
            <pc:docMk/>
            <pc:sldMk cId="3226618749" sldId="308"/>
            <ac:inkMk id="40" creationId="{F16D2070-0827-3837-9987-A70A87A25371}"/>
          </ac:inkMkLst>
        </pc:inkChg>
        <pc:inkChg chg="add del">
          <ac:chgData name="Jade Tan" userId="16b1a3b18b71b79e" providerId="LiveId" clId="{CC439497-F5D5-874C-9940-C183D36575AE}" dt="2023-01-01T18:50:52.237" v="1797"/>
          <ac:inkMkLst>
            <pc:docMk/>
            <pc:sldMk cId="3226618749" sldId="308"/>
            <ac:inkMk id="41" creationId="{7784DBFB-10D4-08B5-989A-FA396BAC7700}"/>
          </ac:inkMkLst>
        </pc:inkChg>
        <pc:inkChg chg="add del">
          <ac:chgData name="Jade Tan" userId="16b1a3b18b71b79e" providerId="LiveId" clId="{CC439497-F5D5-874C-9940-C183D36575AE}" dt="2023-01-01T19:46:04.710" v="2265"/>
          <ac:inkMkLst>
            <pc:docMk/>
            <pc:sldMk cId="3226618749" sldId="308"/>
            <ac:inkMk id="41" creationId="{B187E253-BC6E-EBC3-3CC4-EEAA8498D8B5}"/>
          </ac:inkMkLst>
        </pc:inkChg>
        <pc:inkChg chg="add del">
          <ac:chgData name="Jade Tan" userId="16b1a3b18b71b79e" providerId="LiveId" clId="{CC439497-F5D5-874C-9940-C183D36575AE}" dt="2023-01-01T18:50:52.237" v="1797"/>
          <ac:inkMkLst>
            <pc:docMk/>
            <pc:sldMk cId="3226618749" sldId="308"/>
            <ac:inkMk id="42" creationId="{19EF1FB2-28F2-EB99-4F7E-D4D6B32F3BEE}"/>
          </ac:inkMkLst>
        </pc:inkChg>
        <pc:inkChg chg="add reco">
          <ac:chgData name="Jade Tan" userId="16b1a3b18b71b79e" providerId="LiveId" clId="{CC439497-F5D5-874C-9940-C183D36575AE}" dt="2023-01-01T19:46:04.710" v="2265"/>
          <ac:inkMkLst>
            <pc:docMk/>
            <pc:sldMk cId="3226618749" sldId="308"/>
            <ac:inkMk id="42" creationId="{D2952CEC-5C01-D54A-3BAD-3AF7A27E485A}"/>
          </ac:inkMkLst>
        </pc:inkChg>
        <pc:inkChg chg="add reco">
          <ac:chgData name="Jade Tan" userId="16b1a3b18b71b79e" providerId="LiveId" clId="{CC439497-F5D5-874C-9940-C183D36575AE}" dt="2023-01-01T19:46:04.710" v="2265"/>
          <ac:inkMkLst>
            <pc:docMk/>
            <pc:sldMk cId="3226618749" sldId="308"/>
            <ac:inkMk id="43" creationId="{41D6F2D7-0281-78F1-7798-52B246909210}"/>
          </ac:inkMkLst>
        </pc:inkChg>
        <pc:inkChg chg="add del">
          <ac:chgData name="Jade Tan" userId="16b1a3b18b71b79e" providerId="LiveId" clId="{CC439497-F5D5-874C-9940-C183D36575AE}" dt="2023-01-01T18:50:52.237" v="1797"/>
          <ac:inkMkLst>
            <pc:docMk/>
            <pc:sldMk cId="3226618749" sldId="308"/>
            <ac:inkMk id="43" creationId="{BFFB462D-E8A3-CDF0-EB3A-BC382C1FD363}"/>
          </ac:inkMkLst>
        </pc:inkChg>
        <pc:inkChg chg="add reco">
          <ac:chgData name="Jade Tan" userId="16b1a3b18b71b79e" providerId="LiveId" clId="{CC439497-F5D5-874C-9940-C183D36575AE}" dt="2023-01-01T18:50:52.237" v="1797"/>
          <ac:inkMkLst>
            <pc:docMk/>
            <pc:sldMk cId="3226618749" sldId="308"/>
            <ac:inkMk id="44" creationId="{846669F4-FCFA-B48E-BBCE-6640562A54E1}"/>
          </ac:inkMkLst>
        </pc:inkChg>
        <pc:inkChg chg="add del">
          <ac:chgData name="Jade Tan" userId="16b1a3b18b71b79e" providerId="LiveId" clId="{CC439497-F5D5-874C-9940-C183D36575AE}" dt="2023-01-01T19:46:09.871" v="2273"/>
          <ac:inkMkLst>
            <pc:docMk/>
            <pc:sldMk cId="3226618749" sldId="308"/>
            <ac:inkMk id="45" creationId="{23563D21-0517-B403-B289-170DB09F2E84}"/>
          </ac:inkMkLst>
        </pc:inkChg>
        <pc:inkChg chg="add del">
          <ac:chgData name="Jade Tan" userId="16b1a3b18b71b79e" providerId="LiveId" clId="{CC439497-F5D5-874C-9940-C183D36575AE}" dt="2023-01-01T18:52:53.568" v="1839"/>
          <ac:inkMkLst>
            <pc:docMk/>
            <pc:sldMk cId="3226618749" sldId="308"/>
            <ac:inkMk id="45" creationId="{36D2653E-37C9-283C-5B4D-C4A7DFE725E8}"/>
          </ac:inkMkLst>
        </pc:inkChg>
        <pc:inkChg chg="add del">
          <ac:chgData name="Jade Tan" userId="16b1a3b18b71b79e" providerId="LiveId" clId="{CC439497-F5D5-874C-9940-C183D36575AE}" dt="2023-01-01T18:52:53.568" v="1839"/>
          <ac:inkMkLst>
            <pc:docMk/>
            <pc:sldMk cId="3226618749" sldId="308"/>
            <ac:inkMk id="46" creationId="{386BD947-4C5F-BD36-3975-D1D9669DA987}"/>
          </ac:inkMkLst>
        </pc:inkChg>
        <pc:inkChg chg="add del">
          <ac:chgData name="Jade Tan" userId="16b1a3b18b71b79e" providerId="LiveId" clId="{CC439497-F5D5-874C-9940-C183D36575AE}" dt="2023-01-01T19:46:09.343" v="2272"/>
          <ac:inkMkLst>
            <pc:docMk/>
            <pc:sldMk cId="3226618749" sldId="308"/>
            <ac:inkMk id="46" creationId="{74B58FAE-A7BF-204E-BB17-9F5E06170263}"/>
          </ac:inkMkLst>
        </pc:inkChg>
        <pc:inkChg chg="add del">
          <ac:chgData name="Jade Tan" userId="16b1a3b18b71b79e" providerId="LiveId" clId="{CC439497-F5D5-874C-9940-C183D36575AE}" dt="2023-01-01T18:52:53.568" v="1839"/>
          <ac:inkMkLst>
            <pc:docMk/>
            <pc:sldMk cId="3226618749" sldId="308"/>
            <ac:inkMk id="47" creationId="{0D388566-8C3F-B4D5-F7D5-141CE2DB1262}"/>
          </ac:inkMkLst>
        </pc:inkChg>
        <pc:inkChg chg="add del">
          <ac:chgData name="Jade Tan" userId="16b1a3b18b71b79e" providerId="LiveId" clId="{CC439497-F5D5-874C-9940-C183D36575AE}" dt="2023-01-01T19:46:08.860" v="2271"/>
          <ac:inkMkLst>
            <pc:docMk/>
            <pc:sldMk cId="3226618749" sldId="308"/>
            <ac:inkMk id="47" creationId="{46776782-6A78-1992-D8EB-1E814CD14DFC}"/>
          </ac:inkMkLst>
        </pc:inkChg>
        <pc:inkChg chg="add del">
          <ac:chgData name="Jade Tan" userId="16b1a3b18b71b79e" providerId="LiveId" clId="{CC439497-F5D5-874C-9940-C183D36575AE}" dt="2023-01-01T19:46:08.385" v="2270"/>
          <ac:inkMkLst>
            <pc:docMk/>
            <pc:sldMk cId="3226618749" sldId="308"/>
            <ac:inkMk id="48" creationId="{33D6A78B-C97C-5CFD-28BA-583341EB924D}"/>
          </ac:inkMkLst>
        </pc:inkChg>
        <pc:inkChg chg="add del">
          <ac:chgData name="Jade Tan" userId="16b1a3b18b71b79e" providerId="LiveId" clId="{CC439497-F5D5-874C-9940-C183D36575AE}" dt="2023-01-01T18:52:53.568" v="1839"/>
          <ac:inkMkLst>
            <pc:docMk/>
            <pc:sldMk cId="3226618749" sldId="308"/>
            <ac:inkMk id="48" creationId="{6E09353F-8C36-4207-4FCF-56FCE32F7A19}"/>
          </ac:inkMkLst>
        </pc:inkChg>
        <pc:inkChg chg="add del">
          <ac:chgData name="Jade Tan" userId="16b1a3b18b71b79e" providerId="LiveId" clId="{CC439497-F5D5-874C-9940-C183D36575AE}" dt="2023-01-01T19:46:12.467" v="2279"/>
          <ac:inkMkLst>
            <pc:docMk/>
            <pc:sldMk cId="3226618749" sldId="308"/>
            <ac:inkMk id="49" creationId="{569FBF09-36E2-13E3-05A5-604B89A001FF}"/>
          </ac:inkMkLst>
        </pc:inkChg>
        <pc:inkChg chg="add del">
          <ac:chgData name="Jade Tan" userId="16b1a3b18b71b79e" providerId="LiveId" clId="{CC439497-F5D5-874C-9940-C183D36575AE}" dt="2023-01-01T18:52:53.568" v="1839"/>
          <ac:inkMkLst>
            <pc:docMk/>
            <pc:sldMk cId="3226618749" sldId="308"/>
            <ac:inkMk id="49" creationId="{BDEC3549-034E-D32D-6D39-24AFB066FB16}"/>
          </ac:inkMkLst>
        </pc:inkChg>
        <pc:inkChg chg="add del">
          <ac:chgData name="Jade Tan" userId="16b1a3b18b71b79e" providerId="LiveId" clId="{CC439497-F5D5-874C-9940-C183D36575AE}" dt="2023-01-01T18:52:53.568" v="1839"/>
          <ac:inkMkLst>
            <pc:docMk/>
            <pc:sldMk cId="3226618749" sldId="308"/>
            <ac:inkMk id="50" creationId="{1A3C0A89-8CA1-EEC9-F02D-CD8ECC181884}"/>
          </ac:inkMkLst>
        </pc:inkChg>
        <pc:inkChg chg="add del">
          <ac:chgData name="Jade Tan" userId="16b1a3b18b71b79e" providerId="LiveId" clId="{CC439497-F5D5-874C-9940-C183D36575AE}" dt="2023-01-01T19:46:12.011" v="2278"/>
          <ac:inkMkLst>
            <pc:docMk/>
            <pc:sldMk cId="3226618749" sldId="308"/>
            <ac:inkMk id="50" creationId="{898D6AB4-7E73-FD67-F187-5F8D4680FDDF}"/>
          </ac:inkMkLst>
        </pc:inkChg>
        <pc:inkChg chg="add del">
          <ac:chgData name="Jade Tan" userId="16b1a3b18b71b79e" providerId="LiveId" clId="{CC439497-F5D5-874C-9940-C183D36575AE}" dt="2023-01-01T19:46:11.593" v="2277"/>
          <ac:inkMkLst>
            <pc:docMk/>
            <pc:sldMk cId="3226618749" sldId="308"/>
            <ac:inkMk id="51" creationId="{96DF7A84-832B-E0F2-7A26-6B1DABDBEE96}"/>
          </ac:inkMkLst>
        </pc:inkChg>
        <pc:inkChg chg="add del">
          <ac:chgData name="Jade Tan" userId="16b1a3b18b71b79e" providerId="LiveId" clId="{CC439497-F5D5-874C-9940-C183D36575AE}" dt="2023-01-01T18:52:53.568" v="1839"/>
          <ac:inkMkLst>
            <pc:docMk/>
            <pc:sldMk cId="3226618749" sldId="308"/>
            <ac:inkMk id="51" creationId="{BA39E247-FBD9-9697-ED31-3291FF2CE6C0}"/>
          </ac:inkMkLst>
        </pc:inkChg>
        <pc:inkChg chg="add del">
          <ac:chgData name="Jade Tan" userId="16b1a3b18b71b79e" providerId="LiveId" clId="{CC439497-F5D5-874C-9940-C183D36575AE}" dt="2023-01-01T19:46:14.356" v="2281"/>
          <ac:inkMkLst>
            <pc:docMk/>
            <pc:sldMk cId="3226618749" sldId="308"/>
            <ac:inkMk id="52" creationId="{78AD396B-85D0-3BEE-0557-7AD89CF440DE}"/>
          </ac:inkMkLst>
        </pc:inkChg>
        <pc:inkChg chg="add del">
          <ac:chgData name="Jade Tan" userId="16b1a3b18b71b79e" providerId="LiveId" clId="{CC439497-F5D5-874C-9940-C183D36575AE}" dt="2023-01-01T18:52:53.568" v="1839"/>
          <ac:inkMkLst>
            <pc:docMk/>
            <pc:sldMk cId="3226618749" sldId="308"/>
            <ac:inkMk id="52" creationId="{7BDB9736-2D66-288B-01DA-0F411DDC8AD2}"/>
          </ac:inkMkLst>
        </pc:inkChg>
        <pc:inkChg chg="add del">
          <ac:chgData name="Jade Tan" userId="16b1a3b18b71b79e" providerId="LiveId" clId="{CC439497-F5D5-874C-9940-C183D36575AE}" dt="2023-01-01T18:52:53.568" v="1839"/>
          <ac:inkMkLst>
            <pc:docMk/>
            <pc:sldMk cId="3226618749" sldId="308"/>
            <ac:inkMk id="53" creationId="{ADB07BF6-ED75-9B3A-54E9-7AABCE268375}"/>
          </ac:inkMkLst>
        </pc:inkChg>
        <pc:inkChg chg="add del">
          <ac:chgData name="Jade Tan" userId="16b1a3b18b71b79e" providerId="LiveId" clId="{CC439497-F5D5-874C-9940-C183D36575AE}" dt="2023-01-01T19:46:16.788" v="2285"/>
          <ac:inkMkLst>
            <pc:docMk/>
            <pc:sldMk cId="3226618749" sldId="308"/>
            <ac:inkMk id="53" creationId="{CA52E342-EA0B-CD50-89FA-8F529E91A032}"/>
          </ac:inkMkLst>
        </pc:inkChg>
        <pc:inkChg chg="add del">
          <ac:chgData name="Jade Tan" userId="16b1a3b18b71b79e" providerId="LiveId" clId="{CC439497-F5D5-874C-9940-C183D36575AE}" dt="2023-01-01T19:46:16.232" v="2284"/>
          <ac:inkMkLst>
            <pc:docMk/>
            <pc:sldMk cId="3226618749" sldId="308"/>
            <ac:inkMk id="54" creationId="{A3AEA533-C3AA-C6A9-AAC1-264FFF3C9341}"/>
          </ac:inkMkLst>
        </pc:inkChg>
        <pc:inkChg chg="add del">
          <ac:chgData name="Jade Tan" userId="16b1a3b18b71b79e" providerId="LiveId" clId="{CC439497-F5D5-874C-9940-C183D36575AE}" dt="2023-01-01T18:52:53.568" v="1839"/>
          <ac:inkMkLst>
            <pc:docMk/>
            <pc:sldMk cId="3226618749" sldId="308"/>
            <ac:inkMk id="54" creationId="{BE08078E-E0C4-DA6D-C013-F7796EDD6781}"/>
          </ac:inkMkLst>
        </pc:inkChg>
        <pc:inkChg chg="add del">
          <ac:chgData name="Jade Tan" userId="16b1a3b18b71b79e" providerId="LiveId" clId="{CC439497-F5D5-874C-9940-C183D36575AE}" dt="2023-01-01T19:46:19.472" v="2288"/>
          <ac:inkMkLst>
            <pc:docMk/>
            <pc:sldMk cId="3226618749" sldId="308"/>
            <ac:inkMk id="55" creationId="{30644008-39C3-F3C3-E905-47D1989A8EB4}"/>
          </ac:inkMkLst>
        </pc:inkChg>
        <pc:inkChg chg="add del">
          <ac:chgData name="Jade Tan" userId="16b1a3b18b71b79e" providerId="LiveId" clId="{CC439497-F5D5-874C-9940-C183D36575AE}" dt="2023-01-01T18:52:53.568" v="1839"/>
          <ac:inkMkLst>
            <pc:docMk/>
            <pc:sldMk cId="3226618749" sldId="308"/>
            <ac:inkMk id="55" creationId="{390AB1CA-4976-1EF7-4453-DF8DDB0708DB}"/>
          </ac:inkMkLst>
        </pc:inkChg>
        <pc:inkChg chg="add del reco">
          <ac:chgData name="Jade Tan" userId="16b1a3b18b71b79e" providerId="LiveId" clId="{CC439497-F5D5-874C-9940-C183D36575AE}" dt="2023-01-01T19:39:10.096" v="2127"/>
          <ac:inkMkLst>
            <pc:docMk/>
            <pc:sldMk cId="3226618749" sldId="308"/>
            <ac:inkMk id="56" creationId="{B040AE02-68D4-D978-52D8-33CA6F2793D6}"/>
          </ac:inkMkLst>
        </pc:inkChg>
        <pc:inkChg chg="add del reco">
          <ac:chgData name="Jade Tan" userId="16b1a3b18b71b79e" providerId="LiveId" clId="{CC439497-F5D5-874C-9940-C183D36575AE}" dt="2023-01-01T19:39:10.086" v="2122"/>
          <ac:inkMkLst>
            <pc:docMk/>
            <pc:sldMk cId="3226618749" sldId="308"/>
            <ac:inkMk id="57" creationId="{917519AF-0BA4-7C58-6A34-4D91C10DE76A}"/>
          </ac:inkMkLst>
        </pc:inkChg>
        <pc:inkChg chg="add del">
          <ac:chgData name="Jade Tan" userId="16b1a3b18b71b79e" providerId="LiveId" clId="{CC439497-F5D5-874C-9940-C183D36575AE}" dt="2023-01-01T19:39:10.094" v="2126"/>
          <ac:inkMkLst>
            <pc:docMk/>
            <pc:sldMk cId="3226618749" sldId="308"/>
            <ac:inkMk id="58" creationId="{BA1D580E-0E9C-5FB4-2421-37BC3168F1B1}"/>
          </ac:inkMkLst>
        </pc:inkChg>
        <pc:inkChg chg="add del">
          <ac:chgData name="Jade Tan" userId="16b1a3b18b71b79e" providerId="LiveId" clId="{CC439497-F5D5-874C-9940-C183D36575AE}" dt="2023-01-01T19:39:10.100" v="2129"/>
          <ac:inkMkLst>
            <pc:docMk/>
            <pc:sldMk cId="3226618749" sldId="308"/>
            <ac:inkMk id="59" creationId="{31A8E3A1-3D89-E03A-AB95-2A82BAB7C562}"/>
          </ac:inkMkLst>
        </pc:inkChg>
        <pc:inkChg chg="add del">
          <ac:chgData name="Jade Tan" userId="16b1a3b18b71b79e" providerId="LiveId" clId="{CC439497-F5D5-874C-9940-C183D36575AE}" dt="2023-01-01T19:39:10.084" v="2121"/>
          <ac:inkMkLst>
            <pc:docMk/>
            <pc:sldMk cId="3226618749" sldId="308"/>
            <ac:inkMk id="60" creationId="{E182876D-28A3-CC61-5DBC-55B11CCB7B58}"/>
          </ac:inkMkLst>
        </pc:inkChg>
        <pc:inkChg chg="add del">
          <ac:chgData name="Jade Tan" userId="16b1a3b18b71b79e" providerId="LiveId" clId="{CC439497-F5D5-874C-9940-C183D36575AE}" dt="2023-01-01T19:39:10.088" v="2123"/>
          <ac:inkMkLst>
            <pc:docMk/>
            <pc:sldMk cId="3226618749" sldId="308"/>
            <ac:inkMk id="61" creationId="{AEEDB11B-2A30-1066-1375-BC462F40A4B6}"/>
          </ac:inkMkLst>
        </pc:inkChg>
        <pc:inkChg chg="add del">
          <ac:chgData name="Jade Tan" userId="16b1a3b18b71b79e" providerId="LiveId" clId="{CC439497-F5D5-874C-9940-C183D36575AE}" dt="2023-01-01T19:39:10.092" v="2125"/>
          <ac:inkMkLst>
            <pc:docMk/>
            <pc:sldMk cId="3226618749" sldId="308"/>
            <ac:inkMk id="62" creationId="{4A6471F8-229B-94D3-FA4C-ACE3F9BE1C17}"/>
          </ac:inkMkLst>
        </pc:inkChg>
        <pc:inkChg chg="add del">
          <ac:chgData name="Jade Tan" userId="16b1a3b18b71b79e" providerId="LiveId" clId="{CC439497-F5D5-874C-9940-C183D36575AE}" dt="2023-01-01T19:39:10.090" v="2124"/>
          <ac:inkMkLst>
            <pc:docMk/>
            <pc:sldMk cId="3226618749" sldId="308"/>
            <ac:inkMk id="63" creationId="{7858A860-9D08-8355-7A9B-C5AC463E1538}"/>
          </ac:inkMkLst>
        </pc:inkChg>
        <pc:inkChg chg="add del">
          <ac:chgData name="Jade Tan" userId="16b1a3b18b71b79e" providerId="LiveId" clId="{CC439497-F5D5-874C-9940-C183D36575AE}" dt="2023-01-01T19:39:10.082" v="2120"/>
          <ac:inkMkLst>
            <pc:docMk/>
            <pc:sldMk cId="3226618749" sldId="308"/>
            <ac:inkMk id="64" creationId="{E2859C33-21ED-A525-71F8-4C8DF7F5808F}"/>
          </ac:inkMkLst>
        </pc:inkChg>
        <pc:inkChg chg="add del">
          <ac:chgData name="Jade Tan" userId="16b1a3b18b71b79e" providerId="LiveId" clId="{CC439497-F5D5-874C-9940-C183D36575AE}" dt="2023-01-01T19:39:10.074" v="2119"/>
          <ac:inkMkLst>
            <pc:docMk/>
            <pc:sldMk cId="3226618749" sldId="308"/>
            <ac:inkMk id="65" creationId="{0A212428-5A59-93F2-A0E6-4F229EBA4011}"/>
          </ac:inkMkLst>
        </pc:inkChg>
        <pc:inkChg chg="add del">
          <ac:chgData name="Jade Tan" userId="16b1a3b18b71b79e" providerId="LiveId" clId="{CC439497-F5D5-874C-9940-C183D36575AE}" dt="2023-01-01T19:46:19.472" v="2288"/>
          <ac:inkMkLst>
            <pc:docMk/>
            <pc:sldMk cId="3226618749" sldId="308"/>
            <ac:inkMk id="66" creationId="{CF063835-2D37-DF01-6165-9924EE76A9D7}"/>
          </ac:inkMkLst>
        </pc:inkChg>
        <pc:inkChg chg="add reco">
          <ac:chgData name="Jade Tan" userId="16b1a3b18b71b79e" providerId="LiveId" clId="{CC439497-F5D5-874C-9940-C183D36575AE}" dt="2023-01-01T19:46:19.472" v="2288"/>
          <ac:inkMkLst>
            <pc:docMk/>
            <pc:sldMk cId="3226618749" sldId="308"/>
            <ac:inkMk id="67" creationId="{12123D4C-7680-DD80-2F28-296533DDADF1}"/>
          </ac:inkMkLst>
        </pc:inkChg>
        <pc:inkChg chg="add">
          <ac:chgData name="Jade Tan" userId="16b1a3b18b71b79e" providerId="LiveId" clId="{CC439497-F5D5-874C-9940-C183D36575AE}" dt="2023-01-01T19:46:51.086" v="2289"/>
          <ac:inkMkLst>
            <pc:docMk/>
            <pc:sldMk cId="3226618749" sldId="308"/>
            <ac:inkMk id="68" creationId="{C77DC9C8-84FE-844A-B1D6-1D17399F81B0}"/>
          </ac:inkMkLst>
        </pc:inkChg>
        <pc:inkChg chg="add">
          <ac:chgData name="Jade Tan" userId="16b1a3b18b71b79e" providerId="LiveId" clId="{CC439497-F5D5-874C-9940-C183D36575AE}" dt="2023-01-01T19:47:03.493" v="2291"/>
          <ac:inkMkLst>
            <pc:docMk/>
            <pc:sldMk cId="3226618749" sldId="308"/>
            <ac:inkMk id="69" creationId="{08F30BA4-750B-A0D6-0729-8BDED5AE7D1C}"/>
          </ac:inkMkLst>
        </pc:inkChg>
        <pc:inkChg chg="add del">
          <ac:chgData name="Jade Tan" userId="16b1a3b18b71b79e" providerId="LiveId" clId="{CC439497-F5D5-874C-9940-C183D36575AE}" dt="2023-01-01T19:47:08.191" v="2294"/>
          <ac:inkMkLst>
            <pc:docMk/>
            <pc:sldMk cId="3226618749" sldId="308"/>
            <ac:inkMk id="70" creationId="{C6EA5879-DFDC-F172-E738-88C1BDDF8BA1}"/>
          </ac:inkMkLst>
        </pc:inkChg>
        <pc:inkChg chg="add del">
          <ac:chgData name="Jade Tan" userId="16b1a3b18b71b79e" providerId="LiveId" clId="{CC439497-F5D5-874C-9940-C183D36575AE}" dt="2023-01-01T18:53:13.363" v="1860"/>
          <ac:inkMkLst>
            <pc:docMk/>
            <pc:sldMk cId="3226618749" sldId="308"/>
            <ac:inkMk id="70" creationId="{E94B38AF-C948-7256-E82E-BDAC46BC657D}"/>
          </ac:inkMkLst>
        </pc:inkChg>
        <pc:inkChg chg="add del">
          <ac:chgData name="Jade Tan" userId="16b1a3b18b71b79e" providerId="LiveId" clId="{CC439497-F5D5-874C-9940-C183D36575AE}" dt="2023-01-01T19:47:08.191" v="2294"/>
          <ac:inkMkLst>
            <pc:docMk/>
            <pc:sldMk cId="3226618749" sldId="308"/>
            <ac:inkMk id="71" creationId="{69BC2DD4-FF83-867A-2EC8-F811B8768210}"/>
          </ac:inkMkLst>
        </pc:inkChg>
        <pc:inkChg chg="add del">
          <ac:chgData name="Jade Tan" userId="16b1a3b18b71b79e" providerId="LiveId" clId="{CC439497-F5D5-874C-9940-C183D36575AE}" dt="2023-01-01T18:53:13.363" v="1860"/>
          <ac:inkMkLst>
            <pc:docMk/>
            <pc:sldMk cId="3226618749" sldId="308"/>
            <ac:inkMk id="71" creationId="{D44DDEF4-597D-9367-6F5A-904803F96A8B}"/>
          </ac:inkMkLst>
        </pc:inkChg>
        <pc:inkChg chg="add del">
          <ac:chgData name="Jade Tan" userId="16b1a3b18b71b79e" providerId="LiveId" clId="{CC439497-F5D5-874C-9940-C183D36575AE}" dt="2023-01-01T18:53:13.363" v="1860"/>
          <ac:inkMkLst>
            <pc:docMk/>
            <pc:sldMk cId="3226618749" sldId="308"/>
            <ac:inkMk id="72" creationId="{466C118F-6A98-569D-D620-0A26A5D6819D}"/>
          </ac:inkMkLst>
        </pc:inkChg>
        <pc:inkChg chg="add reco">
          <ac:chgData name="Jade Tan" userId="16b1a3b18b71b79e" providerId="LiveId" clId="{CC439497-F5D5-874C-9940-C183D36575AE}" dt="2023-01-01T19:47:08.191" v="2294"/>
          <ac:inkMkLst>
            <pc:docMk/>
            <pc:sldMk cId="3226618749" sldId="308"/>
            <ac:inkMk id="72" creationId="{5CD6C7C2-E342-7880-FA72-E14D592E7E62}"/>
          </ac:inkMkLst>
        </pc:inkChg>
        <pc:inkChg chg="add del">
          <ac:chgData name="Jade Tan" userId="16b1a3b18b71b79e" providerId="LiveId" clId="{CC439497-F5D5-874C-9940-C183D36575AE}" dt="2023-01-01T18:53:13.363" v="1860"/>
          <ac:inkMkLst>
            <pc:docMk/>
            <pc:sldMk cId="3226618749" sldId="308"/>
            <ac:inkMk id="73" creationId="{3F49DFC8-9DC0-1FCF-3DC3-B9F761EA180B}"/>
          </ac:inkMkLst>
        </pc:inkChg>
        <pc:inkChg chg="add del">
          <ac:chgData name="Jade Tan" userId="16b1a3b18b71b79e" providerId="LiveId" clId="{CC439497-F5D5-874C-9940-C183D36575AE}" dt="2023-01-01T18:53:13.363" v="1860"/>
          <ac:inkMkLst>
            <pc:docMk/>
            <pc:sldMk cId="3226618749" sldId="308"/>
            <ac:inkMk id="74" creationId="{976F2E0F-825C-E0F3-69A5-32EBFD67E901}"/>
          </ac:inkMkLst>
        </pc:inkChg>
        <pc:inkChg chg="add del">
          <ac:chgData name="Jade Tan" userId="16b1a3b18b71b79e" providerId="LiveId" clId="{CC439497-F5D5-874C-9940-C183D36575AE}" dt="2023-01-01T18:53:13.363" v="1860"/>
          <ac:inkMkLst>
            <pc:docMk/>
            <pc:sldMk cId="3226618749" sldId="308"/>
            <ac:inkMk id="75" creationId="{CF064146-1025-9A12-8122-A736DDACD4B6}"/>
          </ac:inkMkLst>
        </pc:inkChg>
        <pc:inkChg chg="add del">
          <ac:chgData name="Jade Tan" userId="16b1a3b18b71b79e" providerId="LiveId" clId="{CC439497-F5D5-874C-9940-C183D36575AE}" dt="2023-01-01T18:53:13.363" v="1860"/>
          <ac:inkMkLst>
            <pc:docMk/>
            <pc:sldMk cId="3226618749" sldId="308"/>
            <ac:inkMk id="76" creationId="{5C5B8A4A-EDDE-18F4-9B35-BCE60BAA22E4}"/>
          </ac:inkMkLst>
        </pc:inkChg>
        <pc:inkChg chg="add del">
          <ac:chgData name="Jade Tan" userId="16b1a3b18b71b79e" providerId="LiveId" clId="{CC439497-F5D5-874C-9940-C183D36575AE}" dt="2023-01-01T18:53:13.363" v="1860"/>
          <ac:inkMkLst>
            <pc:docMk/>
            <pc:sldMk cId="3226618749" sldId="308"/>
            <ac:inkMk id="77" creationId="{B0E5B2EE-42F6-13CD-C604-6EE731EE2953}"/>
          </ac:inkMkLst>
        </pc:inkChg>
        <pc:inkChg chg="add del">
          <ac:chgData name="Jade Tan" userId="16b1a3b18b71b79e" providerId="LiveId" clId="{CC439497-F5D5-874C-9940-C183D36575AE}" dt="2023-01-01T18:53:13.363" v="1860"/>
          <ac:inkMkLst>
            <pc:docMk/>
            <pc:sldMk cId="3226618749" sldId="308"/>
            <ac:inkMk id="78" creationId="{BD51354A-E5B9-A512-DA58-2F17B04C9CAB}"/>
          </ac:inkMkLst>
        </pc:inkChg>
        <pc:inkChg chg="add del">
          <ac:chgData name="Jade Tan" userId="16b1a3b18b71b79e" providerId="LiveId" clId="{CC439497-F5D5-874C-9940-C183D36575AE}" dt="2023-01-01T18:53:13.363" v="1860"/>
          <ac:inkMkLst>
            <pc:docMk/>
            <pc:sldMk cId="3226618749" sldId="308"/>
            <ac:inkMk id="79" creationId="{AB6010D2-73AC-DBEE-324E-782664CD6440}"/>
          </ac:inkMkLst>
        </pc:inkChg>
        <pc:inkChg chg="add del">
          <ac:chgData name="Jade Tan" userId="16b1a3b18b71b79e" providerId="LiveId" clId="{CC439497-F5D5-874C-9940-C183D36575AE}" dt="2023-01-01T18:53:13.363" v="1860"/>
          <ac:inkMkLst>
            <pc:docMk/>
            <pc:sldMk cId="3226618749" sldId="308"/>
            <ac:inkMk id="80" creationId="{9F287758-A93E-F7DE-C956-A24BF5C9ECDD}"/>
          </ac:inkMkLst>
        </pc:inkChg>
        <pc:inkChg chg="add del">
          <ac:chgData name="Jade Tan" userId="16b1a3b18b71b79e" providerId="LiveId" clId="{CC439497-F5D5-874C-9940-C183D36575AE}" dt="2023-01-01T18:53:13.363" v="1860"/>
          <ac:inkMkLst>
            <pc:docMk/>
            <pc:sldMk cId="3226618749" sldId="308"/>
            <ac:inkMk id="81" creationId="{1CEE2BFD-CB31-3DB6-5B50-B5A9CE2D6D41}"/>
          </ac:inkMkLst>
        </pc:inkChg>
        <pc:inkChg chg="add reco">
          <ac:chgData name="Jade Tan" userId="16b1a3b18b71b79e" providerId="LiveId" clId="{CC439497-F5D5-874C-9940-C183D36575AE}" dt="2023-01-01T18:53:13.363" v="1860"/>
          <ac:inkMkLst>
            <pc:docMk/>
            <pc:sldMk cId="3226618749" sldId="308"/>
            <ac:inkMk id="82" creationId="{625A3531-ADEF-97CF-C07D-35402EBE786C}"/>
          </ac:inkMkLst>
        </pc:inkChg>
        <pc:inkChg chg="add reco">
          <ac:chgData name="Jade Tan" userId="16b1a3b18b71b79e" providerId="LiveId" clId="{CC439497-F5D5-874C-9940-C183D36575AE}" dt="2023-01-01T18:53:13.363" v="1860"/>
          <ac:inkMkLst>
            <pc:docMk/>
            <pc:sldMk cId="3226618749" sldId="308"/>
            <ac:inkMk id="83" creationId="{3ABA1B80-EFBC-DF46-35B7-92519F782427}"/>
          </ac:inkMkLst>
        </pc:inkChg>
        <pc:inkChg chg="add del">
          <ac:chgData name="Jade Tan" userId="16b1a3b18b71b79e" providerId="LiveId" clId="{CC439497-F5D5-874C-9940-C183D36575AE}" dt="2023-01-01T18:53:29.853" v="1885"/>
          <ac:inkMkLst>
            <pc:docMk/>
            <pc:sldMk cId="3226618749" sldId="308"/>
            <ac:inkMk id="84" creationId="{CC3FFF5E-70D5-42E4-CE15-EEDA2E759164}"/>
          </ac:inkMkLst>
        </pc:inkChg>
        <pc:inkChg chg="add del">
          <ac:chgData name="Jade Tan" userId="16b1a3b18b71b79e" providerId="LiveId" clId="{CC439497-F5D5-874C-9940-C183D36575AE}" dt="2023-01-01T18:53:29.853" v="1885"/>
          <ac:inkMkLst>
            <pc:docMk/>
            <pc:sldMk cId="3226618749" sldId="308"/>
            <ac:inkMk id="85" creationId="{B8D78C5B-C75E-0220-19EF-BABCBD961B2C}"/>
          </ac:inkMkLst>
        </pc:inkChg>
        <pc:inkChg chg="add del">
          <ac:chgData name="Jade Tan" userId="16b1a3b18b71b79e" providerId="LiveId" clId="{CC439497-F5D5-874C-9940-C183D36575AE}" dt="2023-01-01T18:53:29.853" v="1885"/>
          <ac:inkMkLst>
            <pc:docMk/>
            <pc:sldMk cId="3226618749" sldId="308"/>
            <ac:inkMk id="86" creationId="{6131A467-1DE6-B1DC-279B-A479A4903D6F}"/>
          </ac:inkMkLst>
        </pc:inkChg>
        <pc:inkChg chg="add del">
          <ac:chgData name="Jade Tan" userId="16b1a3b18b71b79e" providerId="LiveId" clId="{CC439497-F5D5-874C-9940-C183D36575AE}" dt="2023-01-01T18:53:18.373" v="1867"/>
          <ac:inkMkLst>
            <pc:docMk/>
            <pc:sldMk cId="3226618749" sldId="308"/>
            <ac:inkMk id="87" creationId="{63D29ED3-3064-50D1-90FC-4BAE32FA40B3}"/>
          </ac:inkMkLst>
        </pc:inkChg>
        <pc:inkChg chg="add del">
          <ac:chgData name="Jade Tan" userId="16b1a3b18b71b79e" providerId="LiveId" clId="{CC439497-F5D5-874C-9940-C183D36575AE}" dt="2023-01-01T18:53:18.373" v="1867"/>
          <ac:inkMkLst>
            <pc:docMk/>
            <pc:sldMk cId="3226618749" sldId="308"/>
            <ac:inkMk id="88" creationId="{4BE66C2E-3CD5-82BF-F1CE-D0F0E577FBD4}"/>
          </ac:inkMkLst>
        </pc:inkChg>
        <pc:inkChg chg="add del">
          <ac:chgData name="Jade Tan" userId="16b1a3b18b71b79e" providerId="LiveId" clId="{CC439497-F5D5-874C-9940-C183D36575AE}" dt="2023-01-01T18:53:29.853" v="1885"/>
          <ac:inkMkLst>
            <pc:docMk/>
            <pc:sldMk cId="3226618749" sldId="308"/>
            <ac:inkMk id="89" creationId="{08C02382-E83A-84DC-7D36-BDB5B4F38F04}"/>
          </ac:inkMkLst>
        </pc:inkChg>
        <pc:inkChg chg="add reco">
          <ac:chgData name="Jade Tan" userId="16b1a3b18b71b79e" providerId="LiveId" clId="{CC439497-F5D5-874C-9940-C183D36575AE}" dt="2023-01-01T18:53:18.373" v="1867"/>
          <ac:inkMkLst>
            <pc:docMk/>
            <pc:sldMk cId="3226618749" sldId="308"/>
            <ac:inkMk id="90" creationId="{911B2A28-64F9-BBB4-A3DD-695F835CC1AA}"/>
          </ac:inkMkLst>
        </pc:inkChg>
        <pc:inkChg chg="add del">
          <ac:chgData name="Jade Tan" userId="16b1a3b18b71b79e" providerId="LiveId" clId="{CC439497-F5D5-874C-9940-C183D36575AE}" dt="2023-01-01T18:53:29.853" v="1885"/>
          <ac:inkMkLst>
            <pc:docMk/>
            <pc:sldMk cId="3226618749" sldId="308"/>
            <ac:inkMk id="91" creationId="{83577380-4097-DF70-6A04-0F23DA37A963}"/>
          </ac:inkMkLst>
        </pc:inkChg>
        <pc:inkChg chg="add del">
          <ac:chgData name="Jade Tan" userId="16b1a3b18b71b79e" providerId="LiveId" clId="{CC439497-F5D5-874C-9940-C183D36575AE}" dt="2023-01-01T18:53:24.254" v="1872"/>
          <ac:inkMkLst>
            <pc:docMk/>
            <pc:sldMk cId="3226618749" sldId="308"/>
            <ac:inkMk id="92" creationId="{7BD0B593-A41E-F478-C057-7230428A4A8A}"/>
          </ac:inkMkLst>
        </pc:inkChg>
        <pc:inkChg chg="add del">
          <ac:chgData name="Jade Tan" userId="16b1a3b18b71b79e" providerId="LiveId" clId="{CC439497-F5D5-874C-9940-C183D36575AE}" dt="2023-01-01T18:53:24.254" v="1872"/>
          <ac:inkMkLst>
            <pc:docMk/>
            <pc:sldMk cId="3226618749" sldId="308"/>
            <ac:inkMk id="93" creationId="{68BB7A1E-8C2F-C27C-CA1C-16CF1E95083F}"/>
          </ac:inkMkLst>
        </pc:inkChg>
        <pc:inkChg chg="add del">
          <ac:chgData name="Jade Tan" userId="16b1a3b18b71b79e" providerId="LiveId" clId="{CC439497-F5D5-874C-9940-C183D36575AE}" dt="2023-01-01T18:53:24.254" v="1872"/>
          <ac:inkMkLst>
            <pc:docMk/>
            <pc:sldMk cId="3226618749" sldId="308"/>
            <ac:inkMk id="94" creationId="{6D33A58D-50C1-8631-3089-C22BC2F559DD}"/>
          </ac:inkMkLst>
        </pc:inkChg>
        <pc:inkChg chg="add del reco">
          <ac:chgData name="Jade Tan" userId="16b1a3b18b71b79e" providerId="LiveId" clId="{CC439497-F5D5-874C-9940-C183D36575AE}" dt="2023-01-01T19:39:10.098" v="2128"/>
          <ac:inkMkLst>
            <pc:docMk/>
            <pc:sldMk cId="3226618749" sldId="308"/>
            <ac:inkMk id="95" creationId="{919F931B-D6A5-5C29-19E5-F67ADF06CC10}"/>
          </ac:inkMkLst>
        </pc:inkChg>
        <pc:inkChg chg="add del">
          <ac:chgData name="Jade Tan" userId="16b1a3b18b71b79e" providerId="LiveId" clId="{CC439497-F5D5-874C-9940-C183D36575AE}" dt="2023-01-01T18:53:29.853" v="1885"/>
          <ac:inkMkLst>
            <pc:docMk/>
            <pc:sldMk cId="3226618749" sldId="308"/>
            <ac:inkMk id="96" creationId="{A9654F77-33AB-B389-9E7A-E64CBDEF33F4}"/>
          </ac:inkMkLst>
        </pc:inkChg>
        <pc:inkChg chg="add del">
          <ac:chgData name="Jade Tan" userId="16b1a3b18b71b79e" providerId="LiveId" clId="{CC439497-F5D5-874C-9940-C183D36575AE}" dt="2023-01-01T18:53:29.853" v="1885"/>
          <ac:inkMkLst>
            <pc:docMk/>
            <pc:sldMk cId="3226618749" sldId="308"/>
            <ac:inkMk id="97" creationId="{97A14992-DB6C-F393-F743-3FF108149C33}"/>
          </ac:inkMkLst>
        </pc:inkChg>
        <pc:inkChg chg="add del">
          <ac:chgData name="Jade Tan" userId="16b1a3b18b71b79e" providerId="LiveId" clId="{CC439497-F5D5-874C-9940-C183D36575AE}" dt="2023-01-01T18:53:29.853" v="1885"/>
          <ac:inkMkLst>
            <pc:docMk/>
            <pc:sldMk cId="3226618749" sldId="308"/>
            <ac:inkMk id="98" creationId="{1F6E3A74-3AAA-4096-7C38-E3916E53F385}"/>
          </ac:inkMkLst>
        </pc:inkChg>
        <pc:inkChg chg="add del">
          <ac:chgData name="Jade Tan" userId="16b1a3b18b71b79e" providerId="LiveId" clId="{CC439497-F5D5-874C-9940-C183D36575AE}" dt="2023-01-01T18:53:29.853" v="1885"/>
          <ac:inkMkLst>
            <pc:docMk/>
            <pc:sldMk cId="3226618749" sldId="308"/>
            <ac:inkMk id="99" creationId="{77F2C0DE-327B-4E36-04F3-568A04CEB99D}"/>
          </ac:inkMkLst>
        </pc:inkChg>
        <pc:inkChg chg="add del">
          <ac:chgData name="Jade Tan" userId="16b1a3b18b71b79e" providerId="LiveId" clId="{CC439497-F5D5-874C-9940-C183D36575AE}" dt="2023-01-01T18:53:29.853" v="1885"/>
          <ac:inkMkLst>
            <pc:docMk/>
            <pc:sldMk cId="3226618749" sldId="308"/>
            <ac:inkMk id="100" creationId="{22108097-8700-A10A-AC1B-389EAF040DEB}"/>
          </ac:inkMkLst>
        </pc:inkChg>
        <pc:inkChg chg="add del">
          <ac:chgData name="Jade Tan" userId="16b1a3b18b71b79e" providerId="LiveId" clId="{CC439497-F5D5-874C-9940-C183D36575AE}" dt="2023-01-01T18:53:29.853" v="1885"/>
          <ac:inkMkLst>
            <pc:docMk/>
            <pc:sldMk cId="3226618749" sldId="308"/>
            <ac:inkMk id="101" creationId="{1671798C-C1E8-8443-E46F-2988E14CB60F}"/>
          </ac:inkMkLst>
        </pc:inkChg>
        <pc:inkChg chg="add del">
          <ac:chgData name="Jade Tan" userId="16b1a3b18b71b79e" providerId="LiveId" clId="{CC439497-F5D5-874C-9940-C183D36575AE}" dt="2023-01-01T18:53:29.853" v="1885"/>
          <ac:inkMkLst>
            <pc:docMk/>
            <pc:sldMk cId="3226618749" sldId="308"/>
            <ac:inkMk id="102" creationId="{D70DBBBD-A851-A7AD-49B7-A7FA4D4D27AE}"/>
          </ac:inkMkLst>
        </pc:inkChg>
        <pc:inkChg chg="add del">
          <ac:chgData name="Jade Tan" userId="16b1a3b18b71b79e" providerId="LiveId" clId="{CC439497-F5D5-874C-9940-C183D36575AE}" dt="2023-01-01T18:53:29.853" v="1885"/>
          <ac:inkMkLst>
            <pc:docMk/>
            <pc:sldMk cId="3226618749" sldId="308"/>
            <ac:inkMk id="103" creationId="{0FE16FA6-028E-F480-8052-F952CF196874}"/>
          </ac:inkMkLst>
        </pc:inkChg>
        <pc:inkChg chg="add del">
          <ac:chgData name="Jade Tan" userId="16b1a3b18b71b79e" providerId="LiveId" clId="{CC439497-F5D5-874C-9940-C183D36575AE}" dt="2023-01-01T18:53:29.853" v="1885"/>
          <ac:inkMkLst>
            <pc:docMk/>
            <pc:sldMk cId="3226618749" sldId="308"/>
            <ac:inkMk id="104" creationId="{26283925-72AC-2979-92DF-1B8BB536E243}"/>
          </ac:inkMkLst>
        </pc:inkChg>
        <pc:inkChg chg="add del">
          <ac:chgData name="Jade Tan" userId="16b1a3b18b71b79e" providerId="LiveId" clId="{CC439497-F5D5-874C-9940-C183D36575AE}" dt="2023-01-01T18:53:29.853" v="1885"/>
          <ac:inkMkLst>
            <pc:docMk/>
            <pc:sldMk cId="3226618749" sldId="308"/>
            <ac:inkMk id="105" creationId="{78E80DEA-D146-A9EA-6EBA-02E37A818E0C}"/>
          </ac:inkMkLst>
        </pc:inkChg>
        <pc:inkChg chg="add del">
          <ac:chgData name="Jade Tan" userId="16b1a3b18b71b79e" providerId="LiveId" clId="{CC439497-F5D5-874C-9940-C183D36575AE}" dt="2023-01-01T18:53:29.853" v="1885"/>
          <ac:inkMkLst>
            <pc:docMk/>
            <pc:sldMk cId="3226618749" sldId="308"/>
            <ac:inkMk id="106" creationId="{4003A326-B3B9-C467-971F-EC3C32FE7167}"/>
          </ac:inkMkLst>
        </pc:inkChg>
        <pc:inkChg chg="add del">
          <ac:chgData name="Jade Tan" userId="16b1a3b18b71b79e" providerId="LiveId" clId="{CC439497-F5D5-874C-9940-C183D36575AE}" dt="2023-01-01T18:53:29.853" v="1885"/>
          <ac:inkMkLst>
            <pc:docMk/>
            <pc:sldMk cId="3226618749" sldId="308"/>
            <ac:inkMk id="107" creationId="{23A95262-252F-B569-078E-522D9051925E}"/>
          </ac:inkMkLst>
        </pc:inkChg>
        <pc:inkChg chg="add mod reco modStrokes">
          <ac:chgData name="Jade Tan" userId="16b1a3b18b71b79e" providerId="LiveId" clId="{CC439497-F5D5-874C-9940-C183D36575AE}" dt="2023-01-01T19:36:22.893" v="2071"/>
          <ac:inkMkLst>
            <pc:docMk/>
            <pc:sldMk cId="3226618749" sldId="308"/>
            <ac:inkMk id="108" creationId="{1BAC03BE-7E15-1D5A-7898-3FB93FF05022}"/>
          </ac:inkMkLst>
        </pc:inkChg>
        <pc:inkChg chg="add reco">
          <ac:chgData name="Jade Tan" userId="16b1a3b18b71b79e" providerId="LiveId" clId="{CC439497-F5D5-874C-9940-C183D36575AE}" dt="2023-01-01T18:53:29.853" v="1885"/>
          <ac:inkMkLst>
            <pc:docMk/>
            <pc:sldMk cId="3226618749" sldId="308"/>
            <ac:inkMk id="109" creationId="{D7662A27-21EB-020B-D214-9A1A63732324}"/>
          </ac:inkMkLst>
        </pc:inkChg>
        <pc:inkChg chg="add del">
          <ac:chgData name="Jade Tan" userId="16b1a3b18b71b79e" providerId="LiveId" clId="{CC439497-F5D5-874C-9940-C183D36575AE}" dt="2023-01-01T18:53:45.755" v="1906"/>
          <ac:inkMkLst>
            <pc:docMk/>
            <pc:sldMk cId="3226618749" sldId="308"/>
            <ac:inkMk id="110" creationId="{8E41EF82-FF83-DD42-A699-6E009C97A577}"/>
          </ac:inkMkLst>
        </pc:inkChg>
        <pc:inkChg chg="add del">
          <ac:chgData name="Jade Tan" userId="16b1a3b18b71b79e" providerId="LiveId" clId="{CC439497-F5D5-874C-9940-C183D36575AE}" dt="2023-01-01T18:53:45.755" v="1906"/>
          <ac:inkMkLst>
            <pc:docMk/>
            <pc:sldMk cId="3226618749" sldId="308"/>
            <ac:inkMk id="111" creationId="{DD2B8CDB-0B56-BF71-5CC1-64FC1B6F1D68}"/>
          </ac:inkMkLst>
        </pc:inkChg>
        <pc:inkChg chg="add del">
          <ac:chgData name="Jade Tan" userId="16b1a3b18b71b79e" providerId="LiveId" clId="{CC439497-F5D5-874C-9940-C183D36575AE}" dt="2023-01-01T18:53:45.755" v="1906"/>
          <ac:inkMkLst>
            <pc:docMk/>
            <pc:sldMk cId="3226618749" sldId="308"/>
            <ac:inkMk id="112" creationId="{FE354B80-1D5F-A7B4-6A7D-230FDB6DC97D}"/>
          </ac:inkMkLst>
        </pc:inkChg>
        <pc:inkChg chg="add del">
          <ac:chgData name="Jade Tan" userId="16b1a3b18b71b79e" providerId="LiveId" clId="{CC439497-F5D5-874C-9940-C183D36575AE}" dt="2023-01-01T18:53:45.755" v="1906"/>
          <ac:inkMkLst>
            <pc:docMk/>
            <pc:sldMk cId="3226618749" sldId="308"/>
            <ac:inkMk id="113" creationId="{D0841C60-13B2-7466-D6BF-0885333BFF22}"/>
          </ac:inkMkLst>
        </pc:inkChg>
        <pc:inkChg chg="add del">
          <ac:chgData name="Jade Tan" userId="16b1a3b18b71b79e" providerId="LiveId" clId="{CC439497-F5D5-874C-9940-C183D36575AE}" dt="2023-01-01T18:53:45.755" v="1906"/>
          <ac:inkMkLst>
            <pc:docMk/>
            <pc:sldMk cId="3226618749" sldId="308"/>
            <ac:inkMk id="114" creationId="{E316832D-187B-6919-9C6E-552FEECCB0B8}"/>
          </ac:inkMkLst>
        </pc:inkChg>
        <pc:inkChg chg="add del">
          <ac:chgData name="Jade Tan" userId="16b1a3b18b71b79e" providerId="LiveId" clId="{CC439497-F5D5-874C-9940-C183D36575AE}" dt="2023-01-01T18:53:45.755" v="1906"/>
          <ac:inkMkLst>
            <pc:docMk/>
            <pc:sldMk cId="3226618749" sldId="308"/>
            <ac:inkMk id="115" creationId="{94CD726C-9AE3-B5E9-F74E-C2EF87B3ACCD}"/>
          </ac:inkMkLst>
        </pc:inkChg>
        <pc:inkChg chg="add del">
          <ac:chgData name="Jade Tan" userId="16b1a3b18b71b79e" providerId="LiveId" clId="{CC439497-F5D5-874C-9940-C183D36575AE}" dt="2023-01-01T18:53:45.755" v="1906"/>
          <ac:inkMkLst>
            <pc:docMk/>
            <pc:sldMk cId="3226618749" sldId="308"/>
            <ac:inkMk id="116" creationId="{CA8E2AA6-2A73-B5C3-53CF-31B1A3D6D4F6}"/>
          </ac:inkMkLst>
        </pc:inkChg>
        <pc:inkChg chg="add del">
          <ac:chgData name="Jade Tan" userId="16b1a3b18b71b79e" providerId="LiveId" clId="{CC439497-F5D5-874C-9940-C183D36575AE}" dt="2023-01-01T18:53:45.755" v="1906"/>
          <ac:inkMkLst>
            <pc:docMk/>
            <pc:sldMk cId="3226618749" sldId="308"/>
            <ac:inkMk id="117" creationId="{35A47E2C-C03C-9A4D-CF7A-57C75D3BFB65}"/>
          </ac:inkMkLst>
        </pc:inkChg>
        <pc:inkChg chg="add del">
          <ac:chgData name="Jade Tan" userId="16b1a3b18b71b79e" providerId="LiveId" clId="{CC439497-F5D5-874C-9940-C183D36575AE}" dt="2023-01-01T18:53:45.755" v="1906"/>
          <ac:inkMkLst>
            <pc:docMk/>
            <pc:sldMk cId="3226618749" sldId="308"/>
            <ac:inkMk id="118" creationId="{75790843-3393-248D-4141-CCBD2F914F35}"/>
          </ac:inkMkLst>
        </pc:inkChg>
        <pc:inkChg chg="add del">
          <ac:chgData name="Jade Tan" userId="16b1a3b18b71b79e" providerId="LiveId" clId="{CC439497-F5D5-874C-9940-C183D36575AE}" dt="2023-01-01T18:53:45.755" v="1906"/>
          <ac:inkMkLst>
            <pc:docMk/>
            <pc:sldMk cId="3226618749" sldId="308"/>
            <ac:inkMk id="119" creationId="{465D9412-5CCB-AB74-E57A-E5BCE590D011}"/>
          </ac:inkMkLst>
        </pc:inkChg>
        <pc:inkChg chg="add del">
          <ac:chgData name="Jade Tan" userId="16b1a3b18b71b79e" providerId="LiveId" clId="{CC439497-F5D5-874C-9940-C183D36575AE}" dt="2023-01-01T18:53:45.755" v="1906"/>
          <ac:inkMkLst>
            <pc:docMk/>
            <pc:sldMk cId="3226618749" sldId="308"/>
            <ac:inkMk id="120" creationId="{D5D44829-908D-7A5E-F780-C5B64DF7B5E9}"/>
          </ac:inkMkLst>
        </pc:inkChg>
        <pc:inkChg chg="add del">
          <ac:chgData name="Jade Tan" userId="16b1a3b18b71b79e" providerId="LiveId" clId="{CC439497-F5D5-874C-9940-C183D36575AE}" dt="2023-01-01T18:53:45.755" v="1906"/>
          <ac:inkMkLst>
            <pc:docMk/>
            <pc:sldMk cId="3226618749" sldId="308"/>
            <ac:inkMk id="121" creationId="{EE3202EF-03ED-FFD0-5DE3-E0E0BEDA5B38}"/>
          </ac:inkMkLst>
        </pc:inkChg>
        <pc:inkChg chg="add del">
          <ac:chgData name="Jade Tan" userId="16b1a3b18b71b79e" providerId="LiveId" clId="{CC439497-F5D5-874C-9940-C183D36575AE}" dt="2023-01-01T18:53:45.755" v="1906"/>
          <ac:inkMkLst>
            <pc:docMk/>
            <pc:sldMk cId="3226618749" sldId="308"/>
            <ac:inkMk id="122" creationId="{592B95CA-4CBA-6516-469C-93FB2D38C95F}"/>
          </ac:inkMkLst>
        </pc:inkChg>
        <pc:inkChg chg="add del">
          <ac:chgData name="Jade Tan" userId="16b1a3b18b71b79e" providerId="LiveId" clId="{CC439497-F5D5-874C-9940-C183D36575AE}" dt="2023-01-01T18:53:45.755" v="1906"/>
          <ac:inkMkLst>
            <pc:docMk/>
            <pc:sldMk cId="3226618749" sldId="308"/>
            <ac:inkMk id="123" creationId="{966C02B7-9422-4334-EF87-5213F457AC06}"/>
          </ac:inkMkLst>
        </pc:inkChg>
        <pc:inkChg chg="add del">
          <ac:chgData name="Jade Tan" userId="16b1a3b18b71b79e" providerId="LiveId" clId="{CC439497-F5D5-874C-9940-C183D36575AE}" dt="2023-01-01T18:53:45.755" v="1906"/>
          <ac:inkMkLst>
            <pc:docMk/>
            <pc:sldMk cId="3226618749" sldId="308"/>
            <ac:inkMk id="124" creationId="{6DAD2BF2-7D41-9A82-E258-292F77688BB8}"/>
          </ac:inkMkLst>
        </pc:inkChg>
        <pc:inkChg chg="add del">
          <ac:chgData name="Jade Tan" userId="16b1a3b18b71b79e" providerId="LiveId" clId="{CC439497-F5D5-874C-9940-C183D36575AE}" dt="2023-01-01T18:53:45.755" v="1906"/>
          <ac:inkMkLst>
            <pc:docMk/>
            <pc:sldMk cId="3226618749" sldId="308"/>
            <ac:inkMk id="125" creationId="{A3A1589D-AA27-8EB2-C6F3-F81B056F5366}"/>
          </ac:inkMkLst>
        </pc:inkChg>
        <pc:inkChg chg="add del">
          <ac:chgData name="Jade Tan" userId="16b1a3b18b71b79e" providerId="LiveId" clId="{CC439497-F5D5-874C-9940-C183D36575AE}" dt="2023-01-01T18:53:45.755" v="1906"/>
          <ac:inkMkLst>
            <pc:docMk/>
            <pc:sldMk cId="3226618749" sldId="308"/>
            <ac:inkMk id="126" creationId="{B4B36847-34C4-A4EB-B55E-FF04525FFEB8}"/>
          </ac:inkMkLst>
        </pc:inkChg>
        <pc:inkChg chg="add del">
          <ac:chgData name="Jade Tan" userId="16b1a3b18b71b79e" providerId="LiveId" clId="{CC439497-F5D5-874C-9940-C183D36575AE}" dt="2023-01-01T18:53:45.755" v="1906"/>
          <ac:inkMkLst>
            <pc:docMk/>
            <pc:sldMk cId="3226618749" sldId="308"/>
            <ac:inkMk id="127" creationId="{C94C60EA-86C9-E2B4-0322-1004BFD34F54}"/>
          </ac:inkMkLst>
        </pc:inkChg>
        <pc:inkChg chg="add del">
          <ac:chgData name="Jade Tan" userId="16b1a3b18b71b79e" providerId="LiveId" clId="{CC439497-F5D5-874C-9940-C183D36575AE}" dt="2023-01-01T18:53:45.755" v="1906"/>
          <ac:inkMkLst>
            <pc:docMk/>
            <pc:sldMk cId="3226618749" sldId="308"/>
            <ac:inkMk id="128" creationId="{802B3AA7-2990-1BA8-FF7C-007070F01BD6}"/>
          </ac:inkMkLst>
        </pc:inkChg>
        <pc:inkChg chg="add del">
          <ac:chgData name="Jade Tan" userId="16b1a3b18b71b79e" providerId="LiveId" clId="{CC439497-F5D5-874C-9940-C183D36575AE}" dt="2023-01-01T18:53:45.755" v="1906"/>
          <ac:inkMkLst>
            <pc:docMk/>
            <pc:sldMk cId="3226618749" sldId="308"/>
            <ac:inkMk id="129" creationId="{ECA506F6-AE04-057E-5133-11ECB3C81B3E}"/>
          </ac:inkMkLst>
        </pc:inkChg>
        <pc:inkChg chg="add mod reco modStrokes">
          <ac:chgData name="Jade Tan" userId="16b1a3b18b71b79e" providerId="LiveId" clId="{CC439497-F5D5-874C-9940-C183D36575AE}" dt="2023-01-01T19:36:28.225" v="2074"/>
          <ac:inkMkLst>
            <pc:docMk/>
            <pc:sldMk cId="3226618749" sldId="308"/>
            <ac:inkMk id="130" creationId="{7B532CF7-5194-A4AE-74F7-B71133939326}"/>
          </ac:inkMkLst>
        </pc:inkChg>
        <pc:inkChg chg="add">
          <ac:chgData name="Jade Tan" userId="16b1a3b18b71b79e" providerId="LiveId" clId="{CC439497-F5D5-874C-9940-C183D36575AE}" dt="2023-01-01T18:53:48.984" v="1907"/>
          <ac:inkMkLst>
            <pc:docMk/>
            <pc:sldMk cId="3226618749" sldId="308"/>
            <ac:inkMk id="131" creationId="{07C91345-524C-6325-3A7F-4D88F51813BE}"/>
          </ac:inkMkLst>
        </pc:inkChg>
        <pc:inkChg chg="add">
          <ac:chgData name="Jade Tan" userId="16b1a3b18b71b79e" providerId="LiveId" clId="{CC439497-F5D5-874C-9940-C183D36575AE}" dt="2023-01-01T18:53:49.133" v="1908"/>
          <ac:inkMkLst>
            <pc:docMk/>
            <pc:sldMk cId="3226618749" sldId="308"/>
            <ac:inkMk id="132" creationId="{878FB754-E325-5E0D-3193-90374CF8C1D7}"/>
          </ac:inkMkLst>
        </pc:inkChg>
        <pc:inkChg chg="add del">
          <ac:chgData name="Jade Tan" userId="16b1a3b18b71b79e" providerId="LiveId" clId="{CC439497-F5D5-874C-9940-C183D36575AE}" dt="2023-01-01T18:53:58.228" v="1916"/>
          <ac:inkMkLst>
            <pc:docMk/>
            <pc:sldMk cId="3226618749" sldId="308"/>
            <ac:inkMk id="133" creationId="{E3584432-D459-B1FD-A0CB-EBB5A0A70DA5}"/>
          </ac:inkMkLst>
        </pc:inkChg>
        <pc:inkChg chg="add del">
          <ac:chgData name="Jade Tan" userId="16b1a3b18b71b79e" providerId="LiveId" clId="{CC439497-F5D5-874C-9940-C183D36575AE}" dt="2023-01-01T18:53:58.228" v="1916"/>
          <ac:inkMkLst>
            <pc:docMk/>
            <pc:sldMk cId="3226618749" sldId="308"/>
            <ac:inkMk id="134" creationId="{7AE24193-E239-1F67-460F-C6753502ED9C}"/>
          </ac:inkMkLst>
        </pc:inkChg>
        <pc:inkChg chg="add del">
          <ac:chgData name="Jade Tan" userId="16b1a3b18b71b79e" providerId="LiveId" clId="{CC439497-F5D5-874C-9940-C183D36575AE}" dt="2023-01-01T18:53:58.228" v="1916"/>
          <ac:inkMkLst>
            <pc:docMk/>
            <pc:sldMk cId="3226618749" sldId="308"/>
            <ac:inkMk id="135" creationId="{E6D72AB0-88CD-1276-104B-D375A04F4CB2}"/>
          </ac:inkMkLst>
        </pc:inkChg>
        <pc:inkChg chg="add del">
          <ac:chgData name="Jade Tan" userId="16b1a3b18b71b79e" providerId="LiveId" clId="{CC439497-F5D5-874C-9940-C183D36575AE}" dt="2023-01-01T18:53:58.228" v="1916"/>
          <ac:inkMkLst>
            <pc:docMk/>
            <pc:sldMk cId="3226618749" sldId="308"/>
            <ac:inkMk id="136" creationId="{382BA94F-4F1A-4B99-2EC7-0CDF423F967F}"/>
          </ac:inkMkLst>
        </pc:inkChg>
        <pc:inkChg chg="add del">
          <ac:chgData name="Jade Tan" userId="16b1a3b18b71b79e" providerId="LiveId" clId="{CC439497-F5D5-874C-9940-C183D36575AE}" dt="2023-01-01T18:53:58.228" v="1916"/>
          <ac:inkMkLst>
            <pc:docMk/>
            <pc:sldMk cId="3226618749" sldId="308"/>
            <ac:inkMk id="137" creationId="{0E4605B4-04B2-B6F9-EA86-12F00EE87F2F}"/>
          </ac:inkMkLst>
        </pc:inkChg>
        <pc:inkChg chg="add del">
          <ac:chgData name="Jade Tan" userId="16b1a3b18b71b79e" providerId="LiveId" clId="{CC439497-F5D5-874C-9940-C183D36575AE}" dt="2023-01-01T18:53:58.228" v="1916"/>
          <ac:inkMkLst>
            <pc:docMk/>
            <pc:sldMk cId="3226618749" sldId="308"/>
            <ac:inkMk id="138" creationId="{CB96B4AF-B330-9147-8BD6-CD36472ED187}"/>
          </ac:inkMkLst>
        </pc:inkChg>
        <pc:inkChg chg="add del">
          <ac:chgData name="Jade Tan" userId="16b1a3b18b71b79e" providerId="LiveId" clId="{CC439497-F5D5-874C-9940-C183D36575AE}" dt="2023-01-01T18:53:58.228" v="1916"/>
          <ac:inkMkLst>
            <pc:docMk/>
            <pc:sldMk cId="3226618749" sldId="308"/>
            <ac:inkMk id="139" creationId="{CD991268-66B9-6988-82D3-8E4D23CB0764}"/>
          </ac:inkMkLst>
        </pc:inkChg>
        <pc:inkChg chg="add mod reco modStrokes">
          <ac:chgData name="Jade Tan" userId="16b1a3b18b71b79e" providerId="LiveId" clId="{CC439497-F5D5-874C-9940-C183D36575AE}" dt="2023-01-01T19:36:23.958" v="2072"/>
          <ac:inkMkLst>
            <pc:docMk/>
            <pc:sldMk cId="3226618749" sldId="308"/>
            <ac:inkMk id="140" creationId="{63FBCF28-D443-229D-AC2A-6B3D7B1367F0}"/>
          </ac:inkMkLst>
        </pc:inkChg>
        <pc:inkChg chg="add">
          <ac:chgData name="Jade Tan" userId="16b1a3b18b71b79e" providerId="LiveId" clId="{CC439497-F5D5-874C-9940-C183D36575AE}" dt="2023-01-01T18:54:08.510" v="1917"/>
          <ac:inkMkLst>
            <pc:docMk/>
            <pc:sldMk cId="3226618749" sldId="308"/>
            <ac:inkMk id="141" creationId="{C3FB91C2-A4A3-7440-71E1-05E06297BA15}"/>
          </ac:inkMkLst>
        </pc:inkChg>
        <pc:inkChg chg="add del">
          <ac:chgData name="Jade Tan" userId="16b1a3b18b71b79e" providerId="LiveId" clId="{CC439497-F5D5-874C-9940-C183D36575AE}" dt="2023-01-01T18:54:32.003" v="1928"/>
          <ac:inkMkLst>
            <pc:docMk/>
            <pc:sldMk cId="3226618749" sldId="308"/>
            <ac:inkMk id="142" creationId="{3B951BF6-6861-2B2E-163F-EC0A31E5EBF7}"/>
          </ac:inkMkLst>
        </pc:inkChg>
        <pc:inkChg chg="add del">
          <ac:chgData name="Jade Tan" userId="16b1a3b18b71b79e" providerId="LiveId" clId="{CC439497-F5D5-874C-9940-C183D36575AE}" dt="2023-01-01T18:54:32.003" v="1928"/>
          <ac:inkMkLst>
            <pc:docMk/>
            <pc:sldMk cId="3226618749" sldId="308"/>
            <ac:inkMk id="143" creationId="{36F98BEE-4EAE-B3AA-7353-7A55A7D76956}"/>
          </ac:inkMkLst>
        </pc:inkChg>
        <pc:inkChg chg="add del">
          <ac:chgData name="Jade Tan" userId="16b1a3b18b71b79e" providerId="LiveId" clId="{CC439497-F5D5-874C-9940-C183D36575AE}" dt="2023-01-01T18:54:32.003" v="1928"/>
          <ac:inkMkLst>
            <pc:docMk/>
            <pc:sldMk cId="3226618749" sldId="308"/>
            <ac:inkMk id="144" creationId="{79D4A4D7-B883-67B4-7AEE-07788113656B}"/>
          </ac:inkMkLst>
        </pc:inkChg>
        <pc:inkChg chg="add del">
          <ac:chgData name="Jade Tan" userId="16b1a3b18b71b79e" providerId="LiveId" clId="{CC439497-F5D5-874C-9940-C183D36575AE}" dt="2023-01-01T18:54:32.003" v="1928"/>
          <ac:inkMkLst>
            <pc:docMk/>
            <pc:sldMk cId="3226618749" sldId="308"/>
            <ac:inkMk id="145" creationId="{67E6A19B-FA75-65E8-409F-02B6380F9CD9}"/>
          </ac:inkMkLst>
        </pc:inkChg>
        <pc:inkChg chg="add del">
          <ac:chgData name="Jade Tan" userId="16b1a3b18b71b79e" providerId="LiveId" clId="{CC439497-F5D5-874C-9940-C183D36575AE}" dt="2023-01-01T18:54:32.003" v="1928"/>
          <ac:inkMkLst>
            <pc:docMk/>
            <pc:sldMk cId="3226618749" sldId="308"/>
            <ac:inkMk id="146" creationId="{30CA00FC-F445-09FF-BD7B-2A9F9B44A96A}"/>
          </ac:inkMkLst>
        </pc:inkChg>
        <pc:inkChg chg="add del">
          <ac:chgData name="Jade Tan" userId="16b1a3b18b71b79e" providerId="LiveId" clId="{CC439497-F5D5-874C-9940-C183D36575AE}" dt="2023-01-01T18:54:32.003" v="1928"/>
          <ac:inkMkLst>
            <pc:docMk/>
            <pc:sldMk cId="3226618749" sldId="308"/>
            <ac:inkMk id="147" creationId="{F2841B2B-D2DB-B133-88F2-9005F4641D41}"/>
          </ac:inkMkLst>
        </pc:inkChg>
        <pc:inkChg chg="add del">
          <ac:chgData name="Jade Tan" userId="16b1a3b18b71b79e" providerId="LiveId" clId="{CC439497-F5D5-874C-9940-C183D36575AE}" dt="2023-01-01T18:54:32.003" v="1928"/>
          <ac:inkMkLst>
            <pc:docMk/>
            <pc:sldMk cId="3226618749" sldId="308"/>
            <ac:inkMk id="148" creationId="{DD963F2E-195E-8BB4-B3F8-1DA985FD56D6}"/>
          </ac:inkMkLst>
        </pc:inkChg>
        <pc:inkChg chg="add del">
          <ac:chgData name="Jade Tan" userId="16b1a3b18b71b79e" providerId="LiveId" clId="{CC439497-F5D5-874C-9940-C183D36575AE}" dt="2023-01-01T18:54:32.003" v="1928"/>
          <ac:inkMkLst>
            <pc:docMk/>
            <pc:sldMk cId="3226618749" sldId="308"/>
            <ac:inkMk id="149" creationId="{7E2A2012-761B-35D9-486D-B7691BA01B47}"/>
          </ac:inkMkLst>
        </pc:inkChg>
        <pc:inkChg chg="add del">
          <ac:chgData name="Jade Tan" userId="16b1a3b18b71b79e" providerId="LiveId" clId="{CC439497-F5D5-874C-9940-C183D36575AE}" dt="2023-01-01T18:54:32.003" v="1928"/>
          <ac:inkMkLst>
            <pc:docMk/>
            <pc:sldMk cId="3226618749" sldId="308"/>
            <ac:inkMk id="150" creationId="{6B099BA3-625B-2446-8788-65402B103B01}"/>
          </ac:inkMkLst>
        </pc:inkChg>
        <pc:inkChg chg="add del">
          <ac:chgData name="Jade Tan" userId="16b1a3b18b71b79e" providerId="LiveId" clId="{CC439497-F5D5-874C-9940-C183D36575AE}" dt="2023-01-01T18:54:32.003" v="1928"/>
          <ac:inkMkLst>
            <pc:docMk/>
            <pc:sldMk cId="3226618749" sldId="308"/>
            <ac:inkMk id="151" creationId="{1BCC528E-C6DE-967D-96CC-6BAF676A13EE}"/>
          </ac:inkMkLst>
        </pc:inkChg>
        <pc:inkChg chg="add del mod reco modStrokes">
          <ac:chgData name="Jade Tan" userId="16b1a3b18b71b79e" providerId="LiveId" clId="{CC439497-F5D5-874C-9940-C183D36575AE}" dt="2023-01-01T19:36:20.476" v="2070"/>
          <ac:inkMkLst>
            <pc:docMk/>
            <pc:sldMk cId="3226618749" sldId="308"/>
            <ac:inkMk id="152" creationId="{534EB3CA-8943-C61A-4374-ADBF4F087281}"/>
          </ac:inkMkLst>
        </pc:inkChg>
        <pc:inkChg chg="add del">
          <ac:chgData name="Jade Tan" userId="16b1a3b18b71b79e" providerId="LiveId" clId="{CC439497-F5D5-874C-9940-C183D36575AE}" dt="2023-01-01T19:45:39.285" v="2230"/>
          <ac:inkMkLst>
            <pc:docMk/>
            <pc:sldMk cId="3226618749" sldId="308"/>
            <ac:inkMk id="153" creationId="{135C8D61-1CCF-3806-A602-1EEFAE210E2D}"/>
          </ac:inkMkLst>
        </pc:inkChg>
        <pc:inkChg chg="add del">
          <ac:chgData name="Jade Tan" userId="16b1a3b18b71b79e" providerId="LiveId" clId="{CC439497-F5D5-874C-9940-C183D36575AE}" dt="2023-01-01T19:45:39.388" v="2231"/>
          <ac:inkMkLst>
            <pc:docMk/>
            <pc:sldMk cId="3226618749" sldId="308"/>
            <ac:inkMk id="154" creationId="{807A3B78-4649-7879-52B0-7CE3601DC334}"/>
          </ac:inkMkLst>
        </pc:inkChg>
        <pc:inkChg chg="add del">
          <ac:chgData name="Jade Tan" userId="16b1a3b18b71b79e" providerId="LiveId" clId="{CC439497-F5D5-874C-9940-C183D36575AE}" dt="2023-01-01T18:55:16.730" v="1942"/>
          <ac:inkMkLst>
            <pc:docMk/>
            <pc:sldMk cId="3226618749" sldId="308"/>
            <ac:inkMk id="155" creationId="{D432C445-EF2C-702E-D634-44032FD899EE}"/>
          </ac:inkMkLst>
        </pc:inkChg>
        <pc:inkChg chg="add del">
          <ac:chgData name="Jade Tan" userId="16b1a3b18b71b79e" providerId="LiveId" clId="{CC439497-F5D5-874C-9940-C183D36575AE}" dt="2023-01-01T18:55:16.730" v="1942"/>
          <ac:inkMkLst>
            <pc:docMk/>
            <pc:sldMk cId="3226618749" sldId="308"/>
            <ac:inkMk id="156" creationId="{FA90B7AF-F5E2-FB52-FE8E-788A9658891A}"/>
          </ac:inkMkLst>
        </pc:inkChg>
        <pc:inkChg chg="add del">
          <ac:chgData name="Jade Tan" userId="16b1a3b18b71b79e" providerId="LiveId" clId="{CC439497-F5D5-874C-9940-C183D36575AE}" dt="2023-01-01T18:55:16.730" v="1942"/>
          <ac:inkMkLst>
            <pc:docMk/>
            <pc:sldMk cId="3226618749" sldId="308"/>
            <ac:inkMk id="157" creationId="{174253D0-8607-2393-9904-F5F738764B5F}"/>
          </ac:inkMkLst>
        </pc:inkChg>
        <pc:inkChg chg="add del reco">
          <ac:chgData name="Jade Tan" userId="16b1a3b18b71b79e" providerId="LiveId" clId="{CC439497-F5D5-874C-9940-C183D36575AE}" dt="2023-01-01T18:55:16.730" v="1942"/>
          <ac:inkMkLst>
            <pc:docMk/>
            <pc:sldMk cId="3226618749" sldId="308"/>
            <ac:inkMk id="158" creationId="{36DB9D03-777B-1D95-0B48-1166B7709C41}"/>
          </ac:inkMkLst>
        </pc:inkChg>
        <pc:inkChg chg="add del">
          <ac:chgData name="Jade Tan" userId="16b1a3b18b71b79e" providerId="LiveId" clId="{CC439497-F5D5-874C-9940-C183D36575AE}" dt="2023-01-01T18:55:16.061" v="1941"/>
          <ac:inkMkLst>
            <pc:docMk/>
            <pc:sldMk cId="3226618749" sldId="308"/>
            <ac:inkMk id="159" creationId="{ABB19E2D-E363-A6F8-DABD-560498D49E21}"/>
          </ac:inkMkLst>
        </pc:inkChg>
        <pc:inkChg chg="add del">
          <ac:chgData name="Jade Tan" userId="16b1a3b18b71b79e" providerId="LiveId" clId="{CC439497-F5D5-874C-9940-C183D36575AE}" dt="2023-01-01T18:55:15.295" v="1940"/>
          <ac:inkMkLst>
            <pc:docMk/>
            <pc:sldMk cId="3226618749" sldId="308"/>
            <ac:inkMk id="160" creationId="{4D6BC305-A1D4-DC60-B45D-B16F4F74A77A}"/>
          </ac:inkMkLst>
        </pc:inkChg>
        <pc:inkChg chg="add del">
          <ac:chgData name="Jade Tan" userId="16b1a3b18b71b79e" providerId="LiveId" clId="{CC439497-F5D5-874C-9940-C183D36575AE}" dt="2023-01-01T18:55:14.652" v="1939"/>
          <ac:inkMkLst>
            <pc:docMk/>
            <pc:sldMk cId="3226618749" sldId="308"/>
            <ac:inkMk id="161" creationId="{52B0F2D6-F775-E160-9341-E6252B6572FC}"/>
          </ac:inkMkLst>
        </pc:inkChg>
        <pc:inkChg chg="add del reco">
          <ac:chgData name="Jade Tan" userId="16b1a3b18b71b79e" providerId="LiveId" clId="{CC439497-F5D5-874C-9940-C183D36575AE}" dt="2023-01-01T18:55:14.652" v="1939"/>
          <ac:inkMkLst>
            <pc:docMk/>
            <pc:sldMk cId="3226618749" sldId="308"/>
            <ac:inkMk id="162" creationId="{0C6E961B-F80B-512B-3399-53A1372FE9A6}"/>
          </ac:inkMkLst>
        </pc:inkChg>
        <pc:inkChg chg="add del">
          <ac:chgData name="Jade Tan" userId="16b1a3b18b71b79e" providerId="LiveId" clId="{CC439497-F5D5-874C-9940-C183D36575AE}" dt="2023-01-01T18:55:20.413" v="1947"/>
          <ac:inkMkLst>
            <pc:docMk/>
            <pc:sldMk cId="3226618749" sldId="308"/>
            <ac:inkMk id="163" creationId="{15616BB5-B7B9-EDDE-49A2-B74892AFDD80}"/>
          </ac:inkMkLst>
        </pc:inkChg>
        <pc:inkChg chg="add del">
          <ac:chgData name="Jade Tan" userId="16b1a3b18b71b79e" providerId="LiveId" clId="{CC439497-F5D5-874C-9940-C183D36575AE}" dt="2023-01-01T18:55:20.413" v="1947"/>
          <ac:inkMkLst>
            <pc:docMk/>
            <pc:sldMk cId="3226618749" sldId="308"/>
            <ac:inkMk id="164" creationId="{0C2633B6-4465-F3B2-12DF-3198F57F37A6}"/>
          </ac:inkMkLst>
        </pc:inkChg>
        <pc:inkChg chg="add del">
          <ac:chgData name="Jade Tan" userId="16b1a3b18b71b79e" providerId="LiveId" clId="{CC439497-F5D5-874C-9940-C183D36575AE}" dt="2023-01-01T18:55:20.413" v="1947"/>
          <ac:inkMkLst>
            <pc:docMk/>
            <pc:sldMk cId="3226618749" sldId="308"/>
            <ac:inkMk id="165" creationId="{9B9C3476-A744-672C-0E9F-B0FFDAE24890}"/>
          </ac:inkMkLst>
        </pc:inkChg>
        <pc:inkChg chg="add del">
          <ac:chgData name="Jade Tan" userId="16b1a3b18b71b79e" providerId="LiveId" clId="{CC439497-F5D5-874C-9940-C183D36575AE}" dt="2023-01-01T18:55:20.413" v="1947"/>
          <ac:inkMkLst>
            <pc:docMk/>
            <pc:sldMk cId="3226618749" sldId="308"/>
            <ac:inkMk id="166" creationId="{047EB9B9-EF73-98F0-3BB5-B3A2C731F2D8}"/>
          </ac:inkMkLst>
        </pc:inkChg>
        <pc:inkChg chg="add del mod reco modStrokes">
          <ac:chgData name="Jade Tan" userId="16b1a3b18b71b79e" providerId="LiveId" clId="{CC439497-F5D5-874C-9940-C183D36575AE}" dt="2023-01-01T18:58:59.331" v="1975"/>
          <ac:inkMkLst>
            <pc:docMk/>
            <pc:sldMk cId="3226618749" sldId="308"/>
            <ac:inkMk id="167" creationId="{F719DE0A-833E-3704-84A6-4D54E60011C3}"/>
          </ac:inkMkLst>
        </pc:inkChg>
        <pc:inkChg chg="add del">
          <ac:chgData name="Jade Tan" userId="16b1a3b18b71b79e" providerId="LiveId" clId="{CC439497-F5D5-874C-9940-C183D36575AE}" dt="2023-01-01T18:55:24.464" v="1951"/>
          <ac:inkMkLst>
            <pc:docMk/>
            <pc:sldMk cId="3226618749" sldId="308"/>
            <ac:inkMk id="168" creationId="{55B34F71-071E-DD8B-2BF3-C79F03555F87}"/>
          </ac:inkMkLst>
        </pc:inkChg>
        <pc:inkChg chg="add del">
          <ac:chgData name="Jade Tan" userId="16b1a3b18b71b79e" providerId="LiveId" clId="{CC439497-F5D5-874C-9940-C183D36575AE}" dt="2023-01-01T18:55:24.464" v="1951"/>
          <ac:inkMkLst>
            <pc:docMk/>
            <pc:sldMk cId="3226618749" sldId="308"/>
            <ac:inkMk id="169" creationId="{6EF6EB73-0F8E-E0EA-0A91-D91BCDE657CD}"/>
          </ac:inkMkLst>
        </pc:inkChg>
        <pc:inkChg chg="add del">
          <ac:chgData name="Jade Tan" userId="16b1a3b18b71b79e" providerId="LiveId" clId="{CC439497-F5D5-874C-9940-C183D36575AE}" dt="2023-01-01T18:55:24.464" v="1951"/>
          <ac:inkMkLst>
            <pc:docMk/>
            <pc:sldMk cId="3226618749" sldId="308"/>
            <ac:inkMk id="170" creationId="{D33DE0B2-16D3-B7A2-BD72-4BA74B264CF4}"/>
          </ac:inkMkLst>
        </pc:inkChg>
        <pc:inkChg chg="add del mod reco modStrokes">
          <ac:chgData name="Jade Tan" userId="16b1a3b18b71b79e" providerId="LiveId" clId="{CC439497-F5D5-874C-9940-C183D36575AE}" dt="2023-01-01T18:58:55.639" v="1973"/>
          <ac:inkMkLst>
            <pc:docMk/>
            <pc:sldMk cId="3226618749" sldId="308"/>
            <ac:inkMk id="171" creationId="{4A2D6B12-D4EB-5141-D602-2D80C57888F1}"/>
          </ac:inkMkLst>
        </pc:inkChg>
        <pc:inkChg chg="add del">
          <ac:chgData name="Jade Tan" userId="16b1a3b18b71b79e" providerId="LiveId" clId="{CC439497-F5D5-874C-9940-C183D36575AE}" dt="2023-01-01T18:55:28.731" v="1956"/>
          <ac:inkMkLst>
            <pc:docMk/>
            <pc:sldMk cId="3226618749" sldId="308"/>
            <ac:inkMk id="172" creationId="{245B14A6-CAB3-CA39-7102-ADCDEAABD27C}"/>
          </ac:inkMkLst>
        </pc:inkChg>
        <pc:inkChg chg="add del">
          <ac:chgData name="Jade Tan" userId="16b1a3b18b71b79e" providerId="LiveId" clId="{CC439497-F5D5-874C-9940-C183D36575AE}" dt="2023-01-01T18:55:28.731" v="1956"/>
          <ac:inkMkLst>
            <pc:docMk/>
            <pc:sldMk cId="3226618749" sldId="308"/>
            <ac:inkMk id="173" creationId="{F7297AEF-B49C-296B-AC2E-211CB565B012}"/>
          </ac:inkMkLst>
        </pc:inkChg>
        <pc:inkChg chg="add del">
          <ac:chgData name="Jade Tan" userId="16b1a3b18b71b79e" providerId="LiveId" clId="{CC439497-F5D5-874C-9940-C183D36575AE}" dt="2023-01-01T18:55:28.731" v="1956"/>
          <ac:inkMkLst>
            <pc:docMk/>
            <pc:sldMk cId="3226618749" sldId="308"/>
            <ac:inkMk id="174" creationId="{22806788-1D9D-1DA2-0D56-F30A16A878C9}"/>
          </ac:inkMkLst>
        </pc:inkChg>
        <pc:inkChg chg="add del">
          <ac:chgData name="Jade Tan" userId="16b1a3b18b71b79e" providerId="LiveId" clId="{CC439497-F5D5-874C-9940-C183D36575AE}" dt="2023-01-01T18:55:31.500" v="1958"/>
          <ac:inkMkLst>
            <pc:docMk/>
            <pc:sldMk cId="3226618749" sldId="308"/>
            <ac:inkMk id="175" creationId="{A56ED4F9-9A23-0935-A54E-8A39A30A9629}"/>
          </ac:inkMkLst>
        </pc:inkChg>
        <pc:inkChg chg="add mod reco modStrokes">
          <ac:chgData name="Jade Tan" userId="16b1a3b18b71b79e" providerId="LiveId" clId="{CC439497-F5D5-874C-9940-C183D36575AE}" dt="2023-01-01T18:59:56.115" v="2013"/>
          <ac:inkMkLst>
            <pc:docMk/>
            <pc:sldMk cId="3226618749" sldId="308"/>
            <ac:inkMk id="176" creationId="{B7C6C4AA-7B8A-E26F-09DE-C669C32501E6}"/>
          </ac:inkMkLst>
        </pc:inkChg>
        <pc:inkChg chg="add del">
          <ac:chgData name="Jade Tan" userId="16b1a3b18b71b79e" providerId="LiveId" clId="{CC439497-F5D5-874C-9940-C183D36575AE}" dt="2023-01-01T18:55:31.500" v="1958"/>
          <ac:inkMkLst>
            <pc:docMk/>
            <pc:sldMk cId="3226618749" sldId="308"/>
            <ac:inkMk id="177" creationId="{2AF7F1D6-45CD-5ED6-BF59-EB8A1060AD99}"/>
          </ac:inkMkLst>
        </pc:inkChg>
        <pc:inkChg chg="add del mod reco modStrokes">
          <ac:chgData name="Jade Tan" userId="16b1a3b18b71b79e" providerId="LiveId" clId="{CC439497-F5D5-874C-9940-C183D36575AE}" dt="2023-01-01T19:45:41.798" v="2232"/>
          <ac:inkMkLst>
            <pc:docMk/>
            <pc:sldMk cId="3226618749" sldId="308"/>
            <ac:inkMk id="178" creationId="{EB1423FD-E0E7-30CE-CF03-9074BF7017C2}"/>
          </ac:inkMkLst>
        </pc:inkChg>
        <pc:inkChg chg="add">
          <ac:chgData name="Jade Tan" userId="16b1a3b18b71b79e" providerId="LiveId" clId="{CC439497-F5D5-874C-9940-C183D36575AE}" dt="2023-01-01T18:55:31.925" v="1959"/>
          <ac:inkMkLst>
            <pc:docMk/>
            <pc:sldMk cId="3226618749" sldId="308"/>
            <ac:inkMk id="179" creationId="{715E4D5F-FE1E-0A53-95E4-3DD8C71B8834}"/>
          </ac:inkMkLst>
        </pc:inkChg>
        <pc:inkChg chg="add del">
          <ac:chgData name="Jade Tan" userId="16b1a3b18b71b79e" providerId="LiveId" clId="{CC439497-F5D5-874C-9940-C183D36575AE}" dt="2023-01-01T18:55:33.563" v="1963"/>
          <ac:inkMkLst>
            <pc:docMk/>
            <pc:sldMk cId="3226618749" sldId="308"/>
            <ac:inkMk id="180" creationId="{16C5B860-068E-FED8-F878-B4FBF9E1AA5D}"/>
          </ac:inkMkLst>
        </pc:inkChg>
        <pc:inkChg chg="add del">
          <ac:chgData name="Jade Tan" userId="16b1a3b18b71b79e" providerId="LiveId" clId="{CC439497-F5D5-874C-9940-C183D36575AE}" dt="2023-01-01T18:55:33.563" v="1963"/>
          <ac:inkMkLst>
            <pc:docMk/>
            <pc:sldMk cId="3226618749" sldId="308"/>
            <ac:inkMk id="181" creationId="{FE635578-8653-F0F6-5C6A-192D6C8C581C}"/>
          </ac:inkMkLst>
        </pc:inkChg>
        <pc:inkChg chg="add del">
          <ac:chgData name="Jade Tan" userId="16b1a3b18b71b79e" providerId="LiveId" clId="{CC439497-F5D5-874C-9940-C183D36575AE}" dt="2023-01-01T18:55:33.563" v="1963"/>
          <ac:inkMkLst>
            <pc:docMk/>
            <pc:sldMk cId="3226618749" sldId="308"/>
            <ac:inkMk id="182" creationId="{574432F6-E0AE-0B72-03F0-8D7F3AD910F6}"/>
          </ac:inkMkLst>
        </pc:inkChg>
        <pc:inkChg chg="add mod reco modStrokes">
          <ac:chgData name="Jade Tan" userId="16b1a3b18b71b79e" providerId="LiveId" clId="{CC439497-F5D5-874C-9940-C183D36575AE}" dt="2023-01-01T18:59:57.238" v="2016"/>
          <ac:inkMkLst>
            <pc:docMk/>
            <pc:sldMk cId="3226618749" sldId="308"/>
            <ac:inkMk id="183" creationId="{0C3B24F6-8E69-54F2-5A27-442F9BC31BD8}"/>
          </ac:inkMkLst>
        </pc:inkChg>
        <pc:inkChg chg="add del">
          <ac:chgData name="Jade Tan" userId="16b1a3b18b71b79e" providerId="LiveId" clId="{CC439497-F5D5-874C-9940-C183D36575AE}" dt="2023-01-01T18:59:56.657" v="2014"/>
          <ac:inkMkLst>
            <pc:docMk/>
            <pc:sldMk cId="3226618749" sldId="308"/>
            <ac:inkMk id="184" creationId="{068E10FD-C600-88A5-2611-61AB2CCAC996}"/>
          </ac:inkMkLst>
        </pc:inkChg>
        <pc:inkChg chg="add">
          <ac:chgData name="Jade Tan" userId="16b1a3b18b71b79e" providerId="LiveId" clId="{CC439497-F5D5-874C-9940-C183D36575AE}" dt="2023-01-01T18:55:34.365" v="1965"/>
          <ac:inkMkLst>
            <pc:docMk/>
            <pc:sldMk cId="3226618749" sldId="308"/>
            <ac:inkMk id="185" creationId="{57F1B681-A8E6-55B4-AE4D-76C5E6B45EA7}"/>
          </ac:inkMkLst>
        </pc:inkChg>
        <pc:inkChg chg="add del">
          <ac:chgData name="Jade Tan" userId="16b1a3b18b71b79e" providerId="LiveId" clId="{CC439497-F5D5-874C-9940-C183D36575AE}" dt="2023-01-01T18:55:35.912" v="1969"/>
          <ac:inkMkLst>
            <pc:docMk/>
            <pc:sldMk cId="3226618749" sldId="308"/>
            <ac:inkMk id="186" creationId="{BA7915D4-1A3B-F662-DE1B-A499329C5BC4}"/>
          </ac:inkMkLst>
        </pc:inkChg>
        <pc:inkChg chg="add del">
          <ac:chgData name="Jade Tan" userId="16b1a3b18b71b79e" providerId="LiveId" clId="{CC439497-F5D5-874C-9940-C183D36575AE}" dt="2023-01-01T18:55:35.912" v="1969"/>
          <ac:inkMkLst>
            <pc:docMk/>
            <pc:sldMk cId="3226618749" sldId="308"/>
            <ac:inkMk id="187" creationId="{68BEEFD4-0CE4-F0EC-4791-992636944513}"/>
          </ac:inkMkLst>
        </pc:inkChg>
        <pc:inkChg chg="add del">
          <ac:chgData name="Jade Tan" userId="16b1a3b18b71b79e" providerId="LiveId" clId="{CC439497-F5D5-874C-9940-C183D36575AE}" dt="2023-01-01T18:55:35.912" v="1969"/>
          <ac:inkMkLst>
            <pc:docMk/>
            <pc:sldMk cId="3226618749" sldId="308"/>
            <ac:inkMk id="188" creationId="{47C9AEED-2E08-39D9-964D-58C18779C18D}"/>
          </ac:inkMkLst>
        </pc:inkChg>
        <pc:inkChg chg="add mod reco modStrokes">
          <ac:chgData name="Jade Tan" userId="16b1a3b18b71b79e" providerId="LiveId" clId="{CC439497-F5D5-874C-9940-C183D36575AE}" dt="2023-01-01T18:59:59.853" v="2018"/>
          <ac:inkMkLst>
            <pc:docMk/>
            <pc:sldMk cId="3226618749" sldId="308"/>
            <ac:inkMk id="189" creationId="{B8F4636A-2F4A-08F6-3F99-81A5D96D946D}"/>
          </ac:inkMkLst>
        </pc:inkChg>
        <pc:inkChg chg="add del">
          <ac:chgData name="Jade Tan" userId="16b1a3b18b71b79e" providerId="LiveId" clId="{CC439497-F5D5-874C-9940-C183D36575AE}" dt="2023-01-01T18:59:19.090" v="1979"/>
          <ac:inkMkLst>
            <pc:docMk/>
            <pc:sldMk cId="3226618749" sldId="308"/>
            <ac:inkMk id="190" creationId="{6DD51654-A6CF-655D-8E8E-A12A15335E13}"/>
          </ac:inkMkLst>
        </pc:inkChg>
        <pc:inkChg chg="add del">
          <ac:chgData name="Jade Tan" userId="16b1a3b18b71b79e" providerId="LiveId" clId="{CC439497-F5D5-874C-9940-C183D36575AE}" dt="2023-01-01T18:59:19.090" v="1979"/>
          <ac:inkMkLst>
            <pc:docMk/>
            <pc:sldMk cId="3226618749" sldId="308"/>
            <ac:inkMk id="191" creationId="{30ADD0BC-F9A2-4D4A-0BFF-D567267E10EA}"/>
          </ac:inkMkLst>
        </pc:inkChg>
        <pc:inkChg chg="add del reco">
          <ac:chgData name="Jade Tan" userId="16b1a3b18b71b79e" providerId="LiveId" clId="{CC439497-F5D5-874C-9940-C183D36575AE}" dt="2023-01-01T18:59:19.090" v="1979"/>
          <ac:inkMkLst>
            <pc:docMk/>
            <pc:sldMk cId="3226618749" sldId="308"/>
            <ac:inkMk id="192" creationId="{9EB84902-6B55-8A41-CC68-FE10F14E5960}"/>
          </ac:inkMkLst>
        </pc:inkChg>
        <pc:inkChg chg="add del">
          <ac:chgData name="Jade Tan" userId="16b1a3b18b71b79e" providerId="LiveId" clId="{CC439497-F5D5-874C-9940-C183D36575AE}" dt="2023-01-01T18:59:22.693" v="1986"/>
          <ac:inkMkLst>
            <pc:docMk/>
            <pc:sldMk cId="3226618749" sldId="308"/>
            <ac:inkMk id="193" creationId="{8738F0FA-BBC0-16BF-3874-65ACD1533B6B}"/>
          </ac:inkMkLst>
        </pc:inkChg>
        <pc:inkChg chg="add del">
          <ac:chgData name="Jade Tan" userId="16b1a3b18b71b79e" providerId="LiveId" clId="{CC439497-F5D5-874C-9940-C183D36575AE}" dt="2023-01-01T18:59:22.693" v="1986"/>
          <ac:inkMkLst>
            <pc:docMk/>
            <pc:sldMk cId="3226618749" sldId="308"/>
            <ac:inkMk id="194" creationId="{8704B998-1692-7296-554A-DA405D6C1309}"/>
          </ac:inkMkLst>
        </pc:inkChg>
        <pc:inkChg chg="add del">
          <ac:chgData name="Jade Tan" userId="16b1a3b18b71b79e" providerId="LiveId" clId="{CC439497-F5D5-874C-9940-C183D36575AE}" dt="2023-01-01T18:59:22.693" v="1986"/>
          <ac:inkMkLst>
            <pc:docMk/>
            <pc:sldMk cId="3226618749" sldId="308"/>
            <ac:inkMk id="195" creationId="{15C06B9E-6316-FFBB-53E5-D59C3CD4AD98}"/>
          </ac:inkMkLst>
        </pc:inkChg>
        <pc:inkChg chg="add del">
          <ac:chgData name="Jade Tan" userId="16b1a3b18b71b79e" providerId="LiveId" clId="{CC439497-F5D5-874C-9940-C183D36575AE}" dt="2023-01-01T18:59:22.693" v="1986"/>
          <ac:inkMkLst>
            <pc:docMk/>
            <pc:sldMk cId="3226618749" sldId="308"/>
            <ac:inkMk id="196" creationId="{D6601CA9-7171-08D6-0D0D-D7268D71A758}"/>
          </ac:inkMkLst>
        </pc:inkChg>
        <pc:inkChg chg="add del">
          <ac:chgData name="Jade Tan" userId="16b1a3b18b71b79e" providerId="LiveId" clId="{CC439497-F5D5-874C-9940-C183D36575AE}" dt="2023-01-01T18:59:22.693" v="1986"/>
          <ac:inkMkLst>
            <pc:docMk/>
            <pc:sldMk cId="3226618749" sldId="308"/>
            <ac:inkMk id="197" creationId="{4013213C-2A55-BC86-C36E-C9DEBF1137A2}"/>
          </ac:inkMkLst>
        </pc:inkChg>
        <pc:inkChg chg="add del">
          <ac:chgData name="Jade Tan" userId="16b1a3b18b71b79e" providerId="LiveId" clId="{CC439497-F5D5-874C-9940-C183D36575AE}" dt="2023-01-01T18:59:22.693" v="1986"/>
          <ac:inkMkLst>
            <pc:docMk/>
            <pc:sldMk cId="3226618749" sldId="308"/>
            <ac:inkMk id="198" creationId="{129B3137-EB23-27B9-B70E-B9B13DA1E358}"/>
          </ac:inkMkLst>
        </pc:inkChg>
        <pc:inkChg chg="add reco">
          <ac:chgData name="Jade Tan" userId="16b1a3b18b71b79e" providerId="LiveId" clId="{CC439497-F5D5-874C-9940-C183D36575AE}" dt="2023-01-01T18:59:22.693" v="1986"/>
          <ac:inkMkLst>
            <pc:docMk/>
            <pc:sldMk cId="3226618749" sldId="308"/>
            <ac:inkMk id="199" creationId="{F2A9F04C-DE6E-5B8A-B636-FF718C1F194D}"/>
          </ac:inkMkLst>
        </pc:inkChg>
        <pc:inkChg chg="add reco">
          <ac:chgData name="Jade Tan" userId="16b1a3b18b71b79e" providerId="LiveId" clId="{CC439497-F5D5-874C-9940-C183D36575AE}" dt="2023-01-01T18:59:22.693" v="1986"/>
          <ac:inkMkLst>
            <pc:docMk/>
            <pc:sldMk cId="3226618749" sldId="308"/>
            <ac:inkMk id="200" creationId="{001EC805-4F52-A90F-6A23-FBFB04B73FDB}"/>
          </ac:inkMkLst>
        </pc:inkChg>
        <pc:inkChg chg="add del">
          <ac:chgData name="Jade Tan" userId="16b1a3b18b71b79e" providerId="LiveId" clId="{CC439497-F5D5-874C-9940-C183D36575AE}" dt="2023-01-01T18:59:30.145" v="2000"/>
          <ac:inkMkLst>
            <pc:docMk/>
            <pc:sldMk cId="3226618749" sldId="308"/>
            <ac:inkMk id="201" creationId="{E7C183DA-01EF-66C6-99A4-45BC86EDD275}"/>
          </ac:inkMkLst>
        </pc:inkChg>
        <pc:inkChg chg="add del">
          <ac:chgData name="Jade Tan" userId="16b1a3b18b71b79e" providerId="LiveId" clId="{CC439497-F5D5-874C-9940-C183D36575AE}" dt="2023-01-01T18:59:30.145" v="2000"/>
          <ac:inkMkLst>
            <pc:docMk/>
            <pc:sldMk cId="3226618749" sldId="308"/>
            <ac:inkMk id="202" creationId="{33FD0F60-EF23-83CE-AA91-847B910A894B}"/>
          </ac:inkMkLst>
        </pc:inkChg>
        <pc:inkChg chg="add del">
          <ac:chgData name="Jade Tan" userId="16b1a3b18b71b79e" providerId="LiveId" clId="{CC439497-F5D5-874C-9940-C183D36575AE}" dt="2023-01-01T18:59:30.145" v="2000"/>
          <ac:inkMkLst>
            <pc:docMk/>
            <pc:sldMk cId="3226618749" sldId="308"/>
            <ac:inkMk id="203" creationId="{68F55C86-5706-47EE-7426-B47567EE074D}"/>
          </ac:inkMkLst>
        </pc:inkChg>
        <pc:inkChg chg="add del">
          <ac:chgData name="Jade Tan" userId="16b1a3b18b71b79e" providerId="LiveId" clId="{CC439497-F5D5-874C-9940-C183D36575AE}" dt="2023-01-01T18:59:30.145" v="2000"/>
          <ac:inkMkLst>
            <pc:docMk/>
            <pc:sldMk cId="3226618749" sldId="308"/>
            <ac:inkMk id="204" creationId="{6E9BBD24-A23F-04BA-F5A5-25B2321AC424}"/>
          </ac:inkMkLst>
        </pc:inkChg>
        <pc:inkChg chg="add del">
          <ac:chgData name="Jade Tan" userId="16b1a3b18b71b79e" providerId="LiveId" clId="{CC439497-F5D5-874C-9940-C183D36575AE}" dt="2023-01-01T18:59:30.145" v="2000"/>
          <ac:inkMkLst>
            <pc:docMk/>
            <pc:sldMk cId="3226618749" sldId="308"/>
            <ac:inkMk id="205" creationId="{EB4B1F68-D2FA-3E07-2723-3438B4BFBB79}"/>
          </ac:inkMkLst>
        </pc:inkChg>
        <pc:inkChg chg="add del">
          <ac:chgData name="Jade Tan" userId="16b1a3b18b71b79e" providerId="LiveId" clId="{CC439497-F5D5-874C-9940-C183D36575AE}" dt="2023-01-01T18:59:30.145" v="2000"/>
          <ac:inkMkLst>
            <pc:docMk/>
            <pc:sldMk cId="3226618749" sldId="308"/>
            <ac:inkMk id="206" creationId="{5A8448DF-B545-3891-0062-AE45BBCFBA87}"/>
          </ac:inkMkLst>
        </pc:inkChg>
        <pc:inkChg chg="add del">
          <ac:chgData name="Jade Tan" userId="16b1a3b18b71b79e" providerId="LiveId" clId="{CC439497-F5D5-874C-9940-C183D36575AE}" dt="2023-01-01T18:59:30.145" v="2000"/>
          <ac:inkMkLst>
            <pc:docMk/>
            <pc:sldMk cId="3226618749" sldId="308"/>
            <ac:inkMk id="207" creationId="{57BB254D-B2B0-3587-AF2C-1D8ADCCFEF8B}"/>
          </ac:inkMkLst>
        </pc:inkChg>
        <pc:inkChg chg="add del">
          <ac:chgData name="Jade Tan" userId="16b1a3b18b71b79e" providerId="LiveId" clId="{CC439497-F5D5-874C-9940-C183D36575AE}" dt="2023-01-01T18:59:30.145" v="2000"/>
          <ac:inkMkLst>
            <pc:docMk/>
            <pc:sldMk cId="3226618749" sldId="308"/>
            <ac:inkMk id="208" creationId="{61BBA892-F491-3320-4624-517B44FDFD6A}"/>
          </ac:inkMkLst>
        </pc:inkChg>
        <pc:inkChg chg="add del">
          <ac:chgData name="Jade Tan" userId="16b1a3b18b71b79e" providerId="LiveId" clId="{CC439497-F5D5-874C-9940-C183D36575AE}" dt="2023-01-01T18:59:30.145" v="2000"/>
          <ac:inkMkLst>
            <pc:docMk/>
            <pc:sldMk cId="3226618749" sldId="308"/>
            <ac:inkMk id="209" creationId="{5E651634-79C1-7BF9-3AFA-583792F7582F}"/>
          </ac:inkMkLst>
        </pc:inkChg>
        <pc:inkChg chg="add del">
          <ac:chgData name="Jade Tan" userId="16b1a3b18b71b79e" providerId="LiveId" clId="{CC439497-F5D5-874C-9940-C183D36575AE}" dt="2023-01-01T18:59:30.145" v="2000"/>
          <ac:inkMkLst>
            <pc:docMk/>
            <pc:sldMk cId="3226618749" sldId="308"/>
            <ac:inkMk id="210" creationId="{1CE377AF-C5B8-16E9-8A69-22BD662F4534}"/>
          </ac:inkMkLst>
        </pc:inkChg>
        <pc:inkChg chg="add del">
          <ac:chgData name="Jade Tan" userId="16b1a3b18b71b79e" providerId="LiveId" clId="{CC439497-F5D5-874C-9940-C183D36575AE}" dt="2023-01-01T18:59:30.145" v="2000"/>
          <ac:inkMkLst>
            <pc:docMk/>
            <pc:sldMk cId="3226618749" sldId="308"/>
            <ac:inkMk id="211" creationId="{BE94F14F-A351-4194-868F-4694DD1FE4BA}"/>
          </ac:inkMkLst>
        </pc:inkChg>
        <pc:inkChg chg="add del">
          <ac:chgData name="Jade Tan" userId="16b1a3b18b71b79e" providerId="LiveId" clId="{CC439497-F5D5-874C-9940-C183D36575AE}" dt="2023-01-01T18:59:30.145" v="2000"/>
          <ac:inkMkLst>
            <pc:docMk/>
            <pc:sldMk cId="3226618749" sldId="308"/>
            <ac:inkMk id="212" creationId="{173EF4E6-4EBF-B149-8EBE-4900CC05A34C}"/>
          </ac:inkMkLst>
        </pc:inkChg>
        <pc:inkChg chg="add del">
          <ac:chgData name="Jade Tan" userId="16b1a3b18b71b79e" providerId="LiveId" clId="{CC439497-F5D5-874C-9940-C183D36575AE}" dt="2023-01-01T18:59:30.145" v="2000"/>
          <ac:inkMkLst>
            <pc:docMk/>
            <pc:sldMk cId="3226618749" sldId="308"/>
            <ac:inkMk id="213" creationId="{459B7737-D669-F038-D57E-865B6BA90EC5}"/>
          </ac:inkMkLst>
        </pc:inkChg>
        <pc:inkChg chg="add reco">
          <ac:chgData name="Jade Tan" userId="16b1a3b18b71b79e" providerId="LiveId" clId="{CC439497-F5D5-874C-9940-C183D36575AE}" dt="2023-01-01T18:59:30.145" v="2000"/>
          <ac:inkMkLst>
            <pc:docMk/>
            <pc:sldMk cId="3226618749" sldId="308"/>
            <ac:inkMk id="214" creationId="{644C6212-FB3F-0FF8-FDFC-68E50AF12180}"/>
          </ac:inkMkLst>
        </pc:inkChg>
        <pc:inkChg chg="add reco">
          <ac:chgData name="Jade Tan" userId="16b1a3b18b71b79e" providerId="LiveId" clId="{CC439497-F5D5-874C-9940-C183D36575AE}" dt="2023-01-01T18:59:30.145" v="2000"/>
          <ac:inkMkLst>
            <pc:docMk/>
            <pc:sldMk cId="3226618749" sldId="308"/>
            <ac:inkMk id="215" creationId="{3B1F535E-63E3-4345-9B29-9C46DA436E20}"/>
          </ac:inkMkLst>
        </pc:inkChg>
        <pc:inkChg chg="add reco">
          <ac:chgData name="Jade Tan" userId="16b1a3b18b71b79e" providerId="LiveId" clId="{CC439497-F5D5-874C-9940-C183D36575AE}" dt="2023-01-01T18:59:30.145" v="2000"/>
          <ac:inkMkLst>
            <pc:docMk/>
            <pc:sldMk cId="3226618749" sldId="308"/>
            <ac:inkMk id="216" creationId="{FB9EBC67-3F38-F51A-F829-67B4B5FAD3A1}"/>
          </ac:inkMkLst>
        </pc:inkChg>
        <pc:inkChg chg="add reco">
          <ac:chgData name="Jade Tan" userId="16b1a3b18b71b79e" providerId="LiveId" clId="{CC439497-F5D5-874C-9940-C183D36575AE}" dt="2023-01-01T18:59:30.145" v="2000"/>
          <ac:inkMkLst>
            <pc:docMk/>
            <pc:sldMk cId="3226618749" sldId="308"/>
            <ac:inkMk id="217" creationId="{1F311D4E-DB40-E84B-5D3E-EFFF59C8C09D}"/>
          </ac:inkMkLst>
        </pc:inkChg>
        <pc:inkChg chg="add del">
          <ac:chgData name="Jade Tan" userId="16b1a3b18b71b79e" providerId="LiveId" clId="{CC439497-F5D5-874C-9940-C183D36575AE}" dt="2023-01-01T18:59:32.403" v="2004"/>
          <ac:inkMkLst>
            <pc:docMk/>
            <pc:sldMk cId="3226618749" sldId="308"/>
            <ac:inkMk id="218" creationId="{51CB4AC6-1DBB-A5CF-81A4-BF42A05A3D95}"/>
          </ac:inkMkLst>
        </pc:inkChg>
        <pc:inkChg chg="add del">
          <ac:chgData name="Jade Tan" userId="16b1a3b18b71b79e" providerId="LiveId" clId="{CC439497-F5D5-874C-9940-C183D36575AE}" dt="2023-01-01T18:59:32.403" v="2004"/>
          <ac:inkMkLst>
            <pc:docMk/>
            <pc:sldMk cId="3226618749" sldId="308"/>
            <ac:inkMk id="219" creationId="{322B2AD8-A5B2-40A8-F5A3-5479DCBA2560}"/>
          </ac:inkMkLst>
        </pc:inkChg>
        <pc:inkChg chg="add del">
          <ac:chgData name="Jade Tan" userId="16b1a3b18b71b79e" providerId="LiveId" clId="{CC439497-F5D5-874C-9940-C183D36575AE}" dt="2023-01-01T18:59:32.403" v="2004"/>
          <ac:inkMkLst>
            <pc:docMk/>
            <pc:sldMk cId="3226618749" sldId="308"/>
            <ac:inkMk id="220" creationId="{BB3ED409-9C14-5DBA-FC7C-55A345266BEC}"/>
          </ac:inkMkLst>
        </pc:inkChg>
        <pc:inkChg chg="add reco">
          <ac:chgData name="Jade Tan" userId="16b1a3b18b71b79e" providerId="LiveId" clId="{CC439497-F5D5-874C-9940-C183D36575AE}" dt="2023-01-01T18:59:32.403" v="2004"/>
          <ac:inkMkLst>
            <pc:docMk/>
            <pc:sldMk cId="3226618749" sldId="308"/>
            <ac:inkMk id="221" creationId="{21826278-5E71-09B7-C435-881B6903085A}"/>
          </ac:inkMkLst>
        </pc:inkChg>
        <pc:inkChg chg="add del">
          <ac:chgData name="Jade Tan" userId="16b1a3b18b71b79e" providerId="LiveId" clId="{CC439497-F5D5-874C-9940-C183D36575AE}" dt="2023-01-01T18:59:40.638" v="2011"/>
          <ac:inkMkLst>
            <pc:docMk/>
            <pc:sldMk cId="3226618749" sldId="308"/>
            <ac:inkMk id="222" creationId="{D728A87C-6A99-B3CC-D4CA-3821947AE7B3}"/>
          </ac:inkMkLst>
        </pc:inkChg>
        <pc:inkChg chg="add del">
          <ac:chgData name="Jade Tan" userId="16b1a3b18b71b79e" providerId="LiveId" clId="{CC439497-F5D5-874C-9940-C183D36575AE}" dt="2023-01-01T18:59:40.638" v="2011"/>
          <ac:inkMkLst>
            <pc:docMk/>
            <pc:sldMk cId="3226618749" sldId="308"/>
            <ac:inkMk id="223" creationId="{5AF2BFF8-8E12-9A8E-293C-2C1ED38177BB}"/>
          </ac:inkMkLst>
        </pc:inkChg>
        <pc:inkChg chg="add del">
          <ac:chgData name="Jade Tan" userId="16b1a3b18b71b79e" providerId="LiveId" clId="{CC439497-F5D5-874C-9940-C183D36575AE}" dt="2023-01-01T18:59:40.638" v="2011"/>
          <ac:inkMkLst>
            <pc:docMk/>
            <pc:sldMk cId="3226618749" sldId="308"/>
            <ac:inkMk id="224" creationId="{DD1C0184-E8CA-633A-9353-47F614C20374}"/>
          </ac:inkMkLst>
        </pc:inkChg>
        <pc:inkChg chg="add del">
          <ac:chgData name="Jade Tan" userId="16b1a3b18b71b79e" providerId="LiveId" clId="{CC439497-F5D5-874C-9940-C183D36575AE}" dt="2023-01-01T18:59:40.638" v="2011"/>
          <ac:inkMkLst>
            <pc:docMk/>
            <pc:sldMk cId="3226618749" sldId="308"/>
            <ac:inkMk id="225" creationId="{F4BD6C4E-5354-1C6A-B93C-3ACDD0D369DF}"/>
          </ac:inkMkLst>
        </pc:inkChg>
        <pc:inkChg chg="add del">
          <ac:chgData name="Jade Tan" userId="16b1a3b18b71b79e" providerId="LiveId" clId="{CC439497-F5D5-874C-9940-C183D36575AE}" dt="2023-01-01T18:59:40.638" v="2011"/>
          <ac:inkMkLst>
            <pc:docMk/>
            <pc:sldMk cId="3226618749" sldId="308"/>
            <ac:inkMk id="226" creationId="{E0513E43-09C8-AA3B-687C-D16333F18607}"/>
          </ac:inkMkLst>
        </pc:inkChg>
        <pc:inkChg chg="add del">
          <ac:chgData name="Jade Tan" userId="16b1a3b18b71b79e" providerId="LiveId" clId="{CC439497-F5D5-874C-9940-C183D36575AE}" dt="2023-01-01T18:59:40.638" v="2011"/>
          <ac:inkMkLst>
            <pc:docMk/>
            <pc:sldMk cId="3226618749" sldId="308"/>
            <ac:inkMk id="227" creationId="{E38E158A-6316-8BEC-79FD-532A815F2CBD}"/>
          </ac:inkMkLst>
        </pc:inkChg>
        <pc:inkChg chg="add reco">
          <ac:chgData name="Jade Tan" userId="16b1a3b18b71b79e" providerId="LiveId" clId="{CC439497-F5D5-874C-9940-C183D36575AE}" dt="2023-01-01T18:59:40.638" v="2011"/>
          <ac:inkMkLst>
            <pc:docMk/>
            <pc:sldMk cId="3226618749" sldId="308"/>
            <ac:inkMk id="228" creationId="{1CFDF961-8927-5834-AC1C-620C8E3D4BC5}"/>
          </ac:inkMkLst>
        </pc:inkChg>
        <pc:inkChg chg="add reco">
          <ac:chgData name="Jade Tan" userId="16b1a3b18b71b79e" providerId="LiveId" clId="{CC439497-F5D5-874C-9940-C183D36575AE}" dt="2023-01-01T18:59:40.638" v="2011"/>
          <ac:inkMkLst>
            <pc:docMk/>
            <pc:sldMk cId="3226618749" sldId="308"/>
            <ac:inkMk id="229" creationId="{52D5E97C-9893-6A69-1A03-17534CD608D4}"/>
          </ac:inkMkLst>
        </pc:inkChg>
        <pc:inkChg chg="add reco">
          <ac:chgData name="Jade Tan" userId="16b1a3b18b71b79e" providerId="LiveId" clId="{CC439497-F5D5-874C-9940-C183D36575AE}" dt="2023-01-01T18:59:40.638" v="2011"/>
          <ac:inkMkLst>
            <pc:docMk/>
            <pc:sldMk cId="3226618749" sldId="308"/>
            <ac:inkMk id="230" creationId="{9CAD5B11-C7AB-3ED8-C143-36DB028ECAC8}"/>
          </ac:inkMkLst>
        </pc:inkChg>
        <pc:inkChg chg="add">
          <ac:chgData name="Jade Tan" userId="16b1a3b18b71b79e" providerId="LiveId" clId="{CC439497-F5D5-874C-9940-C183D36575AE}" dt="2023-01-01T18:59:40.903" v="2012"/>
          <ac:inkMkLst>
            <pc:docMk/>
            <pc:sldMk cId="3226618749" sldId="308"/>
            <ac:inkMk id="231" creationId="{91AA4EB1-2BF6-7193-D90C-EE338A72DE8C}"/>
          </ac:inkMkLst>
        </pc:inkChg>
        <pc:inkChg chg="add del">
          <ac:chgData name="Jade Tan" userId="16b1a3b18b71b79e" providerId="LiveId" clId="{CC439497-F5D5-874C-9940-C183D36575AE}" dt="2023-01-01T19:00:14.362" v="2023"/>
          <ac:inkMkLst>
            <pc:docMk/>
            <pc:sldMk cId="3226618749" sldId="308"/>
            <ac:inkMk id="232" creationId="{34672F8C-29B5-8321-A0ED-EFAF5DF4AAEB}"/>
          </ac:inkMkLst>
        </pc:inkChg>
        <pc:inkChg chg="add del">
          <ac:chgData name="Jade Tan" userId="16b1a3b18b71b79e" providerId="LiveId" clId="{CC439497-F5D5-874C-9940-C183D36575AE}" dt="2023-01-01T19:00:12.476" v="2022"/>
          <ac:inkMkLst>
            <pc:docMk/>
            <pc:sldMk cId="3226618749" sldId="308"/>
            <ac:inkMk id="233" creationId="{EC0621D4-7ED3-2B8E-FE4B-F6CF74D1310A}"/>
          </ac:inkMkLst>
        </pc:inkChg>
        <pc:inkChg chg="add del reco">
          <ac:chgData name="Jade Tan" userId="16b1a3b18b71b79e" providerId="LiveId" clId="{CC439497-F5D5-874C-9940-C183D36575AE}" dt="2023-01-01T19:00:12.476" v="2022"/>
          <ac:inkMkLst>
            <pc:docMk/>
            <pc:sldMk cId="3226618749" sldId="308"/>
            <ac:inkMk id="234" creationId="{EB24D656-173B-EAAE-3140-1AE7C7687A71}"/>
          </ac:inkMkLst>
        </pc:inkChg>
        <pc:inkChg chg="add del">
          <ac:chgData name="Jade Tan" userId="16b1a3b18b71b79e" providerId="LiveId" clId="{CC439497-F5D5-874C-9940-C183D36575AE}" dt="2023-01-01T19:00:17.647" v="2030"/>
          <ac:inkMkLst>
            <pc:docMk/>
            <pc:sldMk cId="3226618749" sldId="308"/>
            <ac:inkMk id="235" creationId="{934CC4C2-031A-9A5B-BEF3-329F36255BFC}"/>
          </ac:inkMkLst>
        </pc:inkChg>
        <pc:inkChg chg="add del">
          <ac:chgData name="Jade Tan" userId="16b1a3b18b71b79e" providerId="LiveId" clId="{CC439497-F5D5-874C-9940-C183D36575AE}" dt="2023-01-01T19:00:17.123" v="2029"/>
          <ac:inkMkLst>
            <pc:docMk/>
            <pc:sldMk cId="3226618749" sldId="308"/>
            <ac:inkMk id="236" creationId="{B2549ABF-4BC4-BA61-DD4A-5278E897BF3E}"/>
          </ac:inkMkLst>
        </pc:inkChg>
        <pc:inkChg chg="add del">
          <ac:chgData name="Jade Tan" userId="16b1a3b18b71b79e" providerId="LiveId" clId="{CC439497-F5D5-874C-9940-C183D36575AE}" dt="2023-01-01T19:00:16.575" v="2028"/>
          <ac:inkMkLst>
            <pc:docMk/>
            <pc:sldMk cId="3226618749" sldId="308"/>
            <ac:inkMk id="237" creationId="{E727BEDC-23C1-B57B-E8E6-B4671D477219}"/>
          </ac:inkMkLst>
        </pc:inkChg>
        <pc:inkChg chg="add del reco">
          <ac:chgData name="Jade Tan" userId="16b1a3b18b71b79e" providerId="LiveId" clId="{CC439497-F5D5-874C-9940-C183D36575AE}" dt="2023-01-01T19:00:16.575" v="2028"/>
          <ac:inkMkLst>
            <pc:docMk/>
            <pc:sldMk cId="3226618749" sldId="308"/>
            <ac:inkMk id="238" creationId="{D2BF6576-D909-E9B5-1CEA-D9A45EC1E571}"/>
          </ac:inkMkLst>
        </pc:inkChg>
        <pc:inkChg chg="add">
          <ac:chgData name="Jade Tan" userId="16b1a3b18b71b79e" providerId="LiveId" clId="{CC439497-F5D5-874C-9940-C183D36575AE}" dt="2023-01-01T19:00:18.897" v="2031"/>
          <ac:inkMkLst>
            <pc:docMk/>
            <pc:sldMk cId="3226618749" sldId="308"/>
            <ac:inkMk id="239" creationId="{AA729DB8-07C6-C8C4-EAF8-6037824E7340}"/>
          </ac:inkMkLst>
        </pc:inkChg>
        <pc:inkChg chg="add del">
          <ac:chgData name="Jade Tan" userId="16b1a3b18b71b79e" providerId="LiveId" clId="{CC439497-F5D5-874C-9940-C183D36575AE}" dt="2023-01-01T19:45:42.279" v="2233"/>
          <ac:inkMkLst>
            <pc:docMk/>
            <pc:sldMk cId="3226618749" sldId="308"/>
            <ac:inkMk id="240" creationId="{A18CA995-FD42-0E64-35A3-C4B88EC2D7CD}"/>
          </ac:inkMkLst>
        </pc:inkChg>
        <pc:inkChg chg="add del">
          <ac:chgData name="Jade Tan" userId="16b1a3b18b71b79e" providerId="LiveId" clId="{CC439497-F5D5-874C-9940-C183D36575AE}" dt="2023-01-01T19:00:23.504" v="2035"/>
          <ac:inkMkLst>
            <pc:docMk/>
            <pc:sldMk cId="3226618749" sldId="308"/>
            <ac:inkMk id="241" creationId="{B6F68CCB-71DD-AEA7-9454-35F1AD1808B2}"/>
          </ac:inkMkLst>
        </pc:inkChg>
        <pc:inkChg chg="add del">
          <ac:chgData name="Jade Tan" userId="16b1a3b18b71b79e" providerId="LiveId" clId="{CC439497-F5D5-874C-9940-C183D36575AE}" dt="2023-01-01T19:00:23.504" v="2035"/>
          <ac:inkMkLst>
            <pc:docMk/>
            <pc:sldMk cId="3226618749" sldId="308"/>
            <ac:inkMk id="242" creationId="{9B0E8018-3B4A-CD15-8ED9-BE02842D1D5F}"/>
          </ac:inkMkLst>
        </pc:inkChg>
        <pc:inkChg chg="add del mod reco modStrokes">
          <ac:chgData name="Jade Tan" userId="16b1a3b18b71b79e" providerId="LiveId" clId="{CC439497-F5D5-874C-9940-C183D36575AE}" dt="2023-01-01T19:45:43.592" v="2235"/>
          <ac:inkMkLst>
            <pc:docMk/>
            <pc:sldMk cId="3226618749" sldId="308"/>
            <ac:inkMk id="243" creationId="{4887DA59-74F3-C681-2F6D-77258BE67603}"/>
          </ac:inkMkLst>
        </pc:inkChg>
        <pc:inkChg chg="add del">
          <ac:chgData name="Jade Tan" userId="16b1a3b18b71b79e" providerId="LiveId" clId="{CC439497-F5D5-874C-9940-C183D36575AE}" dt="2023-01-01T19:00:33.423" v="2044"/>
          <ac:inkMkLst>
            <pc:docMk/>
            <pc:sldMk cId="3226618749" sldId="308"/>
            <ac:inkMk id="244" creationId="{71C2A9F0-1B6A-62B1-15BA-A90CF598D8A7}"/>
          </ac:inkMkLst>
        </pc:inkChg>
        <pc:inkChg chg="add del">
          <ac:chgData name="Jade Tan" userId="16b1a3b18b71b79e" providerId="LiveId" clId="{CC439497-F5D5-874C-9940-C183D36575AE}" dt="2023-01-01T19:00:33.423" v="2044"/>
          <ac:inkMkLst>
            <pc:docMk/>
            <pc:sldMk cId="3226618749" sldId="308"/>
            <ac:inkMk id="245" creationId="{479047D1-4A31-CB65-979E-9E6AA008AEAE}"/>
          </ac:inkMkLst>
        </pc:inkChg>
        <pc:inkChg chg="add del">
          <ac:chgData name="Jade Tan" userId="16b1a3b18b71b79e" providerId="LiveId" clId="{CC439497-F5D5-874C-9940-C183D36575AE}" dt="2023-01-01T19:00:33.423" v="2044"/>
          <ac:inkMkLst>
            <pc:docMk/>
            <pc:sldMk cId="3226618749" sldId="308"/>
            <ac:inkMk id="246" creationId="{F3CBF8F0-FF49-F05D-7DC5-5BE936838C32}"/>
          </ac:inkMkLst>
        </pc:inkChg>
        <pc:inkChg chg="add del">
          <ac:chgData name="Jade Tan" userId="16b1a3b18b71b79e" providerId="LiveId" clId="{CC439497-F5D5-874C-9940-C183D36575AE}" dt="2023-01-01T19:00:33.423" v="2044"/>
          <ac:inkMkLst>
            <pc:docMk/>
            <pc:sldMk cId="3226618749" sldId="308"/>
            <ac:inkMk id="247" creationId="{D616AB7E-5F50-1533-EC5F-86A480C36F46}"/>
          </ac:inkMkLst>
        </pc:inkChg>
        <pc:inkChg chg="add del">
          <ac:chgData name="Jade Tan" userId="16b1a3b18b71b79e" providerId="LiveId" clId="{CC439497-F5D5-874C-9940-C183D36575AE}" dt="2023-01-01T19:00:33.423" v="2044"/>
          <ac:inkMkLst>
            <pc:docMk/>
            <pc:sldMk cId="3226618749" sldId="308"/>
            <ac:inkMk id="248" creationId="{5D8C1AD9-AD76-4D59-CC9A-3AEE99ACCA8C}"/>
          </ac:inkMkLst>
        </pc:inkChg>
        <pc:inkChg chg="add del">
          <ac:chgData name="Jade Tan" userId="16b1a3b18b71b79e" providerId="LiveId" clId="{CC439497-F5D5-874C-9940-C183D36575AE}" dt="2023-01-01T19:00:33.423" v="2044"/>
          <ac:inkMkLst>
            <pc:docMk/>
            <pc:sldMk cId="3226618749" sldId="308"/>
            <ac:inkMk id="249" creationId="{C49BFE73-E2E1-0E6C-CBA1-DF372077CDB4}"/>
          </ac:inkMkLst>
        </pc:inkChg>
        <pc:inkChg chg="add del">
          <ac:chgData name="Jade Tan" userId="16b1a3b18b71b79e" providerId="LiveId" clId="{CC439497-F5D5-874C-9940-C183D36575AE}" dt="2023-01-01T19:00:33.423" v="2044"/>
          <ac:inkMkLst>
            <pc:docMk/>
            <pc:sldMk cId="3226618749" sldId="308"/>
            <ac:inkMk id="250" creationId="{1E9E2F45-4810-7E8A-4F2F-E8CC20930773}"/>
          </ac:inkMkLst>
        </pc:inkChg>
        <pc:inkChg chg="add del">
          <ac:chgData name="Jade Tan" userId="16b1a3b18b71b79e" providerId="LiveId" clId="{CC439497-F5D5-874C-9940-C183D36575AE}" dt="2023-01-01T19:00:33.423" v="2044"/>
          <ac:inkMkLst>
            <pc:docMk/>
            <pc:sldMk cId="3226618749" sldId="308"/>
            <ac:inkMk id="253" creationId="{FED77CFC-D0F7-323C-9293-5A800E43B963}"/>
          </ac:inkMkLst>
        </pc:inkChg>
        <pc:inkChg chg="add reco">
          <ac:chgData name="Jade Tan" userId="16b1a3b18b71b79e" providerId="LiveId" clId="{CC439497-F5D5-874C-9940-C183D36575AE}" dt="2023-01-01T19:00:33.423" v="2044"/>
          <ac:inkMkLst>
            <pc:docMk/>
            <pc:sldMk cId="3226618749" sldId="308"/>
            <ac:inkMk id="254" creationId="{24E36731-0D24-380D-7401-56326436A08B}"/>
          </ac:inkMkLst>
        </pc:inkChg>
        <pc:inkChg chg="add del">
          <ac:chgData name="Jade Tan" userId="16b1a3b18b71b79e" providerId="LiveId" clId="{CC439497-F5D5-874C-9940-C183D36575AE}" dt="2023-01-01T19:00:42.259" v="2048"/>
          <ac:inkMkLst>
            <pc:docMk/>
            <pc:sldMk cId="3226618749" sldId="308"/>
            <ac:inkMk id="255" creationId="{5434BBBA-6464-B47A-1B72-7D07925D2D13}"/>
          </ac:inkMkLst>
        </pc:inkChg>
        <pc:inkChg chg="add del">
          <ac:chgData name="Jade Tan" userId="16b1a3b18b71b79e" providerId="LiveId" clId="{CC439497-F5D5-874C-9940-C183D36575AE}" dt="2023-01-01T19:00:42.259" v="2048"/>
          <ac:inkMkLst>
            <pc:docMk/>
            <pc:sldMk cId="3226618749" sldId="308"/>
            <ac:inkMk id="256" creationId="{8A7ABC79-6195-6AF1-8504-4BC181D51B38}"/>
          </ac:inkMkLst>
        </pc:inkChg>
        <pc:inkChg chg="add del">
          <ac:chgData name="Jade Tan" userId="16b1a3b18b71b79e" providerId="LiveId" clId="{CC439497-F5D5-874C-9940-C183D36575AE}" dt="2023-01-01T19:00:42.259" v="2048"/>
          <ac:inkMkLst>
            <pc:docMk/>
            <pc:sldMk cId="3226618749" sldId="308"/>
            <ac:inkMk id="257" creationId="{55027F2B-983C-FC83-98F3-C27BA552D14C}"/>
          </ac:inkMkLst>
        </pc:inkChg>
        <pc:inkChg chg="add mod reco modStrokes">
          <ac:chgData name="Jade Tan" userId="16b1a3b18b71b79e" providerId="LiveId" clId="{CC439497-F5D5-874C-9940-C183D36575AE}" dt="2023-01-01T19:46:59.579" v="2290"/>
          <ac:inkMkLst>
            <pc:docMk/>
            <pc:sldMk cId="3226618749" sldId="308"/>
            <ac:inkMk id="258" creationId="{594B357C-37E2-3793-C701-8BD77DDBF53D}"/>
          </ac:inkMkLst>
        </pc:inkChg>
        <pc:inkChg chg="add del">
          <ac:chgData name="Jade Tan" userId="16b1a3b18b71b79e" providerId="LiveId" clId="{CC439497-F5D5-874C-9940-C183D36575AE}" dt="2023-01-01T19:00:45.513" v="2051"/>
          <ac:inkMkLst>
            <pc:docMk/>
            <pc:sldMk cId="3226618749" sldId="308"/>
            <ac:inkMk id="259" creationId="{739C7B9F-D4E4-E904-E2A3-BA92C2895B26}"/>
          </ac:inkMkLst>
        </pc:inkChg>
        <pc:inkChg chg="add del">
          <ac:chgData name="Jade Tan" userId="16b1a3b18b71b79e" providerId="LiveId" clId="{CC439497-F5D5-874C-9940-C183D36575AE}" dt="2023-01-01T19:00:45.513" v="2051"/>
          <ac:inkMkLst>
            <pc:docMk/>
            <pc:sldMk cId="3226618749" sldId="308"/>
            <ac:inkMk id="260" creationId="{4CBB5A57-2094-5618-9805-847D065A7E9C}"/>
          </ac:inkMkLst>
        </pc:inkChg>
        <pc:inkChg chg="add reco">
          <ac:chgData name="Jade Tan" userId="16b1a3b18b71b79e" providerId="LiveId" clId="{CC439497-F5D5-874C-9940-C183D36575AE}" dt="2023-01-01T19:00:45.513" v="2051"/>
          <ac:inkMkLst>
            <pc:docMk/>
            <pc:sldMk cId="3226618749" sldId="308"/>
            <ac:inkMk id="261" creationId="{1D85034C-B631-8D19-CF4E-5CE1CF8B3E5C}"/>
          </ac:inkMkLst>
        </pc:inkChg>
        <pc:inkChg chg="add del">
          <ac:chgData name="Jade Tan" userId="16b1a3b18b71b79e" providerId="LiveId" clId="{CC439497-F5D5-874C-9940-C183D36575AE}" dt="2023-01-01T19:00:51.994" v="2054"/>
          <ac:inkMkLst>
            <pc:docMk/>
            <pc:sldMk cId="3226618749" sldId="308"/>
            <ac:inkMk id="262" creationId="{8B7F6CA4-74DF-F4CD-70F6-09EA17C0393A}"/>
          </ac:inkMkLst>
        </pc:inkChg>
        <pc:inkChg chg="add del">
          <ac:chgData name="Jade Tan" userId="16b1a3b18b71b79e" providerId="LiveId" clId="{CC439497-F5D5-874C-9940-C183D36575AE}" dt="2023-01-01T19:00:51.994" v="2054"/>
          <ac:inkMkLst>
            <pc:docMk/>
            <pc:sldMk cId="3226618749" sldId="308"/>
            <ac:inkMk id="263" creationId="{797CBCDA-2F49-691B-B855-0C1156A9184E}"/>
          </ac:inkMkLst>
        </pc:inkChg>
        <pc:inkChg chg="add reco">
          <ac:chgData name="Jade Tan" userId="16b1a3b18b71b79e" providerId="LiveId" clId="{CC439497-F5D5-874C-9940-C183D36575AE}" dt="2023-01-01T19:00:51.994" v="2054"/>
          <ac:inkMkLst>
            <pc:docMk/>
            <pc:sldMk cId="3226618749" sldId="308"/>
            <ac:inkMk id="264" creationId="{28C5B92A-B8B7-2F44-DBD0-821DA92C0380}"/>
          </ac:inkMkLst>
        </pc:inkChg>
        <pc:inkChg chg="add del">
          <ac:chgData name="Jade Tan" userId="16b1a3b18b71b79e" providerId="LiveId" clId="{CC439497-F5D5-874C-9940-C183D36575AE}" dt="2023-01-01T19:00:56.709" v="2058"/>
          <ac:inkMkLst>
            <pc:docMk/>
            <pc:sldMk cId="3226618749" sldId="308"/>
            <ac:inkMk id="265" creationId="{54A1938C-FDC8-6703-3A35-A74236C1BE56}"/>
          </ac:inkMkLst>
        </pc:inkChg>
        <pc:inkChg chg="add del">
          <ac:chgData name="Jade Tan" userId="16b1a3b18b71b79e" providerId="LiveId" clId="{CC439497-F5D5-874C-9940-C183D36575AE}" dt="2023-01-01T19:00:56.709" v="2058"/>
          <ac:inkMkLst>
            <pc:docMk/>
            <pc:sldMk cId="3226618749" sldId="308"/>
            <ac:inkMk id="266" creationId="{DD0CC910-00E3-1218-FCA6-904E3FC4BB25}"/>
          </ac:inkMkLst>
        </pc:inkChg>
        <pc:inkChg chg="add del">
          <ac:chgData name="Jade Tan" userId="16b1a3b18b71b79e" providerId="LiveId" clId="{CC439497-F5D5-874C-9940-C183D36575AE}" dt="2023-01-01T19:00:56.709" v="2058"/>
          <ac:inkMkLst>
            <pc:docMk/>
            <pc:sldMk cId="3226618749" sldId="308"/>
            <ac:inkMk id="267" creationId="{C91BDA70-A5D1-A2CE-D7FE-A1D242F57F3C}"/>
          </ac:inkMkLst>
        </pc:inkChg>
        <pc:inkChg chg="add reco">
          <ac:chgData name="Jade Tan" userId="16b1a3b18b71b79e" providerId="LiveId" clId="{CC439497-F5D5-874C-9940-C183D36575AE}" dt="2023-01-01T19:00:56.709" v="2058"/>
          <ac:inkMkLst>
            <pc:docMk/>
            <pc:sldMk cId="3226618749" sldId="308"/>
            <ac:inkMk id="268" creationId="{8254C1A4-63F2-E97B-A2A4-7D52DE47E68F}"/>
          </ac:inkMkLst>
        </pc:inkChg>
        <pc:inkChg chg="add del">
          <ac:chgData name="Jade Tan" userId="16b1a3b18b71b79e" providerId="LiveId" clId="{CC439497-F5D5-874C-9940-C183D36575AE}" dt="2023-01-01T19:01:00.475" v="2063"/>
          <ac:inkMkLst>
            <pc:docMk/>
            <pc:sldMk cId="3226618749" sldId="308"/>
            <ac:inkMk id="269" creationId="{4A7C99E8-AD61-67B9-9BB1-ACC8DA76264B}"/>
          </ac:inkMkLst>
        </pc:inkChg>
        <pc:inkChg chg="add del">
          <ac:chgData name="Jade Tan" userId="16b1a3b18b71b79e" providerId="LiveId" clId="{CC439497-F5D5-874C-9940-C183D36575AE}" dt="2023-01-01T19:01:00.475" v="2063"/>
          <ac:inkMkLst>
            <pc:docMk/>
            <pc:sldMk cId="3226618749" sldId="308"/>
            <ac:inkMk id="270" creationId="{072335AB-CE61-9A1B-192F-875D9AAF585C}"/>
          </ac:inkMkLst>
        </pc:inkChg>
        <pc:inkChg chg="add del">
          <ac:chgData name="Jade Tan" userId="16b1a3b18b71b79e" providerId="LiveId" clId="{CC439497-F5D5-874C-9940-C183D36575AE}" dt="2023-01-01T19:01:00.475" v="2063"/>
          <ac:inkMkLst>
            <pc:docMk/>
            <pc:sldMk cId="3226618749" sldId="308"/>
            <ac:inkMk id="271" creationId="{68410A01-E9BA-7F09-4E94-3F1F06E02726}"/>
          </ac:inkMkLst>
        </pc:inkChg>
        <pc:inkChg chg="add del">
          <ac:chgData name="Jade Tan" userId="16b1a3b18b71b79e" providerId="LiveId" clId="{CC439497-F5D5-874C-9940-C183D36575AE}" dt="2023-01-01T19:01:00.475" v="2063"/>
          <ac:inkMkLst>
            <pc:docMk/>
            <pc:sldMk cId="3226618749" sldId="308"/>
            <ac:inkMk id="272" creationId="{427EDE79-4F7A-53DE-8647-DF0D9B223701}"/>
          </ac:inkMkLst>
        </pc:inkChg>
        <pc:inkChg chg="add reco">
          <ac:chgData name="Jade Tan" userId="16b1a3b18b71b79e" providerId="LiveId" clId="{CC439497-F5D5-874C-9940-C183D36575AE}" dt="2023-01-01T19:01:00.475" v="2063"/>
          <ac:inkMkLst>
            <pc:docMk/>
            <pc:sldMk cId="3226618749" sldId="308"/>
            <ac:inkMk id="273" creationId="{4490F528-BA6A-1BDA-4A0A-BFCFBC985D7D}"/>
          </ac:inkMkLst>
        </pc:inkChg>
        <pc:inkChg chg="add del">
          <ac:chgData name="Jade Tan" userId="16b1a3b18b71b79e" providerId="LiveId" clId="{CC439497-F5D5-874C-9940-C183D36575AE}" dt="2023-01-01T19:36:53.790" v="2082"/>
          <ac:inkMkLst>
            <pc:docMk/>
            <pc:sldMk cId="3226618749" sldId="308"/>
            <ac:inkMk id="274" creationId="{286C8032-E931-5F52-72CB-36795B98A5E9}"/>
          </ac:inkMkLst>
        </pc:inkChg>
        <pc:inkChg chg="add del">
          <ac:chgData name="Jade Tan" userId="16b1a3b18b71b79e" providerId="LiveId" clId="{CC439497-F5D5-874C-9940-C183D36575AE}" dt="2023-01-01T19:36:53.790" v="2082"/>
          <ac:inkMkLst>
            <pc:docMk/>
            <pc:sldMk cId="3226618749" sldId="308"/>
            <ac:inkMk id="275" creationId="{AA212043-7AE5-94CC-1915-DF2332578A8A}"/>
          </ac:inkMkLst>
        </pc:inkChg>
        <pc:inkChg chg="add del">
          <ac:chgData name="Jade Tan" userId="16b1a3b18b71b79e" providerId="LiveId" clId="{CC439497-F5D5-874C-9940-C183D36575AE}" dt="2023-01-01T19:36:53.790" v="2082"/>
          <ac:inkMkLst>
            <pc:docMk/>
            <pc:sldMk cId="3226618749" sldId="308"/>
            <ac:inkMk id="276" creationId="{B0B79A34-55DA-8A74-EFD8-3B36BEC8B906}"/>
          </ac:inkMkLst>
        </pc:inkChg>
        <pc:inkChg chg="add reco">
          <ac:chgData name="Jade Tan" userId="16b1a3b18b71b79e" providerId="LiveId" clId="{CC439497-F5D5-874C-9940-C183D36575AE}" dt="2023-01-01T19:36:53.790" v="2082"/>
          <ac:inkMkLst>
            <pc:docMk/>
            <pc:sldMk cId="3226618749" sldId="308"/>
            <ac:inkMk id="277" creationId="{A909070A-B7EC-1B5C-EA48-A7FE9A697D5C}"/>
          </ac:inkMkLst>
        </pc:inkChg>
        <pc:inkChg chg="add del">
          <ac:chgData name="Jade Tan" userId="16b1a3b18b71b79e" providerId="LiveId" clId="{CC439497-F5D5-874C-9940-C183D36575AE}" dt="2023-01-01T19:36:55.472" v="2085"/>
          <ac:inkMkLst>
            <pc:docMk/>
            <pc:sldMk cId="3226618749" sldId="308"/>
            <ac:inkMk id="278" creationId="{10C134F7-33B7-7AB5-9DF6-77128D002937}"/>
          </ac:inkMkLst>
        </pc:inkChg>
        <pc:inkChg chg="add del">
          <ac:chgData name="Jade Tan" userId="16b1a3b18b71b79e" providerId="LiveId" clId="{CC439497-F5D5-874C-9940-C183D36575AE}" dt="2023-01-01T19:36:55.472" v="2085"/>
          <ac:inkMkLst>
            <pc:docMk/>
            <pc:sldMk cId="3226618749" sldId="308"/>
            <ac:inkMk id="279" creationId="{2D90F793-E548-7E56-D97E-729EE8715A1E}"/>
          </ac:inkMkLst>
        </pc:inkChg>
        <pc:inkChg chg="add reco">
          <ac:chgData name="Jade Tan" userId="16b1a3b18b71b79e" providerId="LiveId" clId="{CC439497-F5D5-874C-9940-C183D36575AE}" dt="2023-01-01T19:36:55.472" v="2085"/>
          <ac:inkMkLst>
            <pc:docMk/>
            <pc:sldMk cId="3226618749" sldId="308"/>
            <ac:inkMk id="280" creationId="{EC8C76CB-4303-244A-B120-078D53C25FBD}"/>
          </ac:inkMkLst>
        </pc:inkChg>
        <pc:inkChg chg="add">
          <ac:chgData name="Jade Tan" userId="16b1a3b18b71b79e" providerId="LiveId" clId="{CC439497-F5D5-874C-9940-C183D36575AE}" dt="2023-01-01T19:36:56.964" v="2086"/>
          <ac:inkMkLst>
            <pc:docMk/>
            <pc:sldMk cId="3226618749" sldId="308"/>
            <ac:inkMk id="281" creationId="{896386D3-88C5-C456-17A9-F972F46D628D}"/>
          </ac:inkMkLst>
        </pc:inkChg>
        <pc:inkChg chg="add del">
          <ac:chgData name="Jade Tan" userId="16b1a3b18b71b79e" providerId="LiveId" clId="{CC439497-F5D5-874C-9940-C183D36575AE}" dt="2023-01-01T19:36:59.038" v="2089"/>
          <ac:inkMkLst>
            <pc:docMk/>
            <pc:sldMk cId="3226618749" sldId="308"/>
            <ac:inkMk id="282" creationId="{DF9016B0-F6CB-D42F-B41A-590C560A8966}"/>
          </ac:inkMkLst>
        </pc:inkChg>
        <pc:inkChg chg="add del">
          <ac:chgData name="Jade Tan" userId="16b1a3b18b71b79e" providerId="LiveId" clId="{CC439497-F5D5-874C-9940-C183D36575AE}" dt="2023-01-01T19:36:59.038" v="2089"/>
          <ac:inkMkLst>
            <pc:docMk/>
            <pc:sldMk cId="3226618749" sldId="308"/>
            <ac:inkMk id="283" creationId="{BB765B16-7FF0-0CB1-90FE-1EAC693A9775}"/>
          </ac:inkMkLst>
        </pc:inkChg>
        <pc:inkChg chg="add reco">
          <ac:chgData name="Jade Tan" userId="16b1a3b18b71b79e" providerId="LiveId" clId="{CC439497-F5D5-874C-9940-C183D36575AE}" dt="2023-01-01T19:36:59.038" v="2089"/>
          <ac:inkMkLst>
            <pc:docMk/>
            <pc:sldMk cId="3226618749" sldId="308"/>
            <ac:inkMk id="284" creationId="{2E74906E-8791-4F3F-2A53-683FFA793ECD}"/>
          </ac:inkMkLst>
        </pc:inkChg>
        <pc:inkChg chg="add del">
          <ac:chgData name="Jade Tan" userId="16b1a3b18b71b79e" providerId="LiveId" clId="{CC439497-F5D5-874C-9940-C183D36575AE}" dt="2023-01-01T19:37:04.571" v="2093"/>
          <ac:inkMkLst>
            <pc:docMk/>
            <pc:sldMk cId="3226618749" sldId="308"/>
            <ac:inkMk id="285" creationId="{AA0CBEC4-1128-E900-7430-FCA2DD2050DF}"/>
          </ac:inkMkLst>
        </pc:inkChg>
        <pc:inkChg chg="add del">
          <ac:chgData name="Jade Tan" userId="16b1a3b18b71b79e" providerId="LiveId" clId="{CC439497-F5D5-874C-9940-C183D36575AE}" dt="2023-01-01T19:37:04.571" v="2093"/>
          <ac:inkMkLst>
            <pc:docMk/>
            <pc:sldMk cId="3226618749" sldId="308"/>
            <ac:inkMk id="286" creationId="{AF9F71A8-D0B3-CD35-CB02-6A06CCE9F812}"/>
          </ac:inkMkLst>
        </pc:inkChg>
        <pc:inkChg chg="add del">
          <ac:chgData name="Jade Tan" userId="16b1a3b18b71b79e" providerId="LiveId" clId="{CC439497-F5D5-874C-9940-C183D36575AE}" dt="2023-01-01T19:37:04.571" v="2093"/>
          <ac:inkMkLst>
            <pc:docMk/>
            <pc:sldMk cId="3226618749" sldId="308"/>
            <ac:inkMk id="287" creationId="{D4763970-9E3F-6239-9DCF-C83668738E5D}"/>
          </ac:inkMkLst>
        </pc:inkChg>
        <pc:inkChg chg="add reco">
          <ac:chgData name="Jade Tan" userId="16b1a3b18b71b79e" providerId="LiveId" clId="{CC439497-F5D5-874C-9940-C183D36575AE}" dt="2023-01-01T19:37:04.571" v="2093"/>
          <ac:inkMkLst>
            <pc:docMk/>
            <pc:sldMk cId="3226618749" sldId="308"/>
            <ac:inkMk id="288" creationId="{FE2B4C7D-48F5-868F-62F3-8F36DD324757}"/>
          </ac:inkMkLst>
        </pc:inkChg>
        <pc:inkChg chg="add del">
          <ac:chgData name="Jade Tan" userId="16b1a3b18b71b79e" providerId="LiveId" clId="{CC439497-F5D5-874C-9940-C183D36575AE}" dt="2023-01-01T19:37:13.131" v="2100"/>
          <ac:inkMkLst>
            <pc:docMk/>
            <pc:sldMk cId="3226618749" sldId="308"/>
            <ac:inkMk id="289" creationId="{2599943D-52D9-84DF-4748-22F51CD6A78E}"/>
          </ac:inkMkLst>
        </pc:inkChg>
        <pc:inkChg chg="add del">
          <ac:chgData name="Jade Tan" userId="16b1a3b18b71b79e" providerId="LiveId" clId="{CC439497-F5D5-874C-9940-C183D36575AE}" dt="2023-01-01T19:37:13.131" v="2100"/>
          <ac:inkMkLst>
            <pc:docMk/>
            <pc:sldMk cId="3226618749" sldId="308"/>
            <ac:inkMk id="290" creationId="{4F61770A-D11C-8C18-7C99-A959EB7E721F}"/>
          </ac:inkMkLst>
        </pc:inkChg>
        <pc:inkChg chg="add del">
          <ac:chgData name="Jade Tan" userId="16b1a3b18b71b79e" providerId="LiveId" clId="{CC439497-F5D5-874C-9940-C183D36575AE}" dt="2023-01-01T19:37:13.131" v="2100"/>
          <ac:inkMkLst>
            <pc:docMk/>
            <pc:sldMk cId="3226618749" sldId="308"/>
            <ac:inkMk id="291" creationId="{CD58F224-E2EF-00E9-0100-86271FC9EC33}"/>
          </ac:inkMkLst>
        </pc:inkChg>
        <pc:inkChg chg="add del">
          <ac:chgData name="Jade Tan" userId="16b1a3b18b71b79e" providerId="LiveId" clId="{CC439497-F5D5-874C-9940-C183D36575AE}" dt="2023-01-01T19:37:13.131" v="2100"/>
          <ac:inkMkLst>
            <pc:docMk/>
            <pc:sldMk cId="3226618749" sldId="308"/>
            <ac:inkMk id="292" creationId="{B7D7A5E6-8DD9-35DC-DD46-A2BE446154D1}"/>
          </ac:inkMkLst>
        </pc:inkChg>
        <pc:inkChg chg="add del">
          <ac:chgData name="Jade Tan" userId="16b1a3b18b71b79e" providerId="LiveId" clId="{CC439497-F5D5-874C-9940-C183D36575AE}" dt="2023-01-01T19:37:13.131" v="2100"/>
          <ac:inkMkLst>
            <pc:docMk/>
            <pc:sldMk cId="3226618749" sldId="308"/>
            <ac:inkMk id="293" creationId="{C33356ED-1DDF-2153-CC8A-3CBB0BFA8E26}"/>
          </ac:inkMkLst>
        </pc:inkChg>
        <pc:inkChg chg="add del">
          <ac:chgData name="Jade Tan" userId="16b1a3b18b71b79e" providerId="LiveId" clId="{CC439497-F5D5-874C-9940-C183D36575AE}" dt="2023-01-01T19:37:13.131" v="2100"/>
          <ac:inkMkLst>
            <pc:docMk/>
            <pc:sldMk cId="3226618749" sldId="308"/>
            <ac:inkMk id="294" creationId="{C778A6B9-9848-8AFD-BCBE-AB659BF76D84}"/>
          </ac:inkMkLst>
        </pc:inkChg>
        <pc:inkChg chg="add reco">
          <ac:chgData name="Jade Tan" userId="16b1a3b18b71b79e" providerId="LiveId" clId="{CC439497-F5D5-874C-9940-C183D36575AE}" dt="2023-01-01T19:37:13.131" v="2100"/>
          <ac:inkMkLst>
            <pc:docMk/>
            <pc:sldMk cId="3226618749" sldId="308"/>
            <ac:inkMk id="295" creationId="{E36759CB-9AA8-9C2C-1722-1CE74F8D862F}"/>
          </ac:inkMkLst>
        </pc:inkChg>
        <pc:inkChg chg="add del">
          <ac:chgData name="Jade Tan" userId="16b1a3b18b71b79e" providerId="LiveId" clId="{CC439497-F5D5-874C-9940-C183D36575AE}" dt="2023-01-01T19:37:18.680" v="2104"/>
          <ac:inkMkLst>
            <pc:docMk/>
            <pc:sldMk cId="3226618749" sldId="308"/>
            <ac:inkMk id="296" creationId="{B410B004-A732-15B7-1E9D-390EA64D2B60}"/>
          </ac:inkMkLst>
        </pc:inkChg>
        <pc:inkChg chg="add del">
          <ac:chgData name="Jade Tan" userId="16b1a3b18b71b79e" providerId="LiveId" clId="{CC439497-F5D5-874C-9940-C183D36575AE}" dt="2023-01-01T19:37:18.680" v="2104"/>
          <ac:inkMkLst>
            <pc:docMk/>
            <pc:sldMk cId="3226618749" sldId="308"/>
            <ac:inkMk id="297" creationId="{13D1C734-6603-7F67-CA48-DF98C96DDB7E}"/>
          </ac:inkMkLst>
        </pc:inkChg>
        <pc:inkChg chg="add del">
          <ac:chgData name="Jade Tan" userId="16b1a3b18b71b79e" providerId="LiveId" clId="{CC439497-F5D5-874C-9940-C183D36575AE}" dt="2023-01-01T19:37:18.680" v="2104"/>
          <ac:inkMkLst>
            <pc:docMk/>
            <pc:sldMk cId="3226618749" sldId="308"/>
            <ac:inkMk id="298" creationId="{E6298A0C-4CD3-4138-72F6-EB58198ECED5}"/>
          </ac:inkMkLst>
        </pc:inkChg>
        <pc:inkChg chg="add reco">
          <ac:chgData name="Jade Tan" userId="16b1a3b18b71b79e" providerId="LiveId" clId="{CC439497-F5D5-874C-9940-C183D36575AE}" dt="2023-01-01T19:37:18.680" v="2104"/>
          <ac:inkMkLst>
            <pc:docMk/>
            <pc:sldMk cId="3226618749" sldId="308"/>
            <ac:inkMk id="299" creationId="{905D9A80-B0DC-2391-C1D2-4336F95B191E}"/>
          </ac:inkMkLst>
        </pc:inkChg>
        <pc:inkChg chg="add del">
          <ac:chgData name="Jade Tan" userId="16b1a3b18b71b79e" providerId="LiveId" clId="{CC439497-F5D5-874C-9940-C183D36575AE}" dt="2023-01-01T19:37:21.144" v="2109"/>
          <ac:inkMkLst>
            <pc:docMk/>
            <pc:sldMk cId="3226618749" sldId="308"/>
            <ac:inkMk id="300" creationId="{77DD8BF9-A647-2459-6198-E8F08B13A777}"/>
          </ac:inkMkLst>
        </pc:inkChg>
        <pc:inkChg chg="add del">
          <ac:chgData name="Jade Tan" userId="16b1a3b18b71b79e" providerId="LiveId" clId="{CC439497-F5D5-874C-9940-C183D36575AE}" dt="2023-01-01T19:37:21.144" v="2109"/>
          <ac:inkMkLst>
            <pc:docMk/>
            <pc:sldMk cId="3226618749" sldId="308"/>
            <ac:inkMk id="301" creationId="{DD716B9C-4247-ED51-E6F2-EBE1FF2CC314}"/>
          </ac:inkMkLst>
        </pc:inkChg>
        <pc:inkChg chg="add del">
          <ac:chgData name="Jade Tan" userId="16b1a3b18b71b79e" providerId="LiveId" clId="{CC439497-F5D5-874C-9940-C183D36575AE}" dt="2023-01-01T19:37:21.144" v="2109"/>
          <ac:inkMkLst>
            <pc:docMk/>
            <pc:sldMk cId="3226618749" sldId="308"/>
            <ac:inkMk id="302" creationId="{972CCDE4-4391-7298-30A6-60D07F2D3D0D}"/>
          </ac:inkMkLst>
        </pc:inkChg>
        <pc:inkChg chg="add del">
          <ac:chgData name="Jade Tan" userId="16b1a3b18b71b79e" providerId="LiveId" clId="{CC439497-F5D5-874C-9940-C183D36575AE}" dt="2023-01-01T19:37:21.144" v="2109"/>
          <ac:inkMkLst>
            <pc:docMk/>
            <pc:sldMk cId="3226618749" sldId="308"/>
            <ac:inkMk id="303" creationId="{40431494-F438-A076-47CB-01898969A690}"/>
          </ac:inkMkLst>
        </pc:inkChg>
        <pc:inkChg chg="add reco">
          <ac:chgData name="Jade Tan" userId="16b1a3b18b71b79e" providerId="LiveId" clId="{CC439497-F5D5-874C-9940-C183D36575AE}" dt="2023-01-01T19:37:21.144" v="2109"/>
          <ac:inkMkLst>
            <pc:docMk/>
            <pc:sldMk cId="3226618749" sldId="308"/>
            <ac:inkMk id="304" creationId="{2CA131F4-5BBD-7A34-AD09-566B17BF6CB1}"/>
          </ac:inkMkLst>
        </pc:inkChg>
        <pc:inkChg chg="add">
          <ac:chgData name="Jade Tan" userId="16b1a3b18b71b79e" providerId="LiveId" clId="{CC439497-F5D5-874C-9940-C183D36575AE}" dt="2023-01-01T19:37:22.202" v="2110"/>
          <ac:inkMkLst>
            <pc:docMk/>
            <pc:sldMk cId="3226618749" sldId="308"/>
            <ac:inkMk id="305" creationId="{544E6562-1C0F-7CCB-242D-9733A0A47863}"/>
          </ac:inkMkLst>
        </pc:inkChg>
        <pc:inkChg chg="add del">
          <ac:chgData name="Jade Tan" userId="16b1a3b18b71b79e" providerId="LiveId" clId="{CC439497-F5D5-874C-9940-C183D36575AE}" dt="2023-01-01T19:45:39.279" v="2229"/>
          <ac:inkMkLst>
            <pc:docMk/>
            <pc:sldMk cId="3226618749" sldId="308"/>
            <ac:inkMk id="306" creationId="{66E95878-DE50-7C6B-3506-54E76C183050}"/>
          </ac:inkMkLst>
        </pc:inkChg>
      </pc:sldChg>
      <pc:sldChg chg="new">
        <pc:chgData name="Jade Tan" userId="16b1a3b18b71b79e" providerId="LiveId" clId="{CC439497-F5D5-874C-9940-C183D36575AE}" dt="2023-01-01T18:39:10.046" v="1593" actId="680"/>
        <pc:sldMkLst>
          <pc:docMk/>
          <pc:sldMk cId="1313578395" sldId="309"/>
        </pc:sldMkLst>
      </pc:sldChg>
      <pc:sldChg chg="addSp delSp modSp">
        <pc:chgData name="Jade Tan" userId="16b1a3b18b71b79e" providerId="LiveId" clId="{CC439497-F5D5-874C-9940-C183D36575AE}" dt="2023-03-19T03:12:40.292" v="3673"/>
        <pc:sldMkLst>
          <pc:docMk/>
          <pc:sldMk cId="3803328157" sldId="321"/>
        </pc:sldMkLst>
        <pc:spChg chg="add del mod">
          <ac:chgData name="Jade Tan" userId="16b1a3b18b71b79e" providerId="LiveId" clId="{CC439497-F5D5-874C-9940-C183D36575AE}" dt="2023-03-19T02:13:54.106" v="2774" actId="139"/>
          <ac:spMkLst>
            <pc:docMk/>
            <pc:sldMk cId="3803328157" sldId="321"/>
            <ac:spMk id="158" creationId="{2C17D1A6-088D-CAA1-952A-7CAEBA0662A0}"/>
          </ac:spMkLst>
        </pc:spChg>
        <pc:inkChg chg="add del">
          <ac:chgData name="Jade Tan" userId="16b1a3b18b71b79e" providerId="LiveId" clId="{CC439497-F5D5-874C-9940-C183D36575AE}" dt="2023-03-19T03:11:59.913" v="3633"/>
          <ac:inkMkLst>
            <pc:docMk/>
            <pc:sldMk cId="3803328157" sldId="321"/>
            <ac:inkMk id="4" creationId="{2C545A6C-14FF-4542-4B44-94EFC45E7A0C}"/>
          </ac:inkMkLst>
        </pc:inkChg>
        <pc:inkChg chg="add del">
          <ac:chgData name="Jade Tan" userId="16b1a3b18b71b79e" providerId="LiveId" clId="{CC439497-F5D5-874C-9940-C183D36575AE}" dt="2023-03-19T02:07:52.867" v="2565"/>
          <ac:inkMkLst>
            <pc:docMk/>
            <pc:sldMk cId="3803328157" sldId="321"/>
            <ac:inkMk id="4" creationId="{833FF141-1831-AEAD-3C8B-378A28FDBB01}"/>
          </ac:inkMkLst>
        </pc:inkChg>
        <pc:inkChg chg="add del">
          <ac:chgData name="Jade Tan" userId="16b1a3b18b71b79e" providerId="LiveId" clId="{CC439497-F5D5-874C-9940-C183D36575AE}" dt="2023-03-19T03:12:00.388" v="3634"/>
          <ac:inkMkLst>
            <pc:docMk/>
            <pc:sldMk cId="3803328157" sldId="321"/>
            <ac:inkMk id="5" creationId="{016BF99A-9003-8EE2-EC7C-419E96D8CE7C}"/>
          </ac:inkMkLst>
        </pc:inkChg>
        <pc:inkChg chg="add del">
          <ac:chgData name="Jade Tan" userId="16b1a3b18b71b79e" providerId="LiveId" clId="{CC439497-F5D5-874C-9940-C183D36575AE}" dt="2023-03-19T02:08:09.671" v="2574"/>
          <ac:inkMkLst>
            <pc:docMk/>
            <pc:sldMk cId="3803328157" sldId="321"/>
            <ac:inkMk id="5" creationId="{2B8B98F2-1A0E-E3FF-1A78-1151912374A1}"/>
          </ac:inkMkLst>
        </pc:inkChg>
        <pc:inkChg chg="add del">
          <ac:chgData name="Jade Tan" userId="16b1a3b18b71b79e" providerId="LiveId" clId="{CC439497-F5D5-874C-9940-C183D36575AE}" dt="2023-03-19T02:08:09.364" v="2573"/>
          <ac:inkMkLst>
            <pc:docMk/>
            <pc:sldMk cId="3803328157" sldId="321"/>
            <ac:inkMk id="6" creationId="{56EE3C3F-C9A8-B48E-B5BE-E47EE4EF28DF}"/>
          </ac:inkMkLst>
        </pc:inkChg>
        <pc:inkChg chg="add del">
          <ac:chgData name="Jade Tan" userId="16b1a3b18b71b79e" providerId="LiveId" clId="{CC439497-F5D5-874C-9940-C183D36575AE}" dt="2023-03-19T03:11:59.913" v="3633"/>
          <ac:inkMkLst>
            <pc:docMk/>
            <pc:sldMk cId="3803328157" sldId="321"/>
            <ac:inkMk id="6" creationId="{FC5C9D79-60D3-A4D4-BED2-4BE8F35E386C}"/>
          </ac:inkMkLst>
        </pc:inkChg>
        <pc:inkChg chg="add del reco">
          <ac:chgData name="Jade Tan" userId="16b1a3b18b71b79e" providerId="LiveId" clId="{CC439497-F5D5-874C-9940-C183D36575AE}" dt="2023-03-19T03:11:59.913" v="3633"/>
          <ac:inkMkLst>
            <pc:docMk/>
            <pc:sldMk cId="3803328157" sldId="321"/>
            <ac:inkMk id="7" creationId="{5595C9CD-EA5C-3568-6B41-2BB443A7185E}"/>
          </ac:inkMkLst>
        </pc:inkChg>
        <pc:inkChg chg="add del">
          <ac:chgData name="Jade Tan" userId="16b1a3b18b71b79e" providerId="LiveId" clId="{CC439497-F5D5-874C-9940-C183D36575AE}" dt="2023-03-19T02:08:08.914" v="2572"/>
          <ac:inkMkLst>
            <pc:docMk/>
            <pc:sldMk cId="3803328157" sldId="321"/>
            <ac:inkMk id="7" creationId="{6BA7A86E-848D-E641-C4DF-D1B8AA941665}"/>
          </ac:inkMkLst>
        </pc:inkChg>
        <pc:inkChg chg="add del reco">
          <ac:chgData name="Jade Tan" userId="16b1a3b18b71b79e" providerId="LiveId" clId="{CC439497-F5D5-874C-9940-C183D36575AE}" dt="2023-03-19T02:08:08.914" v="2572"/>
          <ac:inkMkLst>
            <pc:docMk/>
            <pc:sldMk cId="3803328157" sldId="321"/>
            <ac:inkMk id="8" creationId="{11E44724-01D0-62FF-13E7-E68E286A1965}"/>
          </ac:inkMkLst>
        </pc:inkChg>
        <pc:inkChg chg="add del">
          <ac:chgData name="Jade Tan" userId="16b1a3b18b71b79e" providerId="LiveId" clId="{CC439497-F5D5-874C-9940-C183D36575AE}" dt="2023-03-19T03:12:08.029" v="3642"/>
          <ac:inkMkLst>
            <pc:docMk/>
            <pc:sldMk cId="3803328157" sldId="321"/>
            <ac:inkMk id="8" creationId="{9189465E-91E0-119A-5ACD-420A42FF9E3A}"/>
          </ac:inkMkLst>
        </pc:inkChg>
        <pc:inkChg chg="add del">
          <ac:chgData name="Jade Tan" userId="16b1a3b18b71b79e" providerId="LiveId" clId="{CC439497-F5D5-874C-9940-C183D36575AE}" dt="2023-03-19T02:08:08.510" v="2571"/>
          <ac:inkMkLst>
            <pc:docMk/>
            <pc:sldMk cId="3803328157" sldId="321"/>
            <ac:inkMk id="9" creationId="{1625E3AC-AAF8-B4DD-E6CC-43AA7D6117BC}"/>
          </ac:inkMkLst>
        </pc:inkChg>
        <pc:inkChg chg="add del">
          <ac:chgData name="Jade Tan" userId="16b1a3b18b71b79e" providerId="LiveId" clId="{CC439497-F5D5-874C-9940-C183D36575AE}" dt="2023-03-19T03:12:08.029" v="3642"/>
          <ac:inkMkLst>
            <pc:docMk/>
            <pc:sldMk cId="3803328157" sldId="321"/>
            <ac:inkMk id="9" creationId="{CBF996A1-6AA3-CEAE-6F8E-654D8185CCF6}"/>
          </ac:inkMkLst>
        </pc:inkChg>
        <pc:inkChg chg="add del">
          <ac:chgData name="Jade Tan" userId="16b1a3b18b71b79e" providerId="LiveId" clId="{CC439497-F5D5-874C-9940-C183D36575AE}" dt="2023-03-19T03:12:08.029" v="3642"/>
          <ac:inkMkLst>
            <pc:docMk/>
            <pc:sldMk cId="3803328157" sldId="321"/>
            <ac:inkMk id="10" creationId="{8877723C-E673-0CC9-4F29-D49B423590B8}"/>
          </ac:inkMkLst>
        </pc:inkChg>
        <pc:inkChg chg="add del">
          <ac:chgData name="Jade Tan" userId="16b1a3b18b71b79e" providerId="LiveId" clId="{CC439497-F5D5-874C-9940-C183D36575AE}" dt="2023-03-19T02:08:20.897" v="2579"/>
          <ac:inkMkLst>
            <pc:docMk/>
            <pc:sldMk cId="3803328157" sldId="321"/>
            <ac:inkMk id="10" creationId="{C189300E-E107-863F-3427-725FAB5DD464}"/>
          </ac:inkMkLst>
        </pc:inkChg>
        <pc:inkChg chg="add del">
          <ac:chgData name="Jade Tan" userId="16b1a3b18b71b79e" providerId="LiveId" clId="{CC439497-F5D5-874C-9940-C183D36575AE}" dt="2023-03-19T03:12:08.029" v="3642"/>
          <ac:inkMkLst>
            <pc:docMk/>
            <pc:sldMk cId="3803328157" sldId="321"/>
            <ac:inkMk id="11" creationId="{76D8FA57-32AF-49D0-B1B0-4D5BE5FF1192}"/>
          </ac:inkMkLst>
        </pc:inkChg>
        <pc:inkChg chg="add del">
          <ac:chgData name="Jade Tan" userId="16b1a3b18b71b79e" providerId="LiveId" clId="{CC439497-F5D5-874C-9940-C183D36575AE}" dt="2023-03-19T02:08:19.132" v="2578"/>
          <ac:inkMkLst>
            <pc:docMk/>
            <pc:sldMk cId="3803328157" sldId="321"/>
            <ac:inkMk id="11" creationId="{E49BD793-D58C-5442-EFD1-3FD1E8944A85}"/>
          </ac:inkMkLst>
        </pc:inkChg>
        <pc:inkChg chg="add del reco">
          <ac:chgData name="Jade Tan" userId="16b1a3b18b71b79e" providerId="LiveId" clId="{CC439497-F5D5-874C-9940-C183D36575AE}" dt="2023-03-19T02:08:19.132" v="2578"/>
          <ac:inkMkLst>
            <pc:docMk/>
            <pc:sldMk cId="3803328157" sldId="321"/>
            <ac:inkMk id="12" creationId="{7E7704D0-58D0-E130-A342-EE0393BBD8E4}"/>
          </ac:inkMkLst>
        </pc:inkChg>
        <pc:inkChg chg="add del">
          <ac:chgData name="Jade Tan" userId="16b1a3b18b71b79e" providerId="LiveId" clId="{CC439497-F5D5-874C-9940-C183D36575AE}" dt="2023-03-19T03:12:08.029" v="3642"/>
          <ac:inkMkLst>
            <pc:docMk/>
            <pc:sldMk cId="3803328157" sldId="321"/>
            <ac:inkMk id="12" creationId="{98C92E77-F75C-E0B3-597F-06296A20DAA7}"/>
          </ac:inkMkLst>
        </pc:inkChg>
        <pc:inkChg chg="add del">
          <ac:chgData name="Jade Tan" userId="16b1a3b18b71b79e" providerId="LiveId" clId="{CC439497-F5D5-874C-9940-C183D36575AE}" dt="2023-03-19T03:12:08.029" v="3642"/>
          <ac:inkMkLst>
            <pc:docMk/>
            <pc:sldMk cId="3803328157" sldId="321"/>
            <ac:inkMk id="13" creationId="{8AC527AC-6C5A-C21B-ED8C-EE8257604249}"/>
          </ac:inkMkLst>
        </pc:inkChg>
        <pc:inkChg chg="add del">
          <ac:chgData name="Jade Tan" userId="16b1a3b18b71b79e" providerId="LiveId" clId="{CC439497-F5D5-874C-9940-C183D36575AE}" dt="2023-03-19T02:08:25.152" v="2584"/>
          <ac:inkMkLst>
            <pc:docMk/>
            <pc:sldMk cId="3803328157" sldId="321"/>
            <ac:inkMk id="13" creationId="{E6926250-54FD-7BC9-213B-B55F751E34E7}"/>
          </ac:inkMkLst>
        </pc:inkChg>
        <pc:inkChg chg="add del">
          <ac:chgData name="Jade Tan" userId="16b1a3b18b71b79e" providerId="LiveId" clId="{CC439497-F5D5-874C-9940-C183D36575AE}" dt="2023-03-19T02:08:25.152" v="2584"/>
          <ac:inkMkLst>
            <pc:docMk/>
            <pc:sldMk cId="3803328157" sldId="321"/>
            <ac:inkMk id="14" creationId="{939E5038-BE60-A79C-9AC1-A3F9BAE991E0}"/>
          </ac:inkMkLst>
        </pc:inkChg>
        <pc:inkChg chg="add del">
          <ac:chgData name="Jade Tan" userId="16b1a3b18b71b79e" providerId="LiveId" clId="{CC439497-F5D5-874C-9940-C183D36575AE}" dt="2023-03-19T03:12:08.029" v="3642"/>
          <ac:inkMkLst>
            <pc:docMk/>
            <pc:sldMk cId="3803328157" sldId="321"/>
            <ac:inkMk id="14" creationId="{F65348EB-541E-31E7-A436-9F7298563251}"/>
          </ac:inkMkLst>
        </pc:inkChg>
        <pc:inkChg chg="add reco">
          <ac:chgData name="Jade Tan" userId="16b1a3b18b71b79e" providerId="LiveId" clId="{CC439497-F5D5-874C-9940-C183D36575AE}" dt="2023-03-19T03:12:08.029" v="3642"/>
          <ac:inkMkLst>
            <pc:docMk/>
            <pc:sldMk cId="3803328157" sldId="321"/>
            <ac:inkMk id="15" creationId="{97943C69-665B-9C83-5578-6BA85B246CC1}"/>
          </ac:inkMkLst>
        </pc:inkChg>
        <pc:inkChg chg="add del">
          <ac:chgData name="Jade Tan" userId="16b1a3b18b71b79e" providerId="LiveId" clId="{CC439497-F5D5-874C-9940-C183D36575AE}" dt="2023-03-19T02:08:25.152" v="2584"/>
          <ac:inkMkLst>
            <pc:docMk/>
            <pc:sldMk cId="3803328157" sldId="321"/>
            <ac:inkMk id="15" creationId="{BAE8B174-BB1B-FB06-2988-03B09DFB1598}"/>
          </ac:inkMkLst>
        </pc:inkChg>
        <pc:inkChg chg="add reco">
          <ac:chgData name="Jade Tan" userId="16b1a3b18b71b79e" providerId="LiveId" clId="{CC439497-F5D5-874C-9940-C183D36575AE}" dt="2023-03-19T03:12:08.029" v="3642"/>
          <ac:inkMkLst>
            <pc:docMk/>
            <pc:sldMk cId="3803328157" sldId="321"/>
            <ac:inkMk id="16" creationId="{285636E6-2399-16C4-5348-570BB491B01F}"/>
          </ac:inkMkLst>
        </pc:inkChg>
        <pc:inkChg chg="add del">
          <ac:chgData name="Jade Tan" userId="16b1a3b18b71b79e" providerId="LiveId" clId="{CC439497-F5D5-874C-9940-C183D36575AE}" dt="2023-03-19T02:08:25.152" v="2584"/>
          <ac:inkMkLst>
            <pc:docMk/>
            <pc:sldMk cId="3803328157" sldId="321"/>
            <ac:inkMk id="16" creationId="{F4672EB5-4B13-DC3E-61A4-C3F41211833B}"/>
          </ac:inkMkLst>
        </pc:inkChg>
        <pc:inkChg chg="add del reco">
          <ac:chgData name="Jade Tan" userId="16b1a3b18b71b79e" providerId="LiveId" clId="{CC439497-F5D5-874C-9940-C183D36575AE}" dt="2023-03-19T02:10:50.624" v="2632"/>
          <ac:inkMkLst>
            <pc:docMk/>
            <pc:sldMk cId="3803328157" sldId="321"/>
            <ac:inkMk id="17" creationId="{7E7F3878-1EDF-4FFE-41ED-6ACF74E52CED}"/>
          </ac:inkMkLst>
        </pc:inkChg>
        <pc:inkChg chg="add del">
          <ac:chgData name="Jade Tan" userId="16b1a3b18b71b79e" providerId="LiveId" clId="{CC439497-F5D5-874C-9940-C183D36575AE}" dt="2023-03-19T03:12:13.295" v="3649"/>
          <ac:inkMkLst>
            <pc:docMk/>
            <pc:sldMk cId="3803328157" sldId="321"/>
            <ac:inkMk id="17" creationId="{802402E8-B826-9300-846D-942C53DE18BD}"/>
          </ac:inkMkLst>
        </pc:inkChg>
        <pc:inkChg chg="add del">
          <ac:chgData name="Jade Tan" userId="16b1a3b18b71b79e" providerId="LiveId" clId="{CC439497-F5D5-874C-9940-C183D36575AE}" dt="2023-03-19T03:12:13.295" v="3649"/>
          <ac:inkMkLst>
            <pc:docMk/>
            <pc:sldMk cId="3803328157" sldId="321"/>
            <ac:inkMk id="18" creationId="{1F664A2F-B8AF-B049-F9E6-6B9ADFFE9B82}"/>
          </ac:inkMkLst>
        </pc:inkChg>
        <pc:inkChg chg="add del">
          <ac:chgData name="Jade Tan" userId="16b1a3b18b71b79e" providerId="LiveId" clId="{CC439497-F5D5-874C-9940-C183D36575AE}" dt="2023-03-19T02:10:57.627" v="2634"/>
          <ac:inkMkLst>
            <pc:docMk/>
            <pc:sldMk cId="3803328157" sldId="321"/>
            <ac:inkMk id="18" creationId="{5E3E5558-C724-34DE-7892-CF0D1BD64EFC}"/>
          </ac:inkMkLst>
        </pc:inkChg>
        <pc:inkChg chg="add del">
          <ac:chgData name="Jade Tan" userId="16b1a3b18b71b79e" providerId="LiveId" clId="{CC439497-F5D5-874C-9940-C183D36575AE}" dt="2023-03-19T03:12:13.295" v="3649"/>
          <ac:inkMkLst>
            <pc:docMk/>
            <pc:sldMk cId="3803328157" sldId="321"/>
            <ac:inkMk id="19" creationId="{02DFD476-1ED2-3CC9-F84C-1029C139D3FA}"/>
          </ac:inkMkLst>
        </pc:inkChg>
        <pc:inkChg chg="add del">
          <ac:chgData name="Jade Tan" userId="16b1a3b18b71b79e" providerId="LiveId" clId="{CC439497-F5D5-874C-9940-C183D36575AE}" dt="2023-03-19T02:08:39.297" v="2590"/>
          <ac:inkMkLst>
            <pc:docMk/>
            <pc:sldMk cId="3803328157" sldId="321"/>
            <ac:inkMk id="19" creationId="{3B36D805-921A-03B1-BB6A-40B54AA68865}"/>
          </ac:inkMkLst>
        </pc:inkChg>
        <pc:inkChg chg="add del">
          <ac:chgData name="Jade Tan" userId="16b1a3b18b71b79e" providerId="LiveId" clId="{CC439497-F5D5-874C-9940-C183D36575AE}" dt="2023-03-19T03:12:13.295" v="3649"/>
          <ac:inkMkLst>
            <pc:docMk/>
            <pc:sldMk cId="3803328157" sldId="321"/>
            <ac:inkMk id="20" creationId="{20B29F42-C214-1CFE-B05D-6EC41B1E2A14}"/>
          </ac:inkMkLst>
        </pc:inkChg>
        <pc:inkChg chg="add del">
          <ac:chgData name="Jade Tan" userId="16b1a3b18b71b79e" providerId="LiveId" clId="{CC439497-F5D5-874C-9940-C183D36575AE}" dt="2023-03-19T02:08:39.297" v="2590"/>
          <ac:inkMkLst>
            <pc:docMk/>
            <pc:sldMk cId="3803328157" sldId="321"/>
            <ac:inkMk id="20" creationId="{BA9A0507-52F2-8D9A-FD01-24CE8F9F7156}"/>
          </ac:inkMkLst>
        </pc:inkChg>
        <pc:inkChg chg="add del">
          <ac:chgData name="Jade Tan" userId="16b1a3b18b71b79e" providerId="LiveId" clId="{CC439497-F5D5-874C-9940-C183D36575AE}" dt="2023-03-19T03:12:13.295" v="3649"/>
          <ac:inkMkLst>
            <pc:docMk/>
            <pc:sldMk cId="3803328157" sldId="321"/>
            <ac:inkMk id="21" creationId="{302D096E-9D57-FDB4-BF65-E8CC28903794}"/>
          </ac:inkMkLst>
        </pc:inkChg>
        <pc:inkChg chg="add del">
          <ac:chgData name="Jade Tan" userId="16b1a3b18b71b79e" providerId="LiveId" clId="{CC439497-F5D5-874C-9940-C183D36575AE}" dt="2023-03-19T02:08:39.297" v="2590"/>
          <ac:inkMkLst>
            <pc:docMk/>
            <pc:sldMk cId="3803328157" sldId="321"/>
            <ac:inkMk id="21" creationId="{72AFD023-CAB8-A55F-21C6-2331D4C76CE8}"/>
          </ac:inkMkLst>
        </pc:inkChg>
        <pc:inkChg chg="add del">
          <ac:chgData name="Jade Tan" userId="16b1a3b18b71b79e" providerId="LiveId" clId="{CC439497-F5D5-874C-9940-C183D36575AE}" dt="2023-03-19T03:12:13.295" v="3649"/>
          <ac:inkMkLst>
            <pc:docMk/>
            <pc:sldMk cId="3803328157" sldId="321"/>
            <ac:inkMk id="22" creationId="{40D7456B-FD8E-4FF8-32AE-64B3FA8D9791}"/>
          </ac:inkMkLst>
        </pc:inkChg>
        <pc:inkChg chg="add del">
          <ac:chgData name="Jade Tan" userId="16b1a3b18b71b79e" providerId="LiveId" clId="{CC439497-F5D5-874C-9940-C183D36575AE}" dt="2023-03-19T02:08:39.297" v="2590"/>
          <ac:inkMkLst>
            <pc:docMk/>
            <pc:sldMk cId="3803328157" sldId="321"/>
            <ac:inkMk id="22" creationId="{B9B25106-34FE-A6F5-B932-BF1F24A691F6}"/>
          </ac:inkMkLst>
        </pc:inkChg>
        <pc:inkChg chg="add reco">
          <ac:chgData name="Jade Tan" userId="16b1a3b18b71b79e" providerId="LiveId" clId="{CC439497-F5D5-874C-9940-C183D36575AE}" dt="2023-03-19T03:12:13.295" v="3649"/>
          <ac:inkMkLst>
            <pc:docMk/>
            <pc:sldMk cId="3803328157" sldId="321"/>
            <ac:inkMk id="23" creationId="{4F833FC5-1223-5EF2-7DFE-6A9CA01D6E30}"/>
          </ac:inkMkLst>
        </pc:inkChg>
        <pc:inkChg chg="add del mod reco modStrokes">
          <ac:chgData name="Jade Tan" userId="16b1a3b18b71b79e" providerId="LiveId" clId="{CC439497-F5D5-874C-9940-C183D36575AE}" dt="2023-03-19T02:10:58.070" v="2635"/>
          <ac:inkMkLst>
            <pc:docMk/>
            <pc:sldMk cId="3803328157" sldId="321"/>
            <ac:inkMk id="23" creationId="{CEA4D96F-0C5A-F949-5742-8084D73BCE0B}"/>
          </ac:inkMkLst>
        </pc:inkChg>
        <pc:inkChg chg="add del">
          <ac:chgData name="Jade Tan" userId="16b1a3b18b71b79e" providerId="LiveId" clId="{CC439497-F5D5-874C-9940-C183D36575AE}" dt="2023-03-19T03:12:20.978" v="3662"/>
          <ac:inkMkLst>
            <pc:docMk/>
            <pc:sldMk cId="3803328157" sldId="321"/>
            <ac:inkMk id="24" creationId="{105DB68C-3C14-A499-C2E7-8C5C0318B197}"/>
          </ac:inkMkLst>
        </pc:inkChg>
        <pc:inkChg chg="add del">
          <ac:chgData name="Jade Tan" userId="16b1a3b18b71b79e" providerId="LiveId" clId="{CC439497-F5D5-874C-9940-C183D36575AE}" dt="2023-03-19T02:09:02.041" v="2592"/>
          <ac:inkMkLst>
            <pc:docMk/>
            <pc:sldMk cId="3803328157" sldId="321"/>
            <ac:inkMk id="24" creationId="{1DE9C8F2-2F52-6C46-DF37-4F9D824D0F16}"/>
          </ac:inkMkLst>
        </pc:inkChg>
        <pc:inkChg chg="add del">
          <ac:chgData name="Jade Tan" userId="16b1a3b18b71b79e" providerId="LiveId" clId="{CC439497-F5D5-874C-9940-C183D36575AE}" dt="2023-03-19T02:10:58.653" v="2636"/>
          <ac:inkMkLst>
            <pc:docMk/>
            <pc:sldMk cId="3803328157" sldId="321"/>
            <ac:inkMk id="25" creationId="{582D481A-239B-42E0-3CD0-DE91FC46974B}"/>
          </ac:inkMkLst>
        </pc:inkChg>
        <pc:inkChg chg="add del">
          <ac:chgData name="Jade Tan" userId="16b1a3b18b71b79e" providerId="LiveId" clId="{CC439497-F5D5-874C-9940-C183D36575AE}" dt="2023-03-19T03:12:20.978" v="3662"/>
          <ac:inkMkLst>
            <pc:docMk/>
            <pc:sldMk cId="3803328157" sldId="321"/>
            <ac:inkMk id="25" creationId="{7248DD31-7268-58BF-2981-9DA1DBFBF915}"/>
          </ac:inkMkLst>
        </pc:inkChg>
        <pc:inkChg chg="add del">
          <ac:chgData name="Jade Tan" userId="16b1a3b18b71b79e" providerId="LiveId" clId="{CC439497-F5D5-874C-9940-C183D36575AE}" dt="2023-03-19T03:12:20.978" v="3662"/>
          <ac:inkMkLst>
            <pc:docMk/>
            <pc:sldMk cId="3803328157" sldId="321"/>
            <ac:inkMk id="26" creationId="{C2A8259E-EC6B-AC18-AD38-9FEBEDE3D40E}"/>
          </ac:inkMkLst>
        </pc:inkChg>
        <pc:inkChg chg="add del">
          <ac:chgData name="Jade Tan" userId="16b1a3b18b71b79e" providerId="LiveId" clId="{CC439497-F5D5-874C-9940-C183D36575AE}" dt="2023-03-19T02:09:07.589" v="2596"/>
          <ac:inkMkLst>
            <pc:docMk/>
            <pc:sldMk cId="3803328157" sldId="321"/>
            <ac:inkMk id="26" creationId="{F22EE84A-A4B3-8694-58AE-7569BEFE6AAF}"/>
          </ac:inkMkLst>
        </pc:inkChg>
        <pc:inkChg chg="add del reco">
          <ac:chgData name="Jade Tan" userId="16b1a3b18b71b79e" providerId="LiveId" clId="{CC439497-F5D5-874C-9940-C183D36575AE}" dt="2023-03-19T02:09:07.589" v="2596"/>
          <ac:inkMkLst>
            <pc:docMk/>
            <pc:sldMk cId="3803328157" sldId="321"/>
            <ac:inkMk id="27" creationId="{80CD98B1-BC25-BC66-05F3-4C5640DB341A}"/>
          </ac:inkMkLst>
        </pc:inkChg>
        <pc:inkChg chg="add del">
          <ac:chgData name="Jade Tan" userId="16b1a3b18b71b79e" providerId="LiveId" clId="{CC439497-F5D5-874C-9940-C183D36575AE}" dt="2023-03-19T03:12:20.978" v="3662"/>
          <ac:inkMkLst>
            <pc:docMk/>
            <pc:sldMk cId="3803328157" sldId="321"/>
            <ac:inkMk id="27" creationId="{F948B05E-619E-DCBF-BC7A-E806D1526A92}"/>
          </ac:inkMkLst>
        </pc:inkChg>
        <pc:inkChg chg="add del">
          <ac:chgData name="Jade Tan" userId="16b1a3b18b71b79e" providerId="LiveId" clId="{CC439497-F5D5-874C-9940-C183D36575AE}" dt="2023-03-19T02:09:11.112" v="2600"/>
          <ac:inkMkLst>
            <pc:docMk/>
            <pc:sldMk cId="3803328157" sldId="321"/>
            <ac:inkMk id="28" creationId="{147E2E98-90C4-9EFE-A9F0-F60831C9BC44}"/>
          </ac:inkMkLst>
        </pc:inkChg>
        <pc:inkChg chg="add del">
          <ac:chgData name="Jade Tan" userId="16b1a3b18b71b79e" providerId="LiveId" clId="{CC439497-F5D5-874C-9940-C183D36575AE}" dt="2023-03-19T03:12:20.978" v="3662"/>
          <ac:inkMkLst>
            <pc:docMk/>
            <pc:sldMk cId="3803328157" sldId="321"/>
            <ac:inkMk id="28" creationId="{AB614F38-6290-2179-42C5-727B39529B78}"/>
          </ac:inkMkLst>
        </pc:inkChg>
        <pc:inkChg chg="add del">
          <ac:chgData name="Jade Tan" userId="16b1a3b18b71b79e" providerId="LiveId" clId="{CC439497-F5D5-874C-9940-C183D36575AE}" dt="2023-03-19T03:12:20.978" v="3662"/>
          <ac:inkMkLst>
            <pc:docMk/>
            <pc:sldMk cId="3803328157" sldId="321"/>
            <ac:inkMk id="29" creationId="{0C0C47AE-CEEB-2FB2-2330-AC1B5489F1FE}"/>
          </ac:inkMkLst>
        </pc:inkChg>
        <pc:inkChg chg="add del">
          <ac:chgData name="Jade Tan" userId="16b1a3b18b71b79e" providerId="LiveId" clId="{CC439497-F5D5-874C-9940-C183D36575AE}" dt="2023-03-19T02:09:11.112" v="2600"/>
          <ac:inkMkLst>
            <pc:docMk/>
            <pc:sldMk cId="3803328157" sldId="321"/>
            <ac:inkMk id="29" creationId="{80C7ADDA-E367-AC28-B004-61A28B17C100}"/>
          </ac:inkMkLst>
        </pc:inkChg>
        <pc:inkChg chg="add del">
          <ac:chgData name="Jade Tan" userId="16b1a3b18b71b79e" providerId="LiveId" clId="{CC439497-F5D5-874C-9940-C183D36575AE}" dt="2023-03-19T02:09:11.112" v="2600"/>
          <ac:inkMkLst>
            <pc:docMk/>
            <pc:sldMk cId="3803328157" sldId="321"/>
            <ac:inkMk id="30" creationId="{45CE3389-D48F-81D8-235D-E7038A6EC963}"/>
          </ac:inkMkLst>
        </pc:inkChg>
        <pc:inkChg chg="add del">
          <ac:chgData name="Jade Tan" userId="16b1a3b18b71b79e" providerId="LiveId" clId="{CC439497-F5D5-874C-9940-C183D36575AE}" dt="2023-03-19T03:12:20.978" v="3662"/>
          <ac:inkMkLst>
            <pc:docMk/>
            <pc:sldMk cId="3803328157" sldId="321"/>
            <ac:inkMk id="30" creationId="{B271C3C4-2650-960A-7E01-D9BB15AD8A11}"/>
          </ac:inkMkLst>
        </pc:inkChg>
        <pc:inkChg chg="add del mod reco modStrokes">
          <ac:chgData name="Jade Tan" userId="16b1a3b18b71b79e" providerId="LiveId" clId="{CC439497-F5D5-874C-9940-C183D36575AE}" dt="2023-03-19T02:10:58.951" v="2638"/>
          <ac:inkMkLst>
            <pc:docMk/>
            <pc:sldMk cId="3803328157" sldId="321"/>
            <ac:inkMk id="31" creationId="{7B63DF13-720B-9B34-854C-438C2613DD7C}"/>
          </ac:inkMkLst>
        </pc:inkChg>
        <pc:inkChg chg="add del">
          <ac:chgData name="Jade Tan" userId="16b1a3b18b71b79e" providerId="LiveId" clId="{CC439497-F5D5-874C-9940-C183D36575AE}" dt="2023-03-19T03:12:20.978" v="3662"/>
          <ac:inkMkLst>
            <pc:docMk/>
            <pc:sldMk cId="3803328157" sldId="321"/>
            <ac:inkMk id="31" creationId="{A96C85FA-35CF-D2E0-33BA-EE973A8F40CF}"/>
          </ac:inkMkLst>
        </pc:inkChg>
        <pc:inkChg chg="add del">
          <ac:chgData name="Jade Tan" userId="16b1a3b18b71b79e" providerId="LiveId" clId="{CC439497-F5D5-874C-9940-C183D36575AE}" dt="2023-03-19T03:12:20.978" v="3662"/>
          <ac:inkMkLst>
            <pc:docMk/>
            <pc:sldMk cId="3803328157" sldId="321"/>
            <ac:inkMk id="32" creationId="{12FF8625-0714-2380-A3D4-CC3EE0820D4B}"/>
          </ac:inkMkLst>
        </pc:inkChg>
        <pc:inkChg chg="add del">
          <ac:chgData name="Jade Tan" userId="16b1a3b18b71b79e" providerId="LiveId" clId="{CC439497-F5D5-874C-9940-C183D36575AE}" dt="2023-03-19T02:09:15.542" v="2609"/>
          <ac:inkMkLst>
            <pc:docMk/>
            <pc:sldMk cId="3803328157" sldId="321"/>
            <ac:inkMk id="32" creationId="{F89BAB31-AC6E-EA75-50E6-1FF528C28881}"/>
          </ac:inkMkLst>
        </pc:inkChg>
        <pc:inkChg chg="add del">
          <ac:chgData name="Jade Tan" userId="16b1a3b18b71b79e" providerId="LiveId" clId="{CC439497-F5D5-874C-9940-C183D36575AE}" dt="2023-03-19T03:12:20.978" v="3662"/>
          <ac:inkMkLst>
            <pc:docMk/>
            <pc:sldMk cId="3803328157" sldId="321"/>
            <ac:inkMk id="33" creationId="{50ADA648-3524-81C9-6401-8461AC3CCA8C}"/>
          </ac:inkMkLst>
        </pc:inkChg>
        <pc:inkChg chg="add del">
          <ac:chgData name="Jade Tan" userId="16b1a3b18b71b79e" providerId="LiveId" clId="{CC439497-F5D5-874C-9940-C183D36575AE}" dt="2023-03-19T02:09:15.121" v="2608"/>
          <ac:inkMkLst>
            <pc:docMk/>
            <pc:sldMk cId="3803328157" sldId="321"/>
            <ac:inkMk id="33" creationId="{90722D36-E2FD-BA61-076D-2B17513E777B}"/>
          </ac:inkMkLst>
        </pc:inkChg>
        <pc:inkChg chg="add del">
          <ac:chgData name="Jade Tan" userId="16b1a3b18b71b79e" providerId="LiveId" clId="{CC439497-F5D5-874C-9940-C183D36575AE}" dt="2023-03-19T02:09:14.696" v="2607"/>
          <ac:inkMkLst>
            <pc:docMk/>
            <pc:sldMk cId="3803328157" sldId="321"/>
            <ac:inkMk id="34" creationId="{299857C7-9489-EBDF-0FF9-43281B505334}"/>
          </ac:inkMkLst>
        </pc:inkChg>
        <pc:inkChg chg="add del">
          <ac:chgData name="Jade Tan" userId="16b1a3b18b71b79e" providerId="LiveId" clId="{CC439497-F5D5-874C-9940-C183D36575AE}" dt="2023-03-19T03:12:20.978" v="3662"/>
          <ac:inkMkLst>
            <pc:docMk/>
            <pc:sldMk cId="3803328157" sldId="321"/>
            <ac:inkMk id="34" creationId="{9B405645-5558-2C39-1DB6-C67D4FCA0CF6}"/>
          </ac:inkMkLst>
        </pc:inkChg>
        <pc:inkChg chg="add">
          <ac:chgData name="Jade Tan" userId="16b1a3b18b71b79e" providerId="LiveId" clId="{CC439497-F5D5-874C-9940-C183D36575AE}" dt="2023-03-19T03:12:19.982" v="3661"/>
          <ac:inkMkLst>
            <pc:docMk/>
            <pc:sldMk cId="3803328157" sldId="321"/>
            <ac:inkMk id="35" creationId="{645A0392-79BA-22BD-7A1C-A65FD8F67427}"/>
          </ac:inkMkLst>
        </pc:inkChg>
        <pc:inkChg chg="add del">
          <ac:chgData name="Jade Tan" userId="16b1a3b18b71b79e" providerId="LiveId" clId="{CC439497-F5D5-874C-9940-C183D36575AE}" dt="2023-03-19T02:09:14.424" v="2606"/>
          <ac:inkMkLst>
            <pc:docMk/>
            <pc:sldMk cId="3803328157" sldId="321"/>
            <ac:inkMk id="35" creationId="{DFDEF0E2-BAF9-4CD8-EED0-6A50D980446B}"/>
          </ac:inkMkLst>
        </pc:inkChg>
        <pc:inkChg chg="add reco">
          <ac:chgData name="Jade Tan" userId="16b1a3b18b71b79e" providerId="LiveId" clId="{CC439497-F5D5-874C-9940-C183D36575AE}" dt="2023-03-19T03:12:20.978" v="3662"/>
          <ac:inkMkLst>
            <pc:docMk/>
            <pc:sldMk cId="3803328157" sldId="321"/>
            <ac:inkMk id="36" creationId="{1A36F656-E1A1-DA81-3B5F-62C3EF8E6F90}"/>
          </ac:inkMkLst>
        </pc:inkChg>
        <pc:inkChg chg="add del reco">
          <ac:chgData name="Jade Tan" userId="16b1a3b18b71b79e" providerId="LiveId" clId="{CC439497-F5D5-874C-9940-C183D36575AE}" dt="2023-03-19T02:09:14.424" v="2606"/>
          <ac:inkMkLst>
            <pc:docMk/>
            <pc:sldMk cId="3803328157" sldId="321"/>
            <ac:inkMk id="36" creationId="{55F61FEA-9EDE-2B29-7964-7FD4CA14DE27}"/>
          </ac:inkMkLst>
        </pc:inkChg>
        <pc:inkChg chg="add reco">
          <ac:chgData name="Jade Tan" userId="16b1a3b18b71b79e" providerId="LiveId" clId="{CC439497-F5D5-874C-9940-C183D36575AE}" dt="2023-03-19T03:12:20.978" v="3662"/>
          <ac:inkMkLst>
            <pc:docMk/>
            <pc:sldMk cId="3803328157" sldId="321"/>
            <ac:inkMk id="37" creationId="{0E181CD0-85EA-BDAA-4377-6878074043F6}"/>
          </ac:inkMkLst>
        </pc:inkChg>
        <pc:inkChg chg="add del">
          <ac:chgData name="Jade Tan" userId="16b1a3b18b71b79e" providerId="LiveId" clId="{CC439497-F5D5-874C-9940-C183D36575AE}" dt="2023-03-19T02:09:22.191" v="2613"/>
          <ac:inkMkLst>
            <pc:docMk/>
            <pc:sldMk cId="3803328157" sldId="321"/>
            <ac:inkMk id="37" creationId="{188EC3B7-1454-B46C-278F-5AC6E50087D9}"/>
          </ac:inkMkLst>
        </pc:inkChg>
        <pc:inkChg chg="add del">
          <ac:chgData name="Jade Tan" userId="16b1a3b18b71b79e" providerId="LiveId" clId="{CC439497-F5D5-874C-9940-C183D36575AE}" dt="2023-03-19T02:09:22.191" v="2613"/>
          <ac:inkMkLst>
            <pc:docMk/>
            <pc:sldMk cId="3803328157" sldId="321"/>
            <ac:inkMk id="38" creationId="{24C44372-9D1F-2A92-5C55-55311E5E0829}"/>
          </ac:inkMkLst>
        </pc:inkChg>
        <pc:inkChg chg="add del">
          <ac:chgData name="Jade Tan" userId="16b1a3b18b71b79e" providerId="LiveId" clId="{CC439497-F5D5-874C-9940-C183D36575AE}" dt="2023-03-19T03:12:24.696" v="3665"/>
          <ac:inkMkLst>
            <pc:docMk/>
            <pc:sldMk cId="3803328157" sldId="321"/>
            <ac:inkMk id="38" creationId="{5EF5AA99-CB05-CF9E-FF45-2CC105A0493A}"/>
          </ac:inkMkLst>
        </pc:inkChg>
        <pc:inkChg chg="add del">
          <ac:chgData name="Jade Tan" userId="16b1a3b18b71b79e" providerId="LiveId" clId="{CC439497-F5D5-874C-9940-C183D36575AE}" dt="2023-03-19T02:09:22.191" v="2613"/>
          <ac:inkMkLst>
            <pc:docMk/>
            <pc:sldMk cId="3803328157" sldId="321"/>
            <ac:inkMk id="39" creationId="{8230BCD1-1364-67D4-0AA2-0CA69A2E3052}"/>
          </ac:inkMkLst>
        </pc:inkChg>
        <pc:inkChg chg="add del">
          <ac:chgData name="Jade Tan" userId="16b1a3b18b71b79e" providerId="LiveId" clId="{CC439497-F5D5-874C-9940-C183D36575AE}" dt="2023-03-19T03:12:24.696" v="3665"/>
          <ac:inkMkLst>
            <pc:docMk/>
            <pc:sldMk cId="3803328157" sldId="321"/>
            <ac:inkMk id="39" creationId="{A47ECCCF-A89C-2ABE-95B9-9F39F87252F4}"/>
          </ac:inkMkLst>
        </pc:inkChg>
        <pc:inkChg chg="add del mod reco modStrokes">
          <ac:chgData name="Jade Tan" userId="16b1a3b18b71b79e" providerId="LiveId" clId="{CC439497-F5D5-874C-9940-C183D36575AE}" dt="2023-03-19T02:10:59.543" v="2640"/>
          <ac:inkMkLst>
            <pc:docMk/>
            <pc:sldMk cId="3803328157" sldId="321"/>
            <ac:inkMk id="40" creationId="{942BCC22-6C61-237C-3F7A-09668C934B0E}"/>
          </ac:inkMkLst>
        </pc:inkChg>
        <pc:inkChg chg="add reco">
          <ac:chgData name="Jade Tan" userId="16b1a3b18b71b79e" providerId="LiveId" clId="{CC439497-F5D5-874C-9940-C183D36575AE}" dt="2023-03-19T03:12:24.696" v="3665"/>
          <ac:inkMkLst>
            <pc:docMk/>
            <pc:sldMk cId="3803328157" sldId="321"/>
            <ac:inkMk id="40" creationId="{A6A34A58-AD12-30C7-71EA-B4ED9750928E}"/>
          </ac:inkMkLst>
        </pc:inkChg>
        <pc:inkChg chg="add">
          <ac:chgData name="Jade Tan" userId="16b1a3b18b71b79e" providerId="LiveId" clId="{CC439497-F5D5-874C-9940-C183D36575AE}" dt="2023-03-19T03:12:34.783" v="3666"/>
          <ac:inkMkLst>
            <pc:docMk/>
            <pc:sldMk cId="3803328157" sldId="321"/>
            <ac:inkMk id="41" creationId="{5DE7DF0D-C1E1-78D3-DCD3-8B85BD311630}"/>
          </ac:inkMkLst>
        </pc:inkChg>
        <pc:inkChg chg="add del">
          <ac:chgData name="Jade Tan" userId="16b1a3b18b71b79e" providerId="LiveId" clId="{CC439497-F5D5-874C-9940-C183D36575AE}" dt="2023-03-19T02:10:42.199" v="2626"/>
          <ac:inkMkLst>
            <pc:docMk/>
            <pc:sldMk cId="3803328157" sldId="321"/>
            <ac:inkMk id="41" creationId="{E73F6B80-EC1D-C7C6-1BA0-A5992EAB8826}"/>
          </ac:inkMkLst>
        </pc:inkChg>
        <pc:inkChg chg="add del">
          <ac:chgData name="Jade Tan" userId="16b1a3b18b71b79e" providerId="LiveId" clId="{CC439497-F5D5-874C-9940-C183D36575AE}" dt="2023-03-19T02:10:22.116" v="2619"/>
          <ac:inkMkLst>
            <pc:docMk/>
            <pc:sldMk cId="3803328157" sldId="321"/>
            <ac:inkMk id="42" creationId="{7EA41F6A-7AA1-45F4-2DE1-CB26ABBC53BD}"/>
          </ac:inkMkLst>
        </pc:inkChg>
        <pc:inkChg chg="add">
          <ac:chgData name="Jade Tan" userId="16b1a3b18b71b79e" providerId="LiveId" clId="{CC439497-F5D5-874C-9940-C183D36575AE}" dt="2023-03-19T03:12:35.147" v="3667"/>
          <ac:inkMkLst>
            <pc:docMk/>
            <pc:sldMk cId="3803328157" sldId="321"/>
            <ac:inkMk id="42" creationId="{F84AC73E-6A04-1205-38B7-87DCA1C3BDF0}"/>
          </ac:inkMkLst>
        </pc:inkChg>
        <pc:inkChg chg="add del">
          <ac:chgData name="Jade Tan" userId="16b1a3b18b71b79e" providerId="LiveId" clId="{CC439497-F5D5-874C-9940-C183D36575AE}" dt="2023-03-19T03:12:40.292" v="3673"/>
          <ac:inkMkLst>
            <pc:docMk/>
            <pc:sldMk cId="3803328157" sldId="321"/>
            <ac:inkMk id="43" creationId="{459A8CE9-89E2-84D7-8723-F7DE16F90CA1}"/>
          </ac:inkMkLst>
        </pc:inkChg>
        <pc:inkChg chg="add del">
          <ac:chgData name="Jade Tan" userId="16b1a3b18b71b79e" providerId="LiveId" clId="{CC439497-F5D5-874C-9940-C183D36575AE}" dt="2023-03-19T02:10:21.909" v="2618"/>
          <ac:inkMkLst>
            <pc:docMk/>
            <pc:sldMk cId="3803328157" sldId="321"/>
            <ac:inkMk id="43" creationId="{69F5EB31-C5CA-AE5A-67E0-BE500D215518}"/>
          </ac:inkMkLst>
        </pc:inkChg>
        <pc:inkChg chg="add del reco">
          <ac:chgData name="Jade Tan" userId="16b1a3b18b71b79e" providerId="LiveId" clId="{CC439497-F5D5-874C-9940-C183D36575AE}" dt="2023-03-19T02:10:21.909" v="2618"/>
          <ac:inkMkLst>
            <pc:docMk/>
            <pc:sldMk cId="3803328157" sldId="321"/>
            <ac:inkMk id="44" creationId="{07F9A6CC-41E2-6358-C95A-0B33DA9A65F6}"/>
          </ac:inkMkLst>
        </pc:inkChg>
        <pc:inkChg chg="add del">
          <ac:chgData name="Jade Tan" userId="16b1a3b18b71b79e" providerId="LiveId" clId="{CC439497-F5D5-874C-9940-C183D36575AE}" dt="2023-03-19T03:12:40.292" v="3673"/>
          <ac:inkMkLst>
            <pc:docMk/>
            <pc:sldMk cId="3803328157" sldId="321"/>
            <ac:inkMk id="44" creationId="{636562B6-90A2-F6CB-0B50-5C9D5AAB30D2}"/>
          </ac:inkMkLst>
        </pc:inkChg>
        <pc:inkChg chg="add del">
          <ac:chgData name="Jade Tan" userId="16b1a3b18b71b79e" providerId="LiveId" clId="{CC439497-F5D5-874C-9940-C183D36575AE}" dt="2023-03-19T03:12:40.292" v="3673"/>
          <ac:inkMkLst>
            <pc:docMk/>
            <pc:sldMk cId="3803328157" sldId="321"/>
            <ac:inkMk id="45" creationId="{63455550-D900-DDFF-AA8A-4219EDAF20E4}"/>
          </ac:inkMkLst>
        </pc:inkChg>
        <pc:inkChg chg="add del">
          <ac:chgData name="Jade Tan" userId="16b1a3b18b71b79e" providerId="LiveId" clId="{CC439497-F5D5-874C-9940-C183D36575AE}" dt="2023-03-19T02:10:28.287" v="2621"/>
          <ac:inkMkLst>
            <pc:docMk/>
            <pc:sldMk cId="3803328157" sldId="321"/>
            <ac:inkMk id="45" creationId="{A654AE52-CFA3-4320-D4A4-EE4BCE81496E}"/>
          </ac:inkMkLst>
        </pc:inkChg>
        <pc:inkChg chg="add del">
          <ac:chgData name="Jade Tan" userId="16b1a3b18b71b79e" providerId="LiveId" clId="{CC439497-F5D5-874C-9940-C183D36575AE}" dt="2023-03-19T02:10:31.219" v="2624"/>
          <ac:inkMkLst>
            <pc:docMk/>
            <pc:sldMk cId="3803328157" sldId="321"/>
            <ac:inkMk id="46" creationId="{32C9C86D-C069-5937-629E-30F31D459730}"/>
          </ac:inkMkLst>
        </pc:inkChg>
        <pc:inkChg chg="add del">
          <ac:chgData name="Jade Tan" userId="16b1a3b18b71b79e" providerId="LiveId" clId="{CC439497-F5D5-874C-9940-C183D36575AE}" dt="2023-03-19T03:12:40.292" v="3673"/>
          <ac:inkMkLst>
            <pc:docMk/>
            <pc:sldMk cId="3803328157" sldId="321"/>
            <ac:inkMk id="46" creationId="{83E1FF77-9E57-4429-019D-8F66786BCF6D}"/>
          </ac:inkMkLst>
        </pc:inkChg>
        <pc:inkChg chg="add del">
          <ac:chgData name="Jade Tan" userId="16b1a3b18b71b79e" providerId="LiveId" clId="{CC439497-F5D5-874C-9940-C183D36575AE}" dt="2023-03-19T02:10:31.219" v="2624"/>
          <ac:inkMkLst>
            <pc:docMk/>
            <pc:sldMk cId="3803328157" sldId="321"/>
            <ac:inkMk id="47" creationId="{4E87B600-ABDA-2BB0-2DEB-8BB4E54E94DA}"/>
          </ac:inkMkLst>
        </pc:inkChg>
        <pc:inkChg chg="add del">
          <ac:chgData name="Jade Tan" userId="16b1a3b18b71b79e" providerId="LiveId" clId="{CC439497-F5D5-874C-9940-C183D36575AE}" dt="2023-03-19T03:12:40.292" v="3673"/>
          <ac:inkMkLst>
            <pc:docMk/>
            <pc:sldMk cId="3803328157" sldId="321"/>
            <ac:inkMk id="47" creationId="{852DA96A-B33D-5031-F9F1-C616CC0C915C}"/>
          </ac:inkMkLst>
        </pc:inkChg>
        <pc:inkChg chg="add del mod reco modStrokes">
          <ac:chgData name="Jade Tan" userId="16b1a3b18b71b79e" providerId="LiveId" clId="{CC439497-F5D5-874C-9940-C183D36575AE}" dt="2023-03-19T02:10:44.156" v="2627"/>
          <ac:inkMkLst>
            <pc:docMk/>
            <pc:sldMk cId="3803328157" sldId="321"/>
            <ac:inkMk id="48" creationId="{0F4F1395-443E-557C-743E-1E86F74F7D71}"/>
          </ac:inkMkLst>
        </pc:inkChg>
        <pc:inkChg chg="add reco">
          <ac:chgData name="Jade Tan" userId="16b1a3b18b71b79e" providerId="LiveId" clId="{CC439497-F5D5-874C-9940-C183D36575AE}" dt="2023-03-19T03:12:40.292" v="3673"/>
          <ac:inkMkLst>
            <pc:docMk/>
            <pc:sldMk cId="3803328157" sldId="321"/>
            <ac:inkMk id="48" creationId="{45D2305D-5909-0CAB-F8A3-3DA58213C666}"/>
          </ac:inkMkLst>
        </pc:inkChg>
        <pc:inkChg chg="add del">
          <ac:chgData name="Jade Tan" userId="16b1a3b18b71b79e" providerId="LiveId" clId="{CC439497-F5D5-874C-9940-C183D36575AE}" dt="2023-03-19T02:10:48.450" v="2631"/>
          <ac:inkMkLst>
            <pc:docMk/>
            <pc:sldMk cId="3803328157" sldId="321"/>
            <ac:inkMk id="49" creationId="{934FB6A5-9A27-AEE3-EB2D-C7EAAC21BD71}"/>
          </ac:inkMkLst>
        </pc:inkChg>
        <pc:inkChg chg="add del">
          <ac:chgData name="Jade Tan" userId="16b1a3b18b71b79e" providerId="LiveId" clId="{CC439497-F5D5-874C-9940-C183D36575AE}" dt="2023-03-19T02:10:48.450" v="2631"/>
          <ac:inkMkLst>
            <pc:docMk/>
            <pc:sldMk cId="3803328157" sldId="321"/>
            <ac:inkMk id="50" creationId="{F0318E08-210A-09F2-FC62-A9C4E989DEE8}"/>
          </ac:inkMkLst>
        </pc:inkChg>
        <pc:inkChg chg="add del">
          <ac:chgData name="Jade Tan" userId="16b1a3b18b71b79e" providerId="LiveId" clId="{CC439497-F5D5-874C-9940-C183D36575AE}" dt="2023-03-19T02:10:48.450" v="2631"/>
          <ac:inkMkLst>
            <pc:docMk/>
            <pc:sldMk cId="3803328157" sldId="321"/>
            <ac:inkMk id="51" creationId="{6F4586FB-40D2-A395-0B38-CFB993D6FE27}"/>
          </ac:inkMkLst>
        </pc:inkChg>
        <pc:inkChg chg="add del reco">
          <ac:chgData name="Jade Tan" userId="16b1a3b18b71b79e" providerId="LiveId" clId="{CC439497-F5D5-874C-9940-C183D36575AE}" dt="2023-03-19T02:28:39.620" v="2980"/>
          <ac:inkMkLst>
            <pc:docMk/>
            <pc:sldMk cId="3803328157" sldId="321"/>
            <ac:inkMk id="52" creationId="{A1840CDB-C03E-6D67-60A3-21BAF3207EE8}"/>
          </ac:inkMkLst>
        </pc:inkChg>
        <pc:inkChg chg="add del">
          <ac:chgData name="Jade Tan" userId="16b1a3b18b71b79e" providerId="LiveId" clId="{CC439497-F5D5-874C-9940-C183D36575AE}" dt="2023-03-19T02:11:04.901" v="2647"/>
          <ac:inkMkLst>
            <pc:docMk/>
            <pc:sldMk cId="3803328157" sldId="321"/>
            <ac:inkMk id="53" creationId="{7E8AB838-458F-A80B-2833-B96B048B291A}"/>
          </ac:inkMkLst>
        </pc:inkChg>
        <pc:inkChg chg="add del">
          <ac:chgData name="Jade Tan" userId="16b1a3b18b71b79e" providerId="LiveId" clId="{CC439497-F5D5-874C-9940-C183D36575AE}" dt="2023-03-19T02:11:04.709" v="2646"/>
          <ac:inkMkLst>
            <pc:docMk/>
            <pc:sldMk cId="3803328157" sldId="321"/>
            <ac:inkMk id="54" creationId="{BAA1DCC3-6B94-9381-0DB4-861FC87585B0}"/>
          </ac:inkMkLst>
        </pc:inkChg>
        <pc:inkChg chg="add del">
          <ac:chgData name="Jade Tan" userId="16b1a3b18b71b79e" providerId="LiveId" clId="{CC439497-F5D5-874C-9940-C183D36575AE}" dt="2023-03-19T02:11:04.511" v="2645"/>
          <ac:inkMkLst>
            <pc:docMk/>
            <pc:sldMk cId="3803328157" sldId="321"/>
            <ac:inkMk id="55" creationId="{42260D08-9769-E8A8-5D88-126909B12843}"/>
          </ac:inkMkLst>
        </pc:inkChg>
        <pc:inkChg chg="add del reco">
          <ac:chgData name="Jade Tan" userId="16b1a3b18b71b79e" providerId="LiveId" clId="{CC439497-F5D5-874C-9940-C183D36575AE}" dt="2023-03-19T02:11:04.511" v="2645"/>
          <ac:inkMkLst>
            <pc:docMk/>
            <pc:sldMk cId="3803328157" sldId="321"/>
            <ac:inkMk id="56" creationId="{A44928D1-6FFF-1B26-C5C8-38B823632652}"/>
          </ac:inkMkLst>
        </pc:inkChg>
        <pc:inkChg chg="add del">
          <ac:chgData name="Jade Tan" userId="16b1a3b18b71b79e" providerId="LiveId" clId="{CC439497-F5D5-874C-9940-C183D36575AE}" dt="2023-03-19T02:11:09.693" v="2651"/>
          <ac:inkMkLst>
            <pc:docMk/>
            <pc:sldMk cId="3803328157" sldId="321"/>
            <ac:inkMk id="57" creationId="{453F3162-EA22-3DFB-CEDB-DDC35251314C}"/>
          </ac:inkMkLst>
        </pc:inkChg>
        <pc:inkChg chg="add del">
          <ac:chgData name="Jade Tan" userId="16b1a3b18b71b79e" providerId="LiveId" clId="{CC439497-F5D5-874C-9940-C183D36575AE}" dt="2023-03-19T02:11:09.693" v="2651"/>
          <ac:inkMkLst>
            <pc:docMk/>
            <pc:sldMk cId="3803328157" sldId="321"/>
            <ac:inkMk id="58" creationId="{6614E3A2-E933-D579-5187-31F5C8285FE2}"/>
          </ac:inkMkLst>
        </pc:inkChg>
        <pc:inkChg chg="add del">
          <ac:chgData name="Jade Tan" userId="16b1a3b18b71b79e" providerId="LiveId" clId="{CC439497-F5D5-874C-9940-C183D36575AE}" dt="2023-03-19T02:11:09.693" v="2651"/>
          <ac:inkMkLst>
            <pc:docMk/>
            <pc:sldMk cId="3803328157" sldId="321"/>
            <ac:inkMk id="59" creationId="{6933FED8-1A37-00B9-9F1C-06217308BE74}"/>
          </ac:inkMkLst>
        </pc:inkChg>
        <pc:inkChg chg="add reco">
          <ac:chgData name="Jade Tan" userId="16b1a3b18b71b79e" providerId="LiveId" clId="{CC439497-F5D5-874C-9940-C183D36575AE}" dt="2023-03-19T02:11:09.693" v="2651"/>
          <ac:inkMkLst>
            <pc:docMk/>
            <pc:sldMk cId="3803328157" sldId="321"/>
            <ac:inkMk id="60" creationId="{CCA03067-94AE-9060-2BC3-3461268C004A}"/>
          </ac:inkMkLst>
        </pc:inkChg>
        <pc:inkChg chg="add del">
          <ac:chgData name="Jade Tan" userId="16b1a3b18b71b79e" providerId="LiveId" clId="{CC439497-F5D5-874C-9940-C183D36575AE}" dt="2023-03-19T02:11:13.870" v="2656"/>
          <ac:inkMkLst>
            <pc:docMk/>
            <pc:sldMk cId="3803328157" sldId="321"/>
            <ac:inkMk id="61" creationId="{BD87A83D-A153-1EE4-A819-3798F76A9E00}"/>
          </ac:inkMkLst>
        </pc:inkChg>
        <pc:inkChg chg="add del">
          <ac:chgData name="Jade Tan" userId="16b1a3b18b71b79e" providerId="LiveId" clId="{CC439497-F5D5-874C-9940-C183D36575AE}" dt="2023-03-19T02:11:13.870" v="2656"/>
          <ac:inkMkLst>
            <pc:docMk/>
            <pc:sldMk cId="3803328157" sldId="321"/>
            <ac:inkMk id="62" creationId="{5A2CB498-A792-EC25-FE58-A1F9CD2AFA69}"/>
          </ac:inkMkLst>
        </pc:inkChg>
        <pc:inkChg chg="add del">
          <ac:chgData name="Jade Tan" userId="16b1a3b18b71b79e" providerId="LiveId" clId="{CC439497-F5D5-874C-9940-C183D36575AE}" dt="2023-03-19T02:11:13.870" v="2656"/>
          <ac:inkMkLst>
            <pc:docMk/>
            <pc:sldMk cId="3803328157" sldId="321"/>
            <ac:inkMk id="63" creationId="{75306BBA-9AA1-5FA4-BD6D-52C7127C522E}"/>
          </ac:inkMkLst>
        </pc:inkChg>
        <pc:inkChg chg="add del">
          <ac:chgData name="Jade Tan" userId="16b1a3b18b71b79e" providerId="LiveId" clId="{CC439497-F5D5-874C-9940-C183D36575AE}" dt="2023-03-19T02:11:13.870" v="2656"/>
          <ac:inkMkLst>
            <pc:docMk/>
            <pc:sldMk cId="3803328157" sldId="321"/>
            <ac:inkMk id="64" creationId="{3590846A-87B8-27B9-EF90-0ED5F47408B8}"/>
          </ac:inkMkLst>
        </pc:inkChg>
        <pc:inkChg chg="add reco">
          <ac:chgData name="Jade Tan" userId="16b1a3b18b71b79e" providerId="LiveId" clId="{CC439497-F5D5-874C-9940-C183D36575AE}" dt="2023-03-19T02:11:13.870" v="2656"/>
          <ac:inkMkLst>
            <pc:docMk/>
            <pc:sldMk cId="3803328157" sldId="321"/>
            <ac:inkMk id="65" creationId="{D60050E2-C297-5F4D-2DF9-947DD4A266A4}"/>
          </ac:inkMkLst>
        </pc:inkChg>
        <pc:inkChg chg="add del">
          <ac:chgData name="Jade Tan" userId="16b1a3b18b71b79e" providerId="LiveId" clId="{CC439497-F5D5-874C-9940-C183D36575AE}" dt="2023-03-19T02:11:18.811" v="2659"/>
          <ac:inkMkLst>
            <pc:docMk/>
            <pc:sldMk cId="3803328157" sldId="321"/>
            <ac:inkMk id="66" creationId="{5D7BAD0D-DF30-7A58-FC1E-816767185A29}"/>
          </ac:inkMkLst>
        </pc:inkChg>
        <pc:inkChg chg="add del">
          <ac:chgData name="Jade Tan" userId="16b1a3b18b71b79e" providerId="LiveId" clId="{CC439497-F5D5-874C-9940-C183D36575AE}" dt="2023-03-19T02:11:18.811" v="2659"/>
          <ac:inkMkLst>
            <pc:docMk/>
            <pc:sldMk cId="3803328157" sldId="321"/>
            <ac:inkMk id="67" creationId="{A21B1159-4671-6056-C93E-B0C0AFE74968}"/>
          </ac:inkMkLst>
        </pc:inkChg>
        <pc:inkChg chg="add reco">
          <ac:chgData name="Jade Tan" userId="16b1a3b18b71b79e" providerId="LiveId" clId="{CC439497-F5D5-874C-9940-C183D36575AE}" dt="2023-03-19T02:11:18.811" v="2659"/>
          <ac:inkMkLst>
            <pc:docMk/>
            <pc:sldMk cId="3803328157" sldId="321"/>
            <ac:inkMk id="68" creationId="{C96D8BEA-8A17-1BE2-1931-25ABDBEC08A4}"/>
          </ac:inkMkLst>
        </pc:inkChg>
        <pc:inkChg chg="add del">
          <ac:chgData name="Jade Tan" userId="16b1a3b18b71b79e" providerId="LiveId" clId="{CC439497-F5D5-874C-9940-C183D36575AE}" dt="2023-03-19T02:11:21.138" v="2665"/>
          <ac:inkMkLst>
            <pc:docMk/>
            <pc:sldMk cId="3803328157" sldId="321"/>
            <ac:inkMk id="69" creationId="{CB51DE00-66BB-E006-59C9-03BB027BF600}"/>
          </ac:inkMkLst>
        </pc:inkChg>
        <pc:inkChg chg="add del">
          <ac:chgData name="Jade Tan" userId="16b1a3b18b71b79e" providerId="LiveId" clId="{CC439497-F5D5-874C-9940-C183D36575AE}" dt="2023-03-19T02:11:21.138" v="2665"/>
          <ac:inkMkLst>
            <pc:docMk/>
            <pc:sldMk cId="3803328157" sldId="321"/>
            <ac:inkMk id="70" creationId="{2247DE54-8FEF-F8D9-66B5-18E2D47AA39B}"/>
          </ac:inkMkLst>
        </pc:inkChg>
        <pc:inkChg chg="add del">
          <ac:chgData name="Jade Tan" userId="16b1a3b18b71b79e" providerId="LiveId" clId="{CC439497-F5D5-874C-9940-C183D36575AE}" dt="2023-03-19T02:11:21.138" v="2665"/>
          <ac:inkMkLst>
            <pc:docMk/>
            <pc:sldMk cId="3803328157" sldId="321"/>
            <ac:inkMk id="71" creationId="{FEFB295F-B9C0-A944-BD75-66407B8BD757}"/>
          </ac:inkMkLst>
        </pc:inkChg>
        <pc:inkChg chg="add del">
          <ac:chgData name="Jade Tan" userId="16b1a3b18b71b79e" providerId="LiveId" clId="{CC439497-F5D5-874C-9940-C183D36575AE}" dt="2023-03-19T02:11:21.138" v="2665"/>
          <ac:inkMkLst>
            <pc:docMk/>
            <pc:sldMk cId="3803328157" sldId="321"/>
            <ac:inkMk id="72" creationId="{5581704F-3FD5-55D5-19C9-3BB3547FA6A7}"/>
          </ac:inkMkLst>
        </pc:inkChg>
        <pc:inkChg chg="add del">
          <ac:chgData name="Jade Tan" userId="16b1a3b18b71b79e" providerId="LiveId" clId="{CC439497-F5D5-874C-9940-C183D36575AE}" dt="2023-03-19T02:11:21.138" v="2665"/>
          <ac:inkMkLst>
            <pc:docMk/>
            <pc:sldMk cId="3803328157" sldId="321"/>
            <ac:inkMk id="73" creationId="{B23F6A56-B268-535E-07C5-8346CD937576}"/>
          </ac:inkMkLst>
        </pc:inkChg>
        <pc:inkChg chg="add reco">
          <ac:chgData name="Jade Tan" userId="16b1a3b18b71b79e" providerId="LiveId" clId="{CC439497-F5D5-874C-9940-C183D36575AE}" dt="2023-03-19T02:11:21.138" v="2665"/>
          <ac:inkMkLst>
            <pc:docMk/>
            <pc:sldMk cId="3803328157" sldId="321"/>
            <ac:inkMk id="74" creationId="{7769C7E6-8671-B1FA-D1CA-A33B88A2F2F2}"/>
          </ac:inkMkLst>
        </pc:inkChg>
        <pc:inkChg chg="add del">
          <ac:chgData name="Jade Tan" userId="16b1a3b18b71b79e" providerId="LiveId" clId="{CC439497-F5D5-874C-9940-C183D36575AE}" dt="2023-03-19T02:11:24.497" v="2668"/>
          <ac:inkMkLst>
            <pc:docMk/>
            <pc:sldMk cId="3803328157" sldId="321"/>
            <ac:inkMk id="75" creationId="{61D875CB-1B5F-3A5A-A181-1891DF317146}"/>
          </ac:inkMkLst>
        </pc:inkChg>
        <pc:inkChg chg="add del">
          <ac:chgData name="Jade Tan" userId="16b1a3b18b71b79e" providerId="LiveId" clId="{CC439497-F5D5-874C-9940-C183D36575AE}" dt="2023-03-19T02:11:24.497" v="2668"/>
          <ac:inkMkLst>
            <pc:docMk/>
            <pc:sldMk cId="3803328157" sldId="321"/>
            <ac:inkMk id="76" creationId="{E7E0DD00-A431-E74F-FE44-7A0AE100FBB6}"/>
          </ac:inkMkLst>
        </pc:inkChg>
        <pc:inkChg chg="add reco">
          <ac:chgData name="Jade Tan" userId="16b1a3b18b71b79e" providerId="LiveId" clId="{CC439497-F5D5-874C-9940-C183D36575AE}" dt="2023-03-19T02:11:24.497" v="2668"/>
          <ac:inkMkLst>
            <pc:docMk/>
            <pc:sldMk cId="3803328157" sldId="321"/>
            <ac:inkMk id="77" creationId="{FE09C6F1-A398-8678-6525-88475F6D7A6D}"/>
          </ac:inkMkLst>
        </pc:inkChg>
        <pc:inkChg chg="add del">
          <ac:chgData name="Jade Tan" userId="16b1a3b18b71b79e" providerId="LiveId" clId="{CC439497-F5D5-874C-9940-C183D36575AE}" dt="2023-03-19T02:11:48.636" v="2673"/>
          <ac:inkMkLst>
            <pc:docMk/>
            <pc:sldMk cId="3803328157" sldId="321"/>
            <ac:inkMk id="78" creationId="{FAAD1FF7-A47D-C4D5-1C6A-72DC591330A1}"/>
          </ac:inkMkLst>
        </pc:inkChg>
        <pc:inkChg chg="add del">
          <ac:chgData name="Jade Tan" userId="16b1a3b18b71b79e" providerId="LiveId" clId="{CC439497-F5D5-874C-9940-C183D36575AE}" dt="2023-03-19T02:11:48.636" v="2673"/>
          <ac:inkMkLst>
            <pc:docMk/>
            <pc:sldMk cId="3803328157" sldId="321"/>
            <ac:inkMk id="79" creationId="{93F4975B-1FF5-D590-B377-41E2D655BA28}"/>
          </ac:inkMkLst>
        </pc:inkChg>
        <pc:inkChg chg="add del">
          <ac:chgData name="Jade Tan" userId="16b1a3b18b71b79e" providerId="LiveId" clId="{CC439497-F5D5-874C-9940-C183D36575AE}" dt="2023-03-19T02:11:48.636" v="2673"/>
          <ac:inkMkLst>
            <pc:docMk/>
            <pc:sldMk cId="3803328157" sldId="321"/>
            <ac:inkMk id="80" creationId="{51821887-1A21-6700-6E30-15AA96799027}"/>
          </ac:inkMkLst>
        </pc:inkChg>
        <pc:inkChg chg="add del">
          <ac:chgData name="Jade Tan" userId="16b1a3b18b71b79e" providerId="LiveId" clId="{CC439497-F5D5-874C-9940-C183D36575AE}" dt="2023-03-19T02:11:48.636" v="2673"/>
          <ac:inkMkLst>
            <pc:docMk/>
            <pc:sldMk cId="3803328157" sldId="321"/>
            <ac:inkMk id="81" creationId="{62FDC19E-E451-A8F6-FA5D-280BCFD34039}"/>
          </ac:inkMkLst>
        </pc:inkChg>
        <pc:inkChg chg="add reco">
          <ac:chgData name="Jade Tan" userId="16b1a3b18b71b79e" providerId="LiveId" clId="{CC439497-F5D5-874C-9940-C183D36575AE}" dt="2023-03-19T02:11:48.636" v="2673"/>
          <ac:inkMkLst>
            <pc:docMk/>
            <pc:sldMk cId="3803328157" sldId="321"/>
            <ac:inkMk id="82" creationId="{43F7C578-53A1-88C1-FF09-82EDAAA6FA02}"/>
          </ac:inkMkLst>
        </pc:inkChg>
        <pc:inkChg chg="add del">
          <ac:chgData name="Jade Tan" userId="16b1a3b18b71b79e" providerId="LiveId" clId="{CC439497-F5D5-874C-9940-C183D36575AE}" dt="2023-03-19T02:11:51.037" v="2676"/>
          <ac:inkMkLst>
            <pc:docMk/>
            <pc:sldMk cId="3803328157" sldId="321"/>
            <ac:inkMk id="83" creationId="{2A014710-3A92-1B14-097B-AE1DBD5518B6}"/>
          </ac:inkMkLst>
        </pc:inkChg>
        <pc:inkChg chg="add del">
          <ac:chgData name="Jade Tan" userId="16b1a3b18b71b79e" providerId="LiveId" clId="{CC439497-F5D5-874C-9940-C183D36575AE}" dt="2023-03-19T02:11:51.037" v="2676"/>
          <ac:inkMkLst>
            <pc:docMk/>
            <pc:sldMk cId="3803328157" sldId="321"/>
            <ac:inkMk id="84" creationId="{F9CEEB75-307D-3D6F-4E3A-062862DB595F}"/>
          </ac:inkMkLst>
        </pc:inkChg>
        <pc:inkChg chg="add reco">
          <ac:chgData name="Jade Tan" userId="16b1a3b18b71b79e" providerId="LiveId" clId="{CC439497-F5D5-874C-9940-C183D36575AE}" dt="2023-03-19T02:11:51.037" v="2676"/>
          <ac:inkMkLst>
            <pc:docMk/>
            <pc:sldMk cId="3803328157" sldId="321"/>
            <ac:inkMk id="85" creationId="{E343C82A-3DEC-D895-0B0D-26A5CC05E58B}"/>
          </ac:inkMkLst>
        </pc:inkChg>
        <pc:inkChg chg="add del">
          <ac:chgData name="Jade Tan" userId="16b1a3b18b71b79e" providerId="LiveId" clId="{CC439497-F5D5-874C-9940-C183D36575AE}" dt="2023-03-19T02:11:56.192" v="2681"/>
          <ac:inkMkLst>
            <pc:docMk/>
            <pc:sldMk cId="3803328157" sldId="321"/>
            <ac:inkMk id="86" creationId="{8C945F66-C6EB-8483-C3E5-B10EF7C90B72}"/>
          </ac:inkMkLst>
        </pc:inkChg>
        <pc:inkChg chg="add del">
          <ac:chgData name="Jade Tan" userId="16b1a3b18b71b79e" providerId="LiveId" clId="{CC439497-F5D5-874C-9940-C183D36575AE}" dt="2023-03-19T02:11:55.600" v="2680"/>
          <ac:inkMkLst>
            <pc:docMk/>
            <pc:sldMk cId="3803328157" sldId="321"/>
            <ac:inkMk id="87" creationId="{E31F80DB-C305-0EF4-AB93-828F66D0AC14}"/>
          </ac:inkMkLst>
        </pc:inkChg>
        <pc:inkChg chg="add del reco">
          <ac:chgData name="Jade Tan" userId="16b1a3b18b71b79e" providerId="LiveId" clId="{CC439497-F5D5-874C-9940-C183D36575AE}" dt="2023-03-19T02:11:55.600" v="2680"/>
          <ac:inkMkLst>
            <pc:docMk/>
            <pc:sldMk cId="3803328157" sldId="321"/>
            <ac:inkMk id="88" creationId="{8A17700B-A2B0-D3A2-C962-270A6999ECBB}"/>
          </ac:inkMkLst>
        </pc:inkChg>
        <pc:inkChg chg="add del">
          <ac:chgData name="Jade Tan" userId="16b1a3b18b71b79e" providerId="LiveId" clId="{CC439497-F5D5-874C-9940-C183D36575AE}" dt="2023-03-19T02:12:03.041" v="2685"/>
          <ac:inkMkLst>
            <pc:docMk/>
            <pc:sldMk cId="3803328157" sldId="321"/>
            <ac:inkMk id="89" creationId="{78672536-137D-8F3F-01A8-9109ED9A6499}"/>
          </ac:inkMkLst>
        </pc:inkChg>
        <pc:inkChg chg="add del">
          <ac:chgData name="Jade Tan" userId="16b1a3b18b71b79e" providerId="LiveId" clId="{CC439497-F5D5-874C-9940-C183D36575AE}" dt="2023-03-19T02:12:03.041" v="2685"/>
          <ac:inkMkLst>
            <pc:docMk/>
            <pc:sldMk cId="3803328157" sldId="321"/>
            <ac:inkMk id="90" creationId="{09FC6107-3F66-5A2F-1BD5-48B7BF2133E6}"/>
          </ac:inkMkLst>
        </pc:inkChg>
        <pc:inkChg chg="add del reco">
          <ac:chgData name="Jade Tan" userId="16b1a3b18b71b79e" providerId="LiveId" clId="{CC439497-F5D5-874C-9940-C183D36575AE}" dt="2023-03-19T02:12:03.041" v="2685"/>
          <ac:inkMkLst>
            <pc:docMk/>
            <pc:sldMk cId="3803328157" sldId="321"/>
            <ac:inkMk id="91" creationId="{F7CC3091-0E7E-78CB-9245-5109BE94700E}"/>
          </ac:inkMkLst>
        </pc:inkChg>
        <pc:inkChg chg="add del">
          <ac:chgData name="Jade Tan" userId="16b1a3b18b71b79e" providerId="LiveId" clId="{CC439497-F5D5-874C-9940-C183D36575AE}" dt="2023-03-19T02:12:06.210" v="2688"/>
          <ac:inkMkLst>
            <pc:docMk/>
            <pc:sldMk cId="3803328157" sldId="321"/>
            <ac:inkMk id="92" creationId="{5D48148A-B2C0-2EC8-B855-5970950AF7FB}"/>
          </ac:inkMkLst>
        </pc:inkChg>
        <pc:inkChg chg="add del">
          <ac:chgData name="Jade Tan" userId="16b1a3b18b71b79e" providerId="LiveId" clId="{CC439497-F5D5-874C-9940-C183D36575AE}" dt="2023-03-19T02:12:06.210" v="2688"/>
          <ac:inkMkLst>
            <pc:docMk/>
            <pc:sldMk cId="3803328157" sldId="321"/>
            <ac:inkMk id="93" creationId="{28A0F338-A544-EE11-781C-3A6F2C3B1B88}"/>
          </ac:inkMkLst>
        </pc:inkChg>
        <pc:inkChg chg="add reco">
          <ac:chgData name="Jade Tan" userId="16b1a3b18b71b79e" providerId="LiveId" clId="{CC439497-F5D5-874C-9940-C183D36575AE}" dt="2023-03-19T02:12:06.210" v="2688"/>
          <ac:inkMkLst>
            <pc:docMk/>
            <pc:sldMk cId="3803328157" sldId="321"/>
            <ac:inkMk id="94" creationId="{317B73AC-9332-60DE-545B-7904B7E60A42}"/>
          </ac:inkMkLst>
        </pc:inkChg>
        <pc:inkChg chg="add del">
          <ac:chgData name="Jade Tan" userId="16b1a3b18b71b79e" providerId="LiveId" clId="{CC439497-F5D5-874C-9940-C183D36575AE}" dt="2023-03-19T02:12:13.047" v="2690"/>
          <ac:inkMkLst>
            <pc:docMk/>
            <pc:sldMk cId="3803328157" sldId="321"/>
            <ac:inkMk id="95" creationId="{ACA6FE73-36DA-077C-C6C2-F1AC89A83DAC}"/>
          </ac:inkMkLst>
        </pc:inkChg>
        <pc:inkChg chg="add del">
          <ac:chgData name="Jade Tan" userId="16b1a3b18b71b79e" providerId="LiveId" clId="{CC439497-F5D5-874C-9940-C183D36575AE}" dt="2023-03-19T02:12:22.903" v="2696"/>
          <ac:inkMkLst>
            <pc:docMk/>
            <pc:sldMk cId="3803328157" sldId="321"/>
            <ac:inkMk id="96" creationId="{3DEAEDB5-EF20-1B2C-681E-A5222B757E66}"/>
          </ac:inkMkLst>
        </pc:inkChg>
        <pc:inkChg chg="add del">
          <ac:chgData name="Jade Tan" userId="16b1a3b18b71b79e" providerId="LiveId" clId="{CC439497-F5D5-874C-9940-C183D36575AE}" dt="2023-03-19T02:12:22.903" v="2696"/>
          <ac:inkMkLst>
            <pc:docMk/>
            <pc:sldMk cId="3803328157" sldId="321"/>
            <ac:inkMk id="97" creationId="{3E025CCB-E2A5-6B43-8A2E-3E1AB8E396AD}"/>
          </ac:inkMkLst>
        </pc:inkChg>
        <pc:inkChg chg="add del">
          <ac:chgData name="Jade Tan" userId="16b1a3b18b71b79e" providerId="LiveId" clId="{CC439497-F5D5-874C-9940-C183D36575AE}" dt="2023-03-19T02:12:24.489" v="2697"/>
          <ac:inkMkLst>
            <pc:docMk/>
            <pc:sldMk cId="3803328157" sldId="321"/>
            <ac:inkMk id="98" creationId="{6FDC6348-B0E4-6E0E-1E2E-EF68AF03332B}"/>
          </ac:inkMkLst>
        </pc:inkChg>
        <pc:inkChg chg="add del">
          <ac:chgData name="Jade Tan" userId="16b1a3b18b71b79e" providerId="LiveId" clId="{CC439497-F5D5-874C-9940-C183D36575AE}" dt="2023-03-19T02:12:22.903" v="2696"/>
          <ac:inkMkLst>
            <pc:docMk/>
            <pc:sldMk cId="3803328157" sldId="321"/>
            <ac:inkMk id="99" creationId="{B2D30C7B-B4F8-F3BE-A3DA-95C12340C299}"/>
          </ac:inkMkLst>
        </pc:inkChg>
        <pc:inkChg chg="add del reco">
          <ac:chgData name="Jade Tan" userId="16b1a3b18b71b79e" providerId="LiveId" clId="{CC439497-F5D5-874C-9940-C183D36575AE}" dt="2023-03-19T02:12:22.903" v="2696"/>
          <ac:inkMkLst>
            <pc:docMk/>
            <pc:sldMk cId="3803328157" sldId="321"/>
            <ac:inkMk id="100" creationId="{7A2C5EC0-B47A-7E48-E66E-CA3F2065BFE2}"/>
          </ac:inkMkLst>
        </pc:inkChg>
        <pc:inkChg chg="add del">
          <ac:chgData name="Jade Tan" userId="16b1a3b18b71b79e" providerId="LiveId" clId="{CC439497-F5D5-874C-9940-C183D36575AE}" dt="2023-03-19T02:12:28.639" v="2700"/>
          <ac:inkMkLst>
            <pc:docMk/>
            <pc:sldMk cId="3803328157" sldId="321"/>
            <ac:inkMk id="101" creationId="{489158C6-AEBF-CBA8-D0BD-7BF54C7D3379}"/>
          </ac:inkMkLst>
        </pc:inkChg>
        <pc:inkChg chg="add del">
          <ac:chgData name="Jade Tan" userId="16b1a3b18b71b79e" providerId="LiveId" clId="{CC439497-F5D5-874C-9940-C183D36575AE}" dt="2023-03-19T02:12:28.639" v="2700"/>
          <ac:inkMkLst>
            <pc:docMk/>
            <pc:sldMk cId="3803328157" sldId="321"/>
            <ac:inkMk id="102" creationId="{AA27F680-374E-4CCA-7300-944D6742EBFC}"/>
          </ac:inkMkLst>
        </pc:inkChg>
        <pc:inkChg chg="add reco">
          <ac:chgData name="Jade Tan" userId="16b1a3b18b71b79e" providerId="LiveId" clId="{CC439497-F5D5-874C-9940-C183D36575AE}" dt="2023-03-19T02:12:28.639" v="2700"/>
          <ac:inkMkLst>
            <pc:docMk/>
            <pc:sldMk cId="3803328157" sldId="321"/>
            <ac:inkMk id="103" creationId="{91B3A458-A0C7-88D1-A4B8-83E2E4F9F1EA}"/>
          </ac:inkMkLst>
        </pc:inkChg>
        <pc:inkChg chg="add del">
          <ac:chgData name="Jade Tan" userId="16b1a3b18b71b79e" providerId="LiveId" clId="{CC439497-F5D5-874C-9940-C183D36575AE}" dt="2023-03-19T02:12:30.421" v="2703"/>
          <ac:inkMkLst>
            <pc:docMk/>
            <pc:sldMk cId="3803328157" sldId="321"/>
            <ac:inkMk id="104" creationId="{984DC38E-2F57-49DC-5CC6-F8F0D4623210}"/>
          </ac:inkMkLst>
        </pc:inkChg>
        <pc:inkChg chg="add del">
          <ac:chgData name="Jade Tan" userId="16b1a3b18b71b79e" providerId="LiveId" clId="{CC439497-F5D5-874C-9940-C183D36575AE}" dt="2023-03-19T02:12:30.421" v="2703"/>
          <ac:inkMkLst>
            <pc:docMk/>
            <pc:sldMk cId="3803328157" sldId="321"/>
            <ac:inkMk id="105" creationId="{E0853235-1301-C9A5-A60A-1DA2E2AE43A8}"/>
          </ac:inkMkLst>
        </pc:inkChg>
        <pc:inkChg chg="add reco">
          <ac:chgData name="Jade Tan" userId="16b1a3b18b71b79e" providerId="LiveId" clId="{CC439497-F5D5-874C-9940-C183D36575AE}" dt="2023-03-19T02:12:30.421" v="2703"/>
          <ac:inkMkLst>
            <pc:docMk/>
            <pc:sldMk cId="3803328157" sldId="321"/>
            <ac:inkMk id="106" creationId="{73351E74-5104-F968-5FB7-7072DF28F1C5}"/>
          </ac:inkMkLst>
        </pc:inkChg>
        <pc:inkChg chg="add del">
          <ac:chgData name="Jade Tan" userId="16b1a3b18b71b79e" providerId="LiveId" clId="{CC439497-F5D5-874C-9940-C183D36575AE}" dt="2023-03-19T02:13:19.480" v="2732"/>
          <ac:inkMkLst>
            <pc:docMk/>
            <pc:sldMk cId="3803328157" sldId="321"/>
            <ac:inkMk id="107" creationId="{C5DE7671-F3FD-9C17-59F9-CC812549F59B}"/>
          </ac:inkMkLst>
        </pc:inkChg>
        <pc:inkChg chg="add del">
          <ac:chgData name="Jade Tan" userId="16b1a3b18b71b79e" providerId="LiveId" clId="{CC439497-F5D5-874C-9940-C183D36575AE}" dt="2023-03-19T02:13:18.841" v="2731"/>
          <ac:inkMkLst>
            <pc:docMk/>
            <pc:sldMk cId="3803328157" sldId="321"/>
            <ac:inkMk id="108" creationId="{59796B45-E4F5-58F9-2124-8E68019D72B6}"/>
          </ac:inkMkLst>
        </pc:inkChg>
        <pc:inkChg chg="add del">
          <ac:chgData name="Jade Tan" userId="16b1a3b18b71b79e" providerId="LiveId" clId="{CC439497-F5D5-874C-9940-C183D36575AE}" dt="2023-03-19T02:13:18.443" v="2730"/>
          <ac:inkMkLst>
            <pc:docMk/>
            <pc:sldMk cId="3803328157" sldId="321"/>
            <ac:inkMk id="109" creationId="{2ED157A0-108C-D81A-C914-E05A8F180F43}"/>
          </ac:inkMkLst>
        </pc:inkChg>
        <pc:inkChg chg="add del">
          <ac:chgData name="Jade Tan" userId="16b1a3b18b71b79e" providerId="LiveId" clId="{CC439497-F5D5-874C-9940-C183D36575AE}" dt="2023-03-19T02:13:18.290" v="2729"/>
          <ac:inkMkLst>
            <pc:docMk/>
            <pc:sldMk cId="3803328157" sldId="321"/>
            <ac:inkMk id="110" creationId="{54A2CC59-E283-373A-9CD1-AA1AC58DB4DC}"/>
          </ac:inkMkLst>
        </pc:inkChg>
        <pc:inkChg chg="add del">
          <ac:chgData name="Jade Tan" userId="16b1a3b18b71b79e" providerId="LiveId" clId="{CC439497-F5D5-874C-9940-C183D36575AE}" dt="2023-03-19T02:13:18.141" v="2728"/>
          <ac:inkMkLst>
            <pc:docMk/>
            <pc:sldMk cId="3803328157" sldId="321"/>
            <ac:inkMk id="111" creationId="{D29498BD-C66F-4954-013D-1F3D1225475E}"/>
          </ac:inkMkLst>
        </pc:inkChg>
        <pc:inkChg chg="add del">
          <ac:chgData name="Jade Tan" userId="16b1a3b18b71b79e" providerId="LiveId" clId="{CC439497-F5D5-874C-9940-C183D36575AE}" dt="2023-03-19T02:13:17.995" v="2727"/>
          <ac:inkMkLst>
            <pc:docMk/>
            <pc:sldMk cId="3803328157" sldId="321"/>
            <ac:inkMk id="112" creationId="{E10536BE-A964-F679-F486-988BD8489C6A}"/>
          </ac:inkMkLst>
        </pc:inkChg>
        <pc:inkChg chg="add del">
          <ac:chgData name="Jade Tan" userId="16b1a3b18b71b79e" providerId="LiveId" clId="{CC439497-F5D5-874C-9940-C183D36575AE}" dt="2023-03-19T02:13:17.833" v="2726"/>
          <ac:inkMkLst>
            <pc:docMk/>
            <pc:sldMk cId="3803328157" sldId="321"/>
            <ac:inkMk id="113" creationId="{AB8B7BDA-94A0-DCF5-61FB-AF81797A16CD}"/>
          </ac:inkMkLst>
        </pc:inkChg>
        <pc:inkChg chg="add del">
          <ac:chgData name="Jade Tan" userId="16b1a3b18b71b79e" providerId="LiveId" clId="{CC439497-F5D5-874C-9940-C183D36575AE}" dt="2023-03-19T02:13:17.683" v="2725"/>
          <ac:inkMkLst>
            <pc:docMk/>
            <pc:sldMk cId="3803328157" sldId="321"/>
            <ac:inkMk id="114" creationId="{C276F61E-1107-B7D5-EBD2-E6FE17A0CEB2}"/>
          </ac:inkMkLst>
        </pc:inkChg>
        <pc:inkChg chg="add del">
          <ac:chgData name="Jade Tan" userId="16b1a3b18b71b79e" providerId="LiveId" clId="{CC439497-F5D5-874C-9940-C183D36575AE}" dt="2023-03-19T02:13:17.535" v="2724"/>
          <ac:inkMkLst>
            <pc:docMk/>
            <pc:sldMk cId="3803328157" sldId="321"/>
            <ac:inkMk id="115" creationId="{15885AB0-E75C-D9B3-BA99-BB026FDE1E93}"/>
          </ac:inkMkLst>
        </pc:inkChg>
        <pc:inkChg chg="add del">
          <ac:chgData name="Jade Tan" userId="16b1a3b18b71b79e" providerId="LiveId" clId="{CC439497-F5D5-874C-9940-C183D36575AE}" dt="2023-03-19T02:13:17.375" v="2723"/>
          <ac:inkMkLst>
            <pc:docMk/>
            <pc:sldMk cId="3803328157" sldId="321"/>
            <ac:inkMk id="116" creationId="{48D10D12-E608-43F8-DD56-5F8680AC9258}"/>
          </ac:inkMkLst>
        </pc:inkChg>
        <pc:inkChg chg="add del">
          <ac:chgData name="Jade Tan" userId="16b1a3b18b71b79e" providerId="LiveId" clId="{CC439497-F5D5-874C-9940-C183D36575AE}" dt="2023-03-19T02:13:17.230" v="2722"/>
          <ac:inkMkLst>
            <pc:docMk/>
            <pc:sldMk cId="3803328157" sldId="321"/>
            <ac:inkMk id="117" creationId="{BD29426C-7586-49A9-3F0D-9689CF3BE5D9}"/>
          </ac:inkMkLst>
        </pc:inkChg>
        <pc:inkChg chg="add del">
          <ac:chgData name="Jade Tan" userId="16b1a3b18b71b79e" providerId="LiveId" clId="{CC439497-F5D5-874C-9940-C183D36575AE}" dt="2023-03-19T02:13:17.115" v="2721"/>
          <ac:inkMkLst>
            <pc:docMk/>
            <pc:sldMk cId="3803328157" sldId="321"/>
            <ac:inkMk id="118" creationId="{5A9BD48B-EF58-875A-612B-3F56E145968E}"/>
          </ac:inkMkLst>
        </pc:inkChg>
        <pc:inkChg chg="add del mod reco modStrokes">
          <ac:chgData name="Jade Tan" userId="16b1a3b18b71b79e" providerId="LiveId" clId="{CC439497-F5D5-874C-9940-C183D36575AE}" dt="2023-03-19T02:13:17.115" v="2721"/>
          <ac:inkMkLst>
            <pc:docMk/>
            <pc:sldMk cId="3803328157" sldId="321"/>
            <ac:inkMk id="119" creationId="{4C5CD524-201A-EB7A-1452-C613C92BFFAB}"/>
          </ac:inkMkLst>
        </pc:inkChg>
        <pc:inkChg chg="add del">
          <ac:chgData name="Jade Tan" userId="16b1a3b18b71b79e" providerId="LiveId" clId="{CC439497-F5D5-874C-9940-C183D36575AE}" dt="2023-03-19T02:13:16.783" v="2719"/>
          <ac:inkMkLst>
            <pc:docMk/>
            <pc:sldMk cId="3803328157" sldId="321"/>
            <ac:inkMk id="120" creationId="{7839BCA8-9E74-7B4A-C9A8-063B15F42887}"/>
          </ac:inkMkLst>
        </pc:inkChg>
        <pc:inkChg chg="add del">
          <ac:chgData name="Jade Tan" userId="16b1a3b18b71b79e" providerId="LiveId" clId="{CC439497-F5D5-874C-9940-C183D36575AE}" dt="2023-03-19T02:13:28.820" v="2742"/>
          <ac:inkMkLst>
            <pc:docMk/>
            <pc:sldMk cId="3803328157" sldId="321"/>
            <ac:inkMk id="121" creationId="{0B988D23-AB53-B292-B0DA-AC1AF849C608}"/>
          </ac:inkMkLst>
        </pc:inkChg>
        <pc:inkChg chg="add del">
          <ac:chgData name="Jade Tan" userId="16b1a3b18b71b79e" providerId="LiveId" clId="{CC439497-F5D5-874C-9940-C183D36575AE}" dt="2023-03-19T02:13:28.820" v="2742"/>
          <ac:inkMkLst>
            <pc:docMk/>
            <pc:sldMk cId="3803328157" sldId="321"/>
            <ac:inkMk id="122" creationId="{87D4A706-DFA3-EE18-98B7-D8508BD2F308}"/>
          </ac:inkMkLst>
        </pc:inkChg>
        <pc:inkChg chg="add del">
          <ac:chgData name="Jade Tan" userId="16b1a3b18b71b79e" providerId="LiveId" clId="{CC439497-F5D5-874C-9940-C183D36575AE}" dt="2023-03-19T02:13:28.820" v="2742"/>
          <ac:inkMkLst>
            <pc:docMk/>
            <pc:sldMk cId="3803328157" sldId="321"/>
            <ac:inkMk id="123" creationId="{8AD72589-2C00-0053-2084-81BFD698D8F6}"/>
          </ac:inkMkLst>
        </pc:inkChg>
        <pc:inkChg chg="add del">
          <ac:chgData name="Jade Tan" userId="16b1a3b18b71b79e" providerId="LiveId" clId="{CC439497-F5D5-874C-9940-C183D36575AE}" dt="2023-03-19T02:13:28.820" v="2742"/>
          <ac:inkMkLst>
            <pc:docMk/>
            <pc:sldMk cId="3803328157" sldId="321"/>
            <ac:inkMk id="124" creationId="{3F83E9D0-93E1-1665-5954-F96CCCAB256F}"/>
          </ac:inkMkLst>
        </pc:inkChg>
        <pc:inkChg chg="add del">
          <ac:chgData name="Jade Tan" userId="16b1a3b18b71b79e" providerId="LiveId" clId="{CC439497-F5D5-874C-9940-C183D36575AE}" dt="2023-03-19T02:13:28.820" v="2742"/>
          <ac:inkMkLst>
            <pc:docMk/>
            <pc:sldMk cId="3803328157" sldId="321"/>
            <ac:inkMk id="125" creationId="{5C5F12C8-5E2C-BBDF-AD2F-7943A2A94044}"/>
          </ac:inkMkLst>
        </pc:inkChg>
        <pc:inkChg chg="add del">
          <ac:chgData name="Jade Tan" userId="16b1a3b18b71b79e" providerId="LiveId" clId="{CC439497-F5D5-874C-9940-C183D36575AE}" dt="2023-03-19T02:13:28.820" v="2742"/>
          <ac:inkMkLst>
            <pc:docMk/>
            <pc:sldMk cId="3803328157" sldId="321"/>
            <ac:inkMk id="126" creationId="{7B9A7A78-E3FD-8602-4DDB-79230905DE97}"/>
          </ac:inkMkLst>
        </pc:inkChg>
        <pc:inkChg chg="add del">
          <ac:chgData name="Jade Tan" userId="16b1a3b18b71b79e" providerId="LiveId" clId="{CC439497-F5D5-874C-9940-C183D36575AE}" dt="2023-03-19T02:13:28.820" v="2742"/>
          <ac:inkMkLst>
            <pc:docMk/>
            <pc:sldMk cId="3803328157" sldId="321"/>
            <ac:inkMk id="127" creationId="{E62126F3-3D84-F591-44D3-34187B637F33}"/>
          </ac:inkMkLst>
        </pc:inkChg>
        <pc:inkChg chg="add del">
          <ac:chgData name="Jade Tan" userId="16b1a3b18b71b79e" providerId="LiveId" clId="{CC439497-F5D5-874C-9940-C183D36575AE}" dt="2023-03-19T02:13:28.820" v="2742"/>
          <ac:inkMkLst>
            <pc:docMk/>
            <pc:sldMk cId="3803328157" sldId="321"/>
            <ac:inkMk id="128" creationId="{227AA69C-AEF1-94DD-13A5-45025435AACD}"/>
          </ac:inkMkLst>
        </pc:inkChg>
        <pc:inkChg chg="add del">
          <ac:chgData name="Jade Tan" userId="16b1a3b18b71b79e" providerId="LiveId" clId="{CC439497-F5D5-874C-9940-C183D36575AE}" dt="2023-03-19T02:13:28.820" v="2742"/>
          <ac:inkMkLst>
            <pc:docMk/>
            <pc:sldMk cId="3803328157" sldId="321"/>
            <ac:inkMk id="129" creationId="{9C2480F0-7D20-79EE-8B8F-32A34FBA17B1}"/>
          </ac:inkMkLst>
        </pc:inkChg>
        <pc:inkChg chg="add mod reco">
          <ac:chgData name="Jade Tan" userId="16b1a3b18b71b79e" providerId="LiveId" clId="{CC439497-F5D5-874C-9940-C183D36575AE}" dt="2023-03-19T02:14:23.010" v="2784" actId="1076"/>
          <ac:inkMkLst>
            <pc:docMk/>
            <pc:sldMk cId="3803328157" sldId="321"/>
            <ac:inkMk id="130" creationId="{0141ADD2-7775-D0F8-CC91-A16151DE4BFD}"/>
          </ac:inkMkLst>
        </pc:inkChg>
        <pc:inkChg chg="add del">
          <ac:chgData name="Jade Tan" userId="16b1a3b18b71b79e" providerId="LiveId" clId="{CC439497-F5D5-874C-9940-C183D36575AE}" dt="2023-03-19T02:13:31.928" v="2748"/>
          <ac:inkMkLst>
            <pc:docMk/>
            <pc:sldMk cId="3803328157" sldId="321"/>
            <ac:inkMk id="131" creationId="{386D1069-8BF6-8A27-2D9C-BE1F8635C279}"/>
          </ac:inkMkLst>
        </pc:inkChg>
        <pc:inkChg chg="add del">
          <ac:chgData name="Jade Tan" userId="16b1a3b18b71b79e" providerId="LiveId" clId="{CC439497-F5D5-874C-9940-C183D36575AE}" dt="2023-03-19T02:13:31.928" v="2748"/>
          <ac:inkMkLst>
            <pc:docMk/>
            <pc:sldMk cId="3803328157" sldId="321"/>
            <ac:inkMk id="132" creationId="{F487A7E2-6994-A22F-6541-AB3B4096674A}"/>
          </ac:inkMkLst>
        </pc:inkChg>
        <pc:inkChg chg="add del">
          <ac:chgData name="Jade Tan" userId="16b1a3b18b71b79e" providerId="LiveId" clId="{CC439497-F5D5-874C-9940-C183D36575AE}" dt="2023-03-19T02:13:31.928" v="2748"/>
          <ac:inkMkLst>
            <pc:docMk/>
            <pc:sldMk cId="3803328157" sldId="321"/>
            <ac:inkMk id="133" creationId="{263E3BE6-0A4D-66ED-C45D-435E7F4E43F0}"/>
          </ac:inkMkLst>
        </pc:inkChg>
        <pc:inkChg chg="add del">
          <ac:chgData name="Jade Tan" userId="16b1a3b18b71b79e" providerId="LiveId" clId="{CC439497-F5D5-874C-9940-C183D36575AE}" dt="2023-03-19T02:13:31.928" v="2748"/>
          <ac:inkMkLst>
            <pc:docMk/>
            <pc:sldMk cId="3803328157" sldId="321"/>
            <ac:inkMk id="134" creationId="{9C79FAFE-E3C2-7C15-0662-9F1C9F61BE3E}"/>
          </ac:inkMkLst>
        </pc:inkChg>
        <pc:inkChg chg="add del">
          <ac:chgData name="Jade Tan" userId="16b1a3b18b71b79e" providerId="LiveId" clId="{CC439497-F5D5-874C-9940-C183D36575AE}" dt="2023-03-19T02:13:31.928" v="2748"/>
          <ac:inkMkLst>
            <pc:docMk/>
            <pc:sldMk cId="3803328157" sldId="321"/>
            <ac:inkMk id="135" creationId="{80897C66-5FE1-069A-BB0F-8B5B72279FBE}"/>
          </ac:inkMkLst>
        </pc:inkChg>
        <pc:inkChg chg="add mod reco modStrokes">
          <ac:chgData name="Jade Tan" userId="16b1a3b18b71b79e" providerId="LiveId" clId="{CC439497-F5D5-874C-9940-C183D36575AE}" dt="2023-03-19T02:15:10.734" v="2809" actId="1076"/>
          <ac:inkMkLst>
            <pc:docMk/>
            <pc:sldMk cId="3803328157" sldId="321"/>
            <ac:inkMk id="136" creationId="{246F2676-F6F4-2B0E-34A5-A291CAB9F016}"/>
          </ac:inkMkLst>
        </pc:inkChg>
        <pc:inkChg chg="add del">
          <ac:chgData name="Jade Tan" userId="16b1a3b18b71b79e" providerId="LiveId" clId="{CC439497-F5D5-874C-9940-C183D36575AE}" dt="2023-03-19T02:13:40.386" v="2762"/>
          <ac:inkMkLst>
            <pc:docMk/>
            <pc:sldMk cId="3803328157" sldId="321"/>
            <ac:inkMk id="137" creationId="{E691BCA7-9F49-1CD1-09D2-AD78CD2DC5B0}"/>
          </ac:inkMkLst>
        </pc:inkChg>
        <pc:inkChg chg="add del">
          <ac:chgData name="Jade Tan" userId="16b1a3b18b71b79e" providerId="LiveId" clId="{CC439497-F5D5-874C-9940-C183D36575AE}" dt="2023-03-19T02:13:40.386" v="2762"/>
          <ac:inkMkLst>
            <pc:docMk/>
            <pc:sldMk cId="3803328157" sldId="321"/>
            <ac:inkMk id="138" creationId="{2866713A-2788-7244-98B7-90BED30A25B1}"/>
          </ac:inkMkLst>
        </pc:inkChg>
        <pc:inkChg chg="add del">
          <ac:chgData name="Jade Tan" userId="16b1a3b18b71b79e" providerId="LiveId" clId="{CC439497-F5D5-874C-9940-C183D36575AE}" dt="2023-03-19T02:13:40.386" v="2762"/>
          <ac:inkMkLst>
            <pc:docMk/>
            <pc:sldMk cId="3803328157" sldId="321"/>
            <ac:inkMk id="139" creationId="{72F8FCDF-DB0A-CEA5-58DC-660A2ED81D41}"/>
          </ac:inkMkLst>
        </pc:inkChg>
        <pc:inkChg chg="add del">
          <ac:chgData name="Jade Tan" userId="16b1a3b18b71b79e" providerId="LiveId" clId="{CC439497-F5D5-874C-9940-C183D36575AE}" dt="2023-03-19T02:13:40.386" v="2762"/>
          <ac:inkMkLst>
            <pc:docMk/>
            <pc:sldMk cId="3803328157" sldId="321"/>
            <ac:inkMk id="140" creationId="{A1582840-5BFE-6073-3D17-A0F0BA8065E3}"/>
          </ac:inkMkLst>
        </pc:inkChg>
        <pc:inkChg chg="add del">
          <ac:chgData name="Jade Tan" userId="16b1a3b18b71b79e" providerId="LiveId" clId="{CC439497-F5D5-874C-9940-C183D36575AE}" dt="2023-03-19T02:13:40.386" v="2762"/>
          <ac:inkMkLst>
            <pc:docMk/>
            <pc:sldMk cId="3803328157" sldId="321"/>
            <ac:inkMk id="141" creationId="{32D07739-A881-A70F-1051-5EED5F124B29}"/>
          </ac:inkMkLst>
        </pc:inkChg>
        <pc:inkChg chg="add del">
          <ac:chgData name="Jade Tan" userId="16b1a3b18b71b79e" providerId="LiveId" clId="{CC439497-F5D5-874C-9940-C183D36575AE}" dt="2023-03-19T02:13:40.386" v="2762"/>
          <ac:inkMkLst>
            <pc:docMk/>
            <pc:sldMk cId="3803328157" sldId="321"/>
            <ac:inkMk id="142" creationId="{DB45748D-1348-18F0-1A4A-A031B1C0C8A9}"/>
          </ac:inkMkLst>
        </pc:inkChg>
        <pc:inkChg chg="add del">
          <ac:chgData name="Jade Tan" userId="16b1a3b18b71b79e" providerId="LiveId" clId="{CC439497-F5D5-874C-9940-C183D36575AE}" dt="2023-03-19T02:13:40.386" v="2762"/>
          <ac:inkMkLst>
            <pc:docMk/>
            <pc:sldMk cId="3803328157" sldId="321"/>
            <ac:inkMk id="143" creationId="{749FDF4A-E69E-D3D4-5661-2C92076EB963}"/>
          </ac:inkMkLst>
        </pc:inkChg>
        <pc:inkChg chg="add del">
          <ac:chgData name="Jade Tan" userId="16b1a3b18b71b79e" providerId="LiveId" clId="{CC439497-F5D5-874C-9940-C183D36575AE}" dt="2023-03-19T02:13:40.386" v="2762"/>
          <ac:inkMkLst>
            <pc:docMk/>
            <pc:sldMk cId="3803328157" sldId="321"/>
            <ac:inkMk id="144" creationId="{1BA94CB4-F36B-3AFA-2DFA-6C9FBB19DEAE}"/>
          </ac:inkMkLst>
        </pc:inkChg>
        <pc:inkChg chg="add del">
          <ac:chgData name="Jade Tan" userId="16b1a3b18b71b79e" providerId="LiveId" clId="{CC439497-F5D5-874C-9940-C183D36575AE}" dt="2023-03-19T02:13:40.386" v="2762"/>
          <ac:inkMkLst>
            <pc:docMk/>
            <pc:sldMk cId="3803328157" sldId="321"/>
            <ac:inkMk id="145" creationId="{AE59F67C-CD0F-2F6F-1E8C-A76015834C81}"/>
          </ac:inkMkLst>
        </pc:inkChg>
        <pc:inkChg chg="add del">
          <ac:chgData name="Jade Tan" userId="16b1a3b18b71b79e" providerId="LiveId" clId="{CC439497-F5D5-874C-9940-C183D36575AE}" dt="2023-03-19T02:13:40.386" v="2762"/>
          <ac:inkMkLst>
            <pc:docMk/>
            <pc:sldMk cId="3803328157" sldId="321"/>
            <ac:inkMk id="146" creationId="{A74AF58C-9510-182C-C1A9-41017B0BCBF4}"/>
          </ac:inkMkLst>
        </pc:inkChg>
        <pc:inkChg chg="add del">
          <ac:chgData name="Jade Tan" userId="16b1a3b18b71b79e" providerId="LiveId" clId="{CC439497-F5D5-874C-9940-C183D36575AE}" dt="2023-03-19T02:13:40.386" v="2762"/>
          <ac:inkMkLst>
            <pc:docMk/>
            <pc:sldMk cId="3803328157" sldId="321"/>
            <ac:inkMk id="147" creationId="{26AA3C0C-6332-23D4-BAEF-98D4C888B410}"/>
          </ac:inkMkLst>
        </pc:inkChg>
        <pc:inkChg chg="add del">
          <ac:chgData name="Jade Tan" userId="16b1a3b18b71b79e" providerId="LiveId" clId="{CC439497-F5D5-874C-9940-C183D36575AE}" dt="2023-03-19T02:13:40.386" v="2762"/>
          <ac:inkMkLst>
            <pc:docMk/>
            <pc:sldMk cId="3803328157" sldId="321"/>
            <ac:inkMk id="148" creationId="{6FC393DF-8962-D0D9-DC8F-71A3A97879FD}"/>
          </ac:inkMkLst>
        </pc:inkChg>
        <pc:inkChg chg="add del reco">
          <ac:chgData name="Jade Tan" userId="16b1a3b18b71b79e" providerId="LiveId" clId="{CC439497-F5D5-874C-9940-C183D36575AE}" dt="2023-03-19T02:13:42.652" v="2763"/>
          <ac:inkMkLst>
            <pc:docMk/>
            <pc:sldMk cId="3803328157" sldId="321"/>
            <ac:inkMk id="149" creationId="{27F2B95E-4C3E-E72E-1053-D5D3B6080F08}"/>
          </ac:inkMkLst>
        </pc:inkChg>
        <pc:inkChg chg="add mod reco">
          <ac:chgData name="Jade Tan" userId="16b1a3b18b71b79e" providerId="LiveId" clId="{CC439497-F5D5-874C-9940-C183D36575AE}" dt="2023-03-19T02:15:10.734" v="2809" actId="1076"/>
          <ac:inkMkLst>
            <pc:docMk/>
            <pc:sldMk cId="3803328157" sldId="321"/>
            <ac:inkMk id="150" creationId="{4BC645A2-31C5-BBAA-095F-38F7A58A4665}"/>
          </ac:inkMkLst>
        </pc:inkChg>
        <pc:inkChg chg="add del mod">
          <ac:chgData name="Jade Tan" userId="16b1a3b18b71b79e" providerId="LiveId" clId="{CC439497-F5D5-874C-9940-C183D36575AE}" dt="2023-03-19T02:15:10.734" v="2809" actId="1076"/>
          <ac:inkMkLst>
            <pc:docMk/>
            <pc:sldMk cId="3803328157" sldId="321"/>
            <ac:inkMk id="151" creationId="{601B7D7A-742C-84F3-5DDA-F65774CB42FD}"/>
          </ac:inkMkLst>
        </pc:inkChg>
        <pc:inkChg chg="add del mod">
          <ac:chgData name="Jade Tan" userId="16b1a3b18b71b79e" providerId="LiveId" clId="{CC439497-F5D5-874C-9940-C183D36575AE}" dt="2023-03-19T02:15:10.734" v="2809" actId="1076"/>
          <ac:inkMkLst>
            <pc:docMk/>
            <pc:sldMk cId="3803328157" sldId="321"/>
            <ac:inkMk id="152" creationId="{BCB9D945-6C3E-DA2D-A268-DE10BA544539}"/>
          </ac:inkMkLst>
        </pc:inkChg>
        <pc:inkChg chg="add del mod">
          <ac:chgData name="Jade Tan" userId="16b1a3b18b71b79e" providerId="LiveId" clId="{CC439497-F5D5-874C-9940-C183D36575AE}" dt="2023-03-19T02:15:10.734" v="2809" actId="1076"/>
          <ac:inkMkLst>
            <pc:docMk/>
            <pc:sldMk cId="3803328157" sldId="321"/>
            <ac:inkMk id="153" creationId="{D4A4959E-BA80-35FC-6C3F-B6E831B12ECA}"/>
          </ac:inkMkLst>
        </pc:inkChg>
        <pc:inkChg chg="add del">
          <ac:chgData name="Jade Tan" userId="16b1a3b18b71b79e" providerId="LiveId" clId="{CC439497-F5D5-874C-9940-C183D36575AE}" dt="2023-03-19T02:13:56.837" v="2777"/>
          <ac:inkMkLst>
            <pc:docMk/>
            <pc:sldMk cId="3803328157" sldId="321"/>
            <ac:inkMk id="154" creationId="{53D56A68-8627-BF47-56DD-BD194FDFEDED}"/>
          </ac:inkMkLst>
        </pc:inkChg>
        <pc:inkChg chg="add del">
          <ac:chgData name="Jade Tan" userId="16b1a3b18b71b79e" providerId="LiveId" clId="{CC439497-F5D5-874C-9940-C183D36575AE}" dt="2023-03-19T02:13:55.860" v="2776"/>
          <ac:inkMkLst>
            <pc:docMk/>
            <pc:sldMk cId="3803328157" sldId="321"/>
            <ac:inkMk id="155" creationId="{EE38CDE3-EA00-1784-5411-E6D72D157E66}"/>
          </ac:inkMkLst>
        </pc:inkChg>
        <pc:inkChg chg="add del">
          <ac:chgData name="Jade Tan" userId="16b1a3b18b71b79e" providerId="LiveId" clId="{CC439497-F5D5-874C-9940-C183D36575AE}" dt="2023-03-19T02:13:55.655" v="2775"/>
          <ac:inkMkLst>
            <pc:docMk/>
            <pc:sldMk cId="3803328157" sldId="321"/>
            <ac:inkMk id="156" creationId="{1B0C1290-AC04-EC20-D003-018021A3267C}"/>
          </ac:inkMkLst>
        </pc:inkChg>
        <pc:inkChg chg="add del reco">
          <ac:chgData name="Jade Tan" userId="16b1a3b18b71b79e" providerId="LiveId" clId="{CC439497-F5D5-874C-9940-C183D36575AE}" dt="2023-03-19T02:13:55.655" v="2775"/>
          <ac:inkMkLst>
            <pc:docMk/>
            <pc:sldMk cId="3803328157" sldId="321"/>
            <ac:inkMk id="157" creationId="{8EAFF247-1A2C-BAE6-213B-8D4596ACEC51}"/>
          </ac:inkMkLst>
        </pc:inkChg>
        <pc:inkChg chg="add del">
          <ac:chgData name="Jade Tan" userId="16b1a3b18b71b79e" providerId="LiveId" clId="{CC439497-F5D5-874C-9940-C183D36575AE}" dt="2023-03-19T02:14:01.478" v="2783"/>
          <ac:inkMkLst>
            <pc:docMk/>
            <pc:sldMk cId="3803328157" sldId="321"/>
            <ac:inkMk id="159" creationId="{6FC42BB6-9F4A-00DA-0DB0-57DC09F3061C}"/>
          </ac:inkMkLst>
        </pc:inkChg>
        <pc:inkChg chg="add del">
          <ac:chgData name="Jade Tan" userId="16b1a3b18b71b79e" providerId="LiveId" clId="{CC439497-F5D5-874C-9940-C183D36575AE}" dt="2023-03-19T02:14:01.478" v="2783"/>
          <ac:inkMkLst>
            <pc:docMk/>
            <pc:sldMk cId="3803328157" sldId="321"/>
            <ac:inkMk id="160" creationId="{E0B817D1-958E-FCE7-B39F-D21C7E1C75CC}"/>
          </ac:inkMkLst>
        </pc:inkChg>
        <pc:inkChg chg="add del">
          <ac:chgData name="Jade Tan" userId="16b1a3b18b71b79e" providerId="LiveId" clId="{CC439497-F5D5-874C-9940-C183D36575AE}" dt="2023-03-19T02:14:01.478" v="2783"/>
          <ac:inkMkLst>
            <pc:docMk/>
            <pc:sldMk cId="3803328157" sldId="321"/>
            <ac:inkMk id="161" creationId="{5BFB1EB8-5E2E-3436-CE86-35EFA42F7C2F}"/>
          </ac:inkMkLst>
        </pc:inkChg>
        <pc:inkChg chg="add del">
          <ac:chgData name="Jade Tan" userId="16b1a3b18b71b79e" providerId="LiveId" clId="{CC439497-F5D5-874C-9940-C183D36575AE}" dt="2023-03-19T02:14:01.478" v="2783"/>
          <ac:inkMkLst>
            <pc:docMk/>
            <pc:sldMk cId="3803328157" sldId="321"/>
            <ac:inkMk id="162" creationId="{CBF7CDDC-6CE6-6A49-D184-C1BAD4F8C66C}"/>
          </ac:inkMkLst>
        </pc:inkChg>
        <pc:inkChg chg="add del">
          <ac:chgData name="Jade Tan" userId="16b1a3b18b71b79e" providerId="LiveId" clId="{CC439497-F5D5-874C-9940-C183D36575AE}" dt="2023-03-19T02:14:01.478" v="2783"/>
          <ac:inkMkLst>
            <pc:docMk/>
            <pc:sldMk cId="3803328157" sldId="321"/>
            <ac:inkMk id="163" creationId="{46D218C7-4451-991D-0379-EE15FC6B3A34}"/>
          </ac:inkMkLst>
        </pc:inkChg>
        <pc:inkChg chg="add mod reco">
          <ac:chgData name="Jade Tan" userId="16b1a3b18b71b79e" providerId="LiveId" clId="{CC439497-F5D5-874C-9940-C183D36575AE}" dt="2023-03-19T02:15:10.734" v="2809" actId="1076"/>
          <ac:inkMkLst>
            <pc:docMk/>
            <pc:sldMk cId="3803328157" sldId="321"/>
            <ac:inkMk id="164" creationId="{A7D4377D-0834-C7F7-40BC-9ACC0297ADE8}"/>
          </ac:inkMkLst>
        </pc:inkChg>
        <pc:inkChg chg="add del">
          <ac:chgData name="Jade Tan" userId="16b1a3b18b71b79e" providerId="LiveId" clId="{CC439497-F5D5-874C-9940-C183D36575AE}" dt="2023-03-19T02:14:34.525" v="2797"/>
          <ac:inkMkLst>
            <pc:docMk/>
            <pc:sldMk cId="3803328157" sldId="321"/>
            <ac:inkMk id="165" creationId="{A568B692-4CE9-8D61-7698-5C653643B52E}"/>
          </ac:inkMkLst>
        </pc:inkChg>
        <pc:inkChg chg="add del">
          <ac:chgData name="Jade Tan" userId="16b1a3b18b71b79e" providerId="LiveId" clId="{CC439497-F5D5-874C-9940-C183D36575AE}" dt="2023-03-19T02:14:34.525" v="2797"/>
          <ac:inkMkLst>
            <pc:docMk/>
            <pc:sldMk cId="3803328157" sldId="321"/>
            <ac:inkMk id="166" creationId="{6FE68359-1C87-880A-5DC0-45BD3D2330A1}"/>
          </ac:inkMkLst>
        </pc:inkChg>
        <pc:inkChg chg="add del">
          <ac:chgData name="Jade Tan" userId="16b1a3b18b71b79e" providerId="LiveId" clId="{CC439497-F5D5-874C-9940-C183D36575AE}" dt="2023-03-19T02:14:34.525" v="2797"/>
          <ac:inkMkLst>
            <pc:docMk/>
            <pc:sldMk cId="3803328157" sldId="321"/>
            <ac:inkMk id="167" creationId="{D729F7ED-08D1-26A7-10F9-9BCF4C4D2C36}"/>
          </ac:inkMkLst>
        </pc:inkChg>
        <pc:inkChg chg="add del">
          <ac:chgData name="Jade Tan" userId="16b1a3b18b71b79e" providerId="LiveId" clId="{CC439497-F5D5-874C-9940-C183D36575AE}" dt="2023-03-19T02:14:34.525" v="2797"/>
          <ac:inkMkLst>
            <pc:docMk/>
            <pc:sldMk cId="3803328157" sldId="321"/>
            <ac:inkMk id="168" creationId="{EE5D95D9-1DE6-501C-07F4-FF8F36761DD7}"/>
          </ac:inkMkLst>
        </pc:inkChg>
        <pc:inkChg chg="add del">
          <ac:chgData name="Jade Tan" userId="16b1a3b18b71b79e" providerId="LiveId" clId="{CC439497-F5D5-874C-9940-C183D36575AE}" dt="2023-03-19T02:14:34.525" v="2797"/>
          <ac:inkMkLst>
            <pc:docMk/>
            <pc:sldMk cId="3803328157" sldId="321"/>
            <ac:inkMk id="169" creationId="{62CE41AD-B47C-935D-4190-2ABF9F3E79F3}"/>
          </ac:inkMkLst>
        </pc:inkChg>
        <pc:inkChg chg="add del">
          <ac:chgData name="Jade Tan" userId="16b1a3b18b71b79e" providerId="LiveId" clId="{CC439497-F5D5-874C-9940-C183D36575AE}" dt="2023-03-19T02:14:34.525" v="2797"/>
          <ac:inkMkLst>
            <pc:docMk/>
            <pc:sldMk cId="3803328157" sldId="321"/>
            <ac:inkMk id="170" creationId="{AB270504-3091-D64F-8559-737484BD661E}"/>
          </ac:inkMkLst>
        </pc:inkChg>
        <pc:inkChg chg="add del">
          <ac:chgData name="Jade Tan" userId="16b1a3b18b71b79e" providerId="LiveId" clId="{CC439497-F5D5-874C-9940-C183D36575AE}" dt="2023-03-19T02:14:34.525" v="2797"/>
          <ac:inkMkLst>
            <pc:docMk/>
            <pc:sldMk cId="3803328157" sldId="321"/>
            <ac:inkMk id="171" creationId="{167E3D34-9528-9FDE-92A7-047CFDCC9D6E}"/>
          </ac:inkMkLst>
        </pc:inkChg>
        <pc:inkChg chg="add del">
          <ac:chgData name="Jade Tan" userId="16b1a3b18b71b79e" providerId="LiveId" clId="{CC439497-F5D5-874C-9940-C183D36575AE}" dt="2023-03-19T02:14:34.525" v="2797"/>
          <ac:inkMkLst>
            <pc:docMk/>
            <pc:sldMk cId="3803328157" sldId="321"/>
            <ac:inkMk id="172" creationId="{9E5CA026-3A30-D008-8CDA-95A9BE2F826F}"/>
          </ac:inkMkLst>
        </pc:inkChg>
        <pc:inkChg chg="add del">
          <ac:chgData name="Jade Tan" userId="16b1a3b18b71b79e" providerId="LiveId" clId="{CC439497-F5D5-874C-9940-C183D36575AE}" dt="2023-03-19T02:14:34.525" v="2797"/>
          <ac:inkMkLst>
            <pc:docMk/>
            <pc:sldMk cId="3803328157" sldId="321"/>
            <ac:inkMk id="173" creationId="{48C1B191-7827-5F69-103A-B57BB5BE7587}"/>
          </ac:inkMkLst>
        </pc:inkChg>
        <pc:inkChg chg="add del">
          <ac:chgData name="Jade Tan" userId="16b1a3b18b71b79e" providerId="LiveId" clId="{CC439497-F5D5-874C-9940-C183D36575AE}" dt="2023-03-19T02:14:34.525" v="2797"/>
          <ac:inkMkLst>
            <pc:docMk/>
            <pc:sldMk cId="3803328157" sldId="321"/>
            <ac:inkMk id="174" creationId="{D2133F15-1FF0-BFE6-7F4C-33CF7EE0B9CC}"/>
          </ac:inkMkLst>
        </pc:inkChg>
        <pc:inkChg chg="add del">
          <ac:chgData name="Jade Tan" userId="16b1a3b18b71b79e" providerId="LiveId" clId="{CC439497-F5D5-874C-9940-C183D36575AE}" dt="2023-03-19T02:14:34.525" v="2797"/>
          <ac:inkMkLst>
            <pc:docMk/>
            <pc:sldMk cId="3803328157" sldId="321"/>
            <ac:inkMk id="175" creationId="{F60B2910-D3B7-D9F8-4C82-17DBBEC3AD90}"/>
          </ac:inkMkLst>
        </pc:inkChg>
        <pc:inkChg chg="add del">
          <ac:chgData name="Jade Tan" userId="16b1a3b18b71b79e" providerId="LiveId" clId="{CC439497-F5D5-874C-9940-C183D36575AE}" dt="2023-03-19T02:14:34.525" v="2797"/>
          <ac:inkMkLst>
            <pc:docMk/>
            <pc:sldMk cId="3803328157" sldId="321"/>
            <ac:inkMk id="176" creationId="{0D10CF3B-4657-7187-2B4A-BE48289B7105}"/>
          </ac:inkMkLst>
        </pc:inkChg>
        <pc:inkChg chg="add reco">
          <ac:chgData name="Jade Tan" userId="16b1a3b18b71b79e" providerId="LiveId" clId="{CC439497-F5D5-874C-9940-C183D36575AE}" dt="2023-03-19T02:14:34.525" v="2797"/>
          <ac:inkMkLst>
            <pc:docMk/>
            <pc:sldMk cId="3803328157" sldId="321"/>
            <ac:inkMk id="177" creationId="{0403ED48-9421-3440-2DEF-0257C31A643A}"/>
          </ac:inkMkLst>
        </pc:inkChg>
        <pc:inkChg chg="add reco">
          <ac:chgData name="Jade Tan" userId="16b1a3b18b71b79e" providerId="LiveId" clId="{CC439497-F5D5-874C-9940-C183D36575AE}" dt="2023-03-19T02:14:34.525" v="2797"/>
          <ac:inkMkLst>
            <pc:docMk/>
            <pc:sldMk cId="3803328157" sldId="321"/>
            <ac:inkMk id="178" creationId="{5081075C-7212-457C-1539-2E44DFE7E311}"/>
          </ac:inkMkLst>
        </pc:inkChg>
        <pc:inkChg chg="add reco">
          <ac:chgData name="Jade Tan" userId="16b1a3b18b71b79e" providerId="LiveId" clId="{CC439497-F5D5-874C-9940-C183D36575AE}" dt="2023-03-19T02:14:34.525" v="2797"/>
          <ac:inkMkLst>
            <pc:docMk/>
            <pc:sldMk cId="3803328157" sldId="321"/>
            <ac:inkMk id="179" creationId="{BBC9ECB4-52ED-4EF9-26E4-335A8E9CA26A}"/>
          </ac:inkMkLst>
        </pc:inkChg>
        <pc:inkChg chg="add del">
          <ac:chgData name="Jade Tan" userId="16b1a3b18b71b79e" providerId="LiveId" clId="{CC439497-F5D5-874C-9940-C183D36575AE}" dt="2023-03-19T02:14:43.005" v="2807"/>
          <ac:inkMkLst>
            <pc:docMk/>
            <pc:sldMk cId="3803328157" sldId="321"/>
            <ac:inkMk id="180" creationId="{55814F48-A76C-0015-8C5C-F6FC01CC387F}"/>
          </ac:inkMkLst>
        </pc:inkChg>
        <pc:inkChg chg="add del">
          <ac:chgData name="Jade Tan" userId="16b1a3b18b71b79e" providerId="LiveId" clId="{CC439497-F5D5-874C-9940-C183D36575AE}" dt="2023-03-19T02:14:43.005" v="2807"/>
          <ac:inkMkLst>
            <pc:docMk/>
            <pc:sldMk cId="3803328157" sldId="321"/>
            <ac:inkMk id="181" creationId="{E40E6438-0CB1-E117-ED27-09987DFF8B85}"/>
          </ac:inkMkLst>
        </pc:inkChg>
        <pc:inkChg chg="add del">
          <ac:chgData name="Jade Tan" userId="16b1a3b18b71b79e" providerId="LiveId" clId="{CC439497-F5D5-874C-9940-C183D36575AE}" dt="2023-03-19T02:14:43.005" v="2807"/>
          <ac:inkMkLst>
            <pc:docMk/>
            <pc:sldMk cId="3803328157" sldId="321"/>
            <ac:inkMk id="182" creationId="{FEDBE31A-4493-33DE-7827-28BF53520BAC}"/>
          </ac:inkMkLst>
        </pc:inkChg>
        <pc:inkChg chg="add del">
          <ac:chgData name="Jade Tan" userId="16b1a3b18b71b79e" providerId="LiveId" clId="{CC439497-F5D5-874C-9940-C183D36575AE}" dt="2023-03-19T02:14:43.005" v="2807"/>
          <ac:inkMkLst>
            <pc:docMk/>
            <pc:sldMk cId="3803328157" sldId="321"/>
            <ac:inkMk id="183" creationId="{B36FEBE6-1755-0A43-833E-C848E6F9E115}"/>
          </ac:inkMkLst>
        </pc:inkChg>
        <pc:inkChg chg="add del">
          <ac:chgData name="Jade Tan" userId="16b1a3b18b71b79e" providerId="LiveId" clId="{CC439497-F5D5-874C-9940-C183D36575AE}" dt="2023-03-19T02:14:43.005" v="2807"/>
          <ac:inkMkLst>
            <pc:docMk/>
            <pc:sldMk cId="3803328157" sldId="321"/>
            <ac:inkMk id="184" creationId="{3F3E6450-C08A-5B04-7B19-CF5F85894CAA}"/>
          </ac:inkMkLst>
        </pc:inkChg>
        <pc:inkChg chg="add del">
          <ac:chgData name="Jade Tan" userId="16b1a3b18b71b79e" providerId="LiveId" clId="{CC439497-F5D5-874C-9940-C183D36575AE}" dt="2023-03-19T02:14:43.005" v="2807"/>
          <ac:inkMkLst>
            <pc:docMk/>
            <pc:sldMk cId="3803328157" sldId="321"/>
            <ac:inkMk id="185" creationId="{9286B8C1-7191-A08F-3C08-E8D84A67C21D}"/>
          </ac:inkMkLst>
        </pc:inkChg>
        <pc:inkChg chg="add del">
          <ac:chgData name="Jade Tan" userId="16b1a3b18b71b79e" providerId="LiveId" clId="{CC439497-F5D5-874C-9940-C183D36575AE}" dt="2023-03-19T02:14:43.005" v="2807"/>
          <ac:inkMkLst>
            <pc:docMk/>
            <pc:sldMk cId="3803328157" sldId="321"/>
            <ac:inkMk id="186" creationId="{EB2EA149-2C9D-E949-1F80-A695D8C789A4}"/>
          </ac:inkMkLst>
        </pc:inkChg>
        <pc:inkChg chg="add del">
          <ac:chgData name="Jade Tan" userId="16b1a3b18b71b79e" providerId="LiveId" clId="{CC439497-F5D5-874C-9940-C183D36575AE}" dt="2023-03-19T02:14:43.005" v="2807"/>
          <ac:inkMkLst>
            <pc:docMk/>
            <pc:sldMk cId="3803328157" sldId="321"/>
            <ac:inkMk id="187" creationId="{D8DD5786-B157-D0AA-18D9-018353FCB30D}"/>
          </ac:inkMkLst>
        </pc:inkChg>
        <pc:inkChg chg="add del">
          <ac:chgData name="Jade Tan" userId="16b1a3b18b71b79e" providerId="LiveId" clId="{CC439497-F5D5-874C-9940-C183D36575AE}" dt="2023-03-19T02:14:43.005" v="2807"/>
          <ac:inkMkLst>
            <pc:docMk/>
            <pc:sldMk cId="3803328157" sldId="321"/>
            <ac:inkMk id="188" creationId="{2E2F5A67-5EFE-F915-DB75-9FEBA465EF76}"/>
          </ac:inkMkLst>
        </pc:inkChg>
        <pc:inkChg chg="add mod reco">
          <ac:chgData name="Jade Tan" userId="16b1a3b18b71b79e" providerId="LiveId" clId="{CC439497-F5D5-874C-9940-C183D36575AE}" dt="2023-03-19T02:15:03.253" v="2808" actId="1076"/>
          <ac:inkMkLst>
            <pc:docMk/>
            <pc:sldMk cId="3803328157" sldId="321"/>
            <ac:inkMk id="189" creationId="{4BF5DE70-6531-168C-92AF-03E116E7CF37}"/>
          </ac:inkMkLst>
        </pc:inkChg>
        <pc:inkChg chg="add mod reco">
          <ac:chgData name="Jade Tan" userId="16b1a3b18b71b79e" providerId="LiveId" clId="{CC439497-F5D5-874C-9940-C183D36575AE}" dt="2023-03-19T02:15:03.253" v="2808" actId="1076"/>
          <ac:inkMkLst>
            <pc:docMk/>
            <pc:sldMk cId="3803328157" sldId="321"/>
            <ac:inkMk id="190" creationId="{BEDC2A3C-26CA-3283-FFFB-06A5D861059E}"/>
          </ac:inkMkLst>
        </pc:inkChg>
        <pc:inkChg chg="add del mod reco modStrokes">
          <ac:chgData name="Jade Tan" userId="16b1a3b18b71b79e" providerId="LiveId" clId="{CC439497-F5D5-874C-9940-C183D36575AE}" dt="2023-03-19T02:40:41.742" v="3182"/>
          <ac:inkMkLst>
            <pc:docMk/>
            <pc:sldMk cId="3803328157" sldId="321"/>
            <ac:inkMk id="191" creationId="{18279FD5-1C4E-48C5-5029-D9073A4F254E}"/>
          </ac:inkMkLst>
        </pc:inkChg>
        <pc:inkChg chg="add del">
          <ac:chgData name="Jade Tan" userId="16b1a3b18b71b79e" providerId="LiveId" clId="{CC439497-F5D5-874C-9940-C183D36575AE}" dt="2023-03-19T02:15:49.006" v="2819"/>
          <ac:inkMkLst>
            <pc:docMk/>
            <pc:sldMk cId="3803328157" sldId="321"/>
            <ac:inkMk id="192" creationId="{5A425C01-CEC8-5D8D-1C6F-FDF3024597F2}"/>
          </ac:inkMkLst>
        </pc:inkChg>
        <pc:inkChg chg="add del">
          <ac:chgData name="Jade Tan" userId="16b1a3b18b71b79e" providerId="LiveId" clId="{CC439497-F5D5-874C-9940-C183D36575AE}" dt="2023-03-19T02:15:49.006" v="2819"/>
          <ac:inkMkLst>
            <pc:docMk/>
            <pc:sldMk cId="3803328157" sldId="321"/>
            <ac:inkMk id="193" creationId="{9720A737-A14F-21EB-883F-8968A75A1403}"/>
          </ac:inkMkLst>
        </pc:inkChg>
        <pc:inkChg chg="add del">
          <ac:chgData name="Jade Tan" userId="16b1a3b18b71b79e" providerId="LiveId" clId="{CC439497-F5D5-874C-9940-C183D36575AE}" dt="2023-03-19T02:15:49.006" v="2819"/>
          <ac:inkMkLst>
            <pc:docMk/>
            <pc:sldMk cId="3803328157" sldId="321"/>
            <ac:inkMk id="194" creationId="{24EC0617-D2EB-F157-D259-D1263A487FB9}"/>
          </ac:inkMkLst>
        </pc:inkChg>
        <pc:inkChg chg="add del">
          <ac:chgData name="Jade Tan" userId="16b1a3b18b71b79e" providerId="LiveId" clId="{CC439497-F5D5-874C-9940-C183D36575AE}" dt="2023-03-19T02:15:49.006" v="2819"/>
          <ac:inkMkLst>
            <pc:docMk/>
            <pc:sldMk cId="3803328157" sldId="321"/>
            <ac:inkMk id="195" creationId="{98BE89A7-3B6B-F258-7D6E-F6B6FA7EF037}"/>
          </ac:inkMkLst>
        </pc:inkChg>
        <pc:inkChg chg="add del">
          <ac:chgData name="Jade Tan" userId="16b1a3b18b71b79e" providerId="LiveId" clId="{CC439497-F5D5-874C-9940-C183D36575AE}" dt="2023-03-19T02:15:49.006" v="2819"/>
          <ac:inkMkLst>
            <pc:docMk/>
            <pc:sldMk cId="3803328157" sldId="321"/>
            <ac:inkMk id="196" creationId="{063DC09F-807F-211D-0522-6C6B0F511115}"/>
          </ac:inkMkLst>
        </pc:inkChg>
        <pc:inkChg chg="add del">
          <ac:chgData name="Jade Tan" userId="16b1a3b18b71b79e" providerId="LiveId" clId="{CC439497-F5D5-874C-9940-C183D36575AE}" dt="2023-03-19T02:15:49.006" v="2819"/>
          <ac:inkMkLst>
            <pc:docMk/>
            <pc:sldMk cId="3803328157" sldId="321"/>
            <ac:inkMk id="197" creationId="{A2B164C1-617A-1B1A-D1B7-B08FD83FCB3F}"/>
          </ac:inkMkLst>
        </pc:inkChg>
        <pc:inkChg chg="add del">
          <ac:chgData name="Jade Tan" userId="16b1a3b18b71b79e" providerId="LiveId" clId="{CC439497-F5D5-874C-9940-C183D36575AE}" dt="2023-03-19T02:15:50.581" v="2821"/>
          <ac:inkMkLst>
            <pc:docMk/>
            <pc:sldMk cId="3803328157" sldId="321"/>
            <ac:inkMk id="198" creationId="{6A940EFE-FAE6-E91D-717F-3E308C011F73}"/>
          </ac:inkMkLst>
        </pc:inkChg>
        <pc:inkChg chg="add del">
          <ac:chgData name="Jade Tan" userId="16b1a3b18b71b79e" providerId="LiveId" clId="{CC439497-F5D5-874C-9940-C183D36575AE}" dt="2023-03-19T02:15:49.006" v="2819"/>
          <ac:inkMkLst>
            <pc:docMk/>
            <pc:sldMk cId="3803328157" sldId="321"/>
            <ac:inkMk id="199" creationId="{4D68EAEF-BF2F-5C4B-24ED-B12896602219}"/>
          </ac:inkMkLst>
        </pc:inkChg>
        <pc:inkChg chg="add del reco">
          <ac:chgData name="Jade Tan" userId="16b1a3b18b71b79e" providerId="LiveId" clId="{CC439497-F5D5-874C-9940-C183D36575AE}" dt="2023-03-19T02:15:49.006" v="2819"/>
          <ac:inkMkLst>
            <pc:docMk/>
            <pc:sldMk cId="3803328157" sldId="321"/>
            <ac:inkMk id="200" creationId="{F27C5158-26D5-5EBF-65A9-9FF1613E42BB}"/>
          </ac:inkMkLst>
        </pc:inkChg>
        <pc:inkChg chg="add del reco">
          <ac:chgData name="Jade Tan" userId="16b1a3b18b71b79e" providerId="LiveId" clId="{CC439497-F5D5-874C-9940-C183D36575AE}" dt="2023-03-19T02:15:49.006" v="2819"/>
          <ac:inkMkLst>
            <pc:docMk/>
            <pc:sldMk cId="3803328157" sldId="321"/>
            <ac:inkMk id="201" creationId="{8ECF3B5A-03E2-7ED8-67E2-6F3F3431DF75}"/>
          </ac:inkMkLst>
        </pc:inkChg>
        <pc:inkChg chg="add del">
          <ac:chgData name="Jade Tan" userId="16b1a3b18b71b79e" providerId="LiveId" clId="{CC439497-F5D5-874C-9940-C183D36575AE}" dt="2023-03-19T02:15:57.982" v="2824"/>
          <ac:inkMkLst>
            <pc:docMk/>
            <pc:sldMk cId="3803328157" sldId="321"/>
            <ac:inkMk id="202" creationId="{D673F06F-B5DD-F7C0-1806-1543CC70B59C}"/>
          </ac:inkMkLst>
        </pc:inkChg>
        <pc:inkChg chg="add del">
          <ac:chgData name="Jade Tan" userId="16b1a3b18b71b79e" providerId="LiveId" clId="{CC439497-F5D5-874C-9940-C183D36575AE}" dt="2023-03-19T02:15:57.982" v="2824"/>
          <ac:inkMkLst>
            <pc:docMk/>
            <pc:sldMk cId="3803328157" sldId="321"/>
            <ac:inkMk id="203" creationId="{5A85F45E-7136-45C6-50C3-3359F060869E}"/>
          </ac:inkMkLst>
        </pc:inkChg>
        <pc:inkChg chg="add reco">
          <ac:chgData name="Jade Tan" userId="16b1a3b18b71b79e" providerId="LiveId" clId="{CC439497-F5D5-874C-9940-C183D36575AE}" dt="2023-03-19T02:15:57.982" v="2824"/>
          <ac:inkMkLst>
            <pc:docMk/>
            <pc:sldMk cId="3803328157" sldId="321"/>
            <ac:inkMk id="204" creationId="{E4D5A697-308F-BDCD-C364-6624EB01AE24}"/>
          </ac:inkMkLst>
        </pc:inkChg>
        <pc:inkChg chg="add del">
          <ac:chgData name="Jade Tan" userId="16b1a3b18b71b79e" providerId="LiveId" clId="{CC439497-F5D5-874C-9940-C183D36575AE}" dt="2023-03-19T02:17:44.725" v="2826"/>
          <ac:inkMkLst>
            <pc:docMk/>
            <pc:sldMk cId="3803328157" sldId="321"/>
            <ac:inkMk id="205" creationId="{1262945D-B889-37E9-0571-9FA1D6462F8D}"/>
          </ac:inkMkLst>
        </pc:inkChg>
        <pc:inkChg chg="add del">
          <ac:chgData name="Jade Tan" userId="16b1a3b18b71b79e" providerId="LiveId" clId="{CC439497-F5D5-874C-9940-C183D36575AE}" dt="2023-03-19T02:18:13.395" v="2831"/>
          <ac:inkMkLst>
            <pc:docMk/>
            <pc:sldMk cId="3803328157" sldId="321"/>
            <ac:inkMk id="206" creationId="{E451ED31-24E5-BF86-6841-C717AB48D5D9}"/>
          </ac:inkMkLst>
        </pc:inkChg>
        <pc:inkChg chg="add del">
          <ac:chgData name="Jade Tan" userId="16b1a3b18b71b79e" providerId="LiveId" clId="{CC439497-F5D5-874C-9940-C183D36575AE}" dt="2023-03-19T02:18:12.577" v="2830"/>
          <ac:inkMkLst>
            <pc:docMk/>
            <pc:sldMk cId="3803328157" sldId="321"/>
            <ac:inkMk id="207" creationId="{2F2159F7-103F-6711-0583-3E1F9FDE5F81}"/>
          </ac:inkMkLst>
        </pc:inkChg>
        <pc:inkChg chg="add del reco">
          <ac:chgData name="Jade Tan" userId="16b1a3b18b71b79e" providerId="LiveId" clId="{CC439497-F5D5-874C-9940-C183D36575AE}" dt="2023-03-19T02:18:12.577" v="2830"/>
          <ac:inkMkLst>
            <pc:docMk/>
            <pc:sldMk cId="3803328157" sldId="321"/>
            <ac:inkMk id="208" creationId="{BA68FCC2-EA58-97B2-C8E4-4F3CCA64E41F}"/>
          </ac:inkMkLst>
        </pc:inkChg>
        <pc:inkChg chg="add del">
          <ac:chgData name="Jade Tan" userId="16b1a3b18b71b79e" providerId="LiveId" clId="{CC439497-F5D5-874C-9940-C183D36575AE}" dt="2023-03-19T02:18:20.022" v="2835"/>
          <ac:inkMkLst>
            <pc:docMk/>
            <pc:sldMk cId="3803328157" sldId="321"/>
            <ac:inkMk id="209" creationId="{9F023591-5F14-5AFA-B31F-8F291375A467}"/>
          </ac:inkMkLst>
        </pc:inkChg>
        <pc:inkChg chg="add del">
          <ac:chgData name="Jade Tan" userId="16b1a3b18b71b79e" providerId="LiveId" clId="{CC439497-F5D5-874C-9940-C183D36575AE}" dt="2023-03-19T02:18:20.022" v="2835"/>
          <ac:inkMkLst>
            <pc:docMk/>
            <pc:sldMk cId="3803328157" sldId="321"/>
            <ac:inkMk id="210" creationId="{813AC8CE-C25C-4DBC-C39A-6480ABB46DE2}"/>
          </ac:inkMkLst>
        </pc:inkChg>
        <pc:inkChg chg="add del">
          <ac:chgData name="Jade Tan" userId="16b1a3b18b71b79e" providerId="LiveId" clId="{CC439497-F5D5-874C-9940-C183D36575AE}" dt="2023-03-19T02:18:20.022" v="2835"/>
          <ac:inkMkLst>
            <pc:docMk/>
            <pc:sldMk cId="3803328157" sldId="321"/>
            <ac:inkMk id="211" creationId="{93274755-B399-EC44-5BF3-9AC4D84F09FA}"/>
          </ac:inkMkLst>
        </pc:inkChg>
        <pc:inkChg chg="add mod reco modStrokes">
          <ac:chgData name="Jade Tan" userId="16b1a3b18b71b79e" providerId="LiveId" clId="{CC439497-F5D5-874C-9940-C183D36575AE}" dt="2023-03-19T02:40:31.839" v="3180"/>
          <ac:inkMkLst>
            <pc:docMk/>
            <pc:sldMk cId="3803328157" sldId="321"/>
            <ac:inkMk id="212" creationId="{F65923E1-2AE4-516A-196C-BF067E7BB413}"/>
          </ac:inkMkLst>
        </pc:inkChg>
        <pc:inkChg chg="add del">
          <ac:chgData name="Jade Tan" userId="16b1a3b18b71b79e" providerId="LiveId" clId="{CC439497-F5D5-874C-9940-C183D36575AE}" dt="2023-03-19T02:18:37.781" v="2840"/>
          <ac:inkMkLst>
            <pc:docMk/>
            <pc:sldMk cId="3803328157" sldId="321"/>
            <ac:inkMk id="213" creationId="{395567D7-CB40-4AE3-8374-574058991B41}"/>
          </ac:inkMkLst>
        </pc:inkChg>
        <pc:inkChg chg="add del">
          <ac:chgData name="Jade Tan" userId="16b1a3b18b71b79e" providerId="LiveId" clId="{CC439497-F5D5-874C-9940-C183D36575AE}" dt="2023-03-19T02:18:38.058" v="2841"/>
          <ac:inkMkLst>
            <pc:docMk/>
            <pc:sldMk cId="3803328157" sldId="321"/>
            <ac:inkMk id="214" creationId="{9D9112BD-875B-F362-2F29-B663B3AC2573}"/>
          </ac:inkMkLst>
        </pc:inkChg>
        <pc:inkChg chg="add del">
          <ac:chgData name="Jade Tan" userId="16b1a3b18b71b79e" providerId="LiveId" clId="{CC439497-F5D5-874C-9940-C183D36575AE}" dt="2023-03-19T02:18:37.781" v="2840"/>
          <ac:inkMkLst>
            <pc:docMk/>
            <pc:sldMk cId="3803328157" sldId="321"/>
            <ac:inkMk id="215" creationId="{2A2B491D-FBAA-1AC5-80C4-CF105CC5E7FD}"/>
          </ac:inkMkLst>
        </pc:inkChg>
        <pc:inkChg chg="add del reco">
          <ac:chgData name="Jade Tan" userId="16b1a3b18b71b79e" providerId="LiveId" clId="{CC439497-F5D5-874C-9940-C183D36575AE}" dt="2023-03-19T02:18:37.781" v="2840"/>
          <ac:inkMkLst>
            <pc:docMk/>
            <pc:sldMk cId="3803328157" sldId="321"/>
            <ac:inkMk id="216" creationId="{E3D34987-1484-400C-4B5B-BC5DA9371517}"/>
          </ac:inkMkLst>
        </pc:inkChg>
        <pc:inkChg chg="add mod">
          <ac:chgData name="Jade Tan" userId="16b1a3b18b71b79e" providerId="LiveId" clId="{CC439497-F5D5-874C-9940-C183D36575AE}" dt="2023-03-19T02:41:39.176" v="3190" actId="1076"/>
          <ac:inkMkLst>
            <pc:docMk/>
            <pc:sldMk cId="3803328157" sldId="321"/>
            <ac:inkMk id="217" creationId="{56737116-8DCE-0C33-249B-6F218551CA89}"/>
          </ac:inkMkLst>
        </pc:inkChg>
        <pc:inkChg chg="add del">
          <ac:chgData name="Jade Tan" userId="16b1a3b18b71b79e" providerId="LiveId" clId="{CC439497-F5D5-874C-9940-C183D36575AE}" dt="2023-03-19T02:19:26.617" v="2844"/>
          <ac:inkMkLst>
            <pc:docMk/>
            <pc:sldMk cId="3803328157" sldId="321"/>
            <ac:inkMk id="218" creationId="{F3D8AAC6-E498-332B-B3C1-18B83FF3C94C}"/>
          </ac:inkMkLst>
        </pc:inkChg>
        <pc:inkChg chg="add del mod">
          <ac:chgData name="Jade Tan" userId="16b1a3b18b71b79e" providerId="LiveId" clId="{CC439497-F5D5-874C-9940-C183D36575AE}" dt="2023-03-19T02:41:39.176" v="3190" actId="1076"/>
          <ac:inkMkLst>
            <pc:docMk/>
            <pc:sldMk cId="3803328157" sldId="321"/>
            <ac:inkMk id="219" creationId="{2F2BEB86-8285-D91A-309D-504E91D21638}"/>
          </ac:inkMkLst>
        </pc:inkChg>
        <pc:inkChg chg="add del">
          <ac:chgData name="Jade Tan" userId="16b1a3b18b71b79e" providerId="LiveId" clId="{CC439497-F5D5-874C-9940-C183D36575AE}" dt="2023-03-19T02:19:29.975" v="2848"/>
          <ac:inkMkLst>
            <pc:docMk/>
            <pc:sldMk cId="3803328157" sldId="321"/>
            <ac:inkMk id="220" creationId="{8653D3B7-68A5-8946-2D23-32E284F31A73}"/>
          </ac:inkMkLst>
        </pc:inkChg>
        <pc:inkChg chg="add del reco">
          <ac:chgData name="Jade Tan" userId="16b1a3b18b71b79e" providerId="LiveId" clId="{CC439497-F5D5-874C-9940-C183D36575AE}" dt="2023-03-19T02:19:29.975" v="2848"/>
          <ac:inkMkLst>
            <pc:docMk/>
            <pc:sldMk cId="3803328157" sldId="321"/>
            <ac:inkMk id="221" creationId="{D5188B6E-378A-7AD3-6247-FD2AD9697EF0}"/>
          </ac:inkMkLst>
        </pc:inkChg>
        <pc:inkChg chg="add del">
          <ac:chgData name="Jade Tan" userId="16b1a3b18b71b79e" providerId="LiveId" clId="{CC439497-F5D5-874C-9940-C183D36575AE}" dt="2023-03-19T02:19:32.931" v="2852"/>
          <ac:inkMkLst>
            <pc:docMk/>
            <pc:sldMk cId="3803328157" sldId="321"/>
            <ac:inkMk id="222" creationId="{D2302B1C-AD1F-4BF3-FF67-FC61CD5A5B81}"/>
          </ac:inkMkLst>
        </pc:inkChg>
        <pc:inkChg chg="add del">
          <ac:chgData name="Jade Tan" userId="16b1a3b18b71b79e" providerId="LiveId" clId="{CC439497-F5D5-874C-9940-C183D36575AE}" dt="2023-03-19T02:19:32.931" v="2852"/>
          <ac:inkMkLst>
            <pc:docMk/>
            <pc:sldMk cId="3803328157" sldId="321"/>
            <ac:inkMk id="223" creationId="{B3DAA477-A0A7-7F64-E968-793134779973}"/>
          </ac:inkMkLst>
        </pc:inkChg>
        <pc:inkChg chg="add del">
          <ac:chgData name="Jade Tan" userId="16b1a3b18b71b79e" providerId="LiveId" clId="{CC439497-F5D5-874C-9940-C183D36575AE}" dt="2023-03-19T02:19:32.931" v="2852"/>
          <ac:inkMkLst>
            <pc:docMk/>
            <pc:sldMk cId="3803328157" sldId="321"/>
            <ac:inkMk id="224" creationId="{C8BA4662-D6A5-0682-664E-2BC0C1589297}"/>
          </ac:inkMkLst>
        </pc:inkChg>
        <pc:inkChg chg="add del reco">
          <ac:chgData name="Jade Tan" userId="16b1a3b18b71b79e" providerId="LiveId" clId="{CC439497-F5D5-874C-9940-C183D36575AE}" dt="2023-03-19T02:19:39.487" v="2853"/>
          <ac:inkMkLst>
            <pc:docMk/>
            <pc:sldMk cId="3803328157" sldId="321"/>
            <ac:inkMk id="225" creationId="{2BE4278D-4A9B-44B1-A254-E2FF1D8B8682}"/>
          </ac:inkMkLst>
        </pc:inkChg>
        <pc:inkChg chg="add del">
          <ac:chgData name="Jade Tan" userId="16b1a3b18b71b79e" providerId="LiveId" clId="{CC439497-F5D5-874C-9940-C183D36575AE}" dt="2023-03-19T02:19:54.777" v="2857"/>
          <ac:inkMkLst>
            <pc:docMk/>
            <pc:sldMk cId="3803328157" sldId="321"/>
            <ac:inkMk id="226" creationId="{A75A2CDD-7F63-988C-BB17-7CA7993F14DE}"/>
          </ac:inkMkLst>
        </pc:inkChg>
        <pc:inkChg chg="add del">
          <ac:chgData name="Jade Tan" userId="16b1a3b18b71b79e" providerId="LiveId" clId="{CC439497-F5D5-874C-9940-C183D36575AE}" dt="2023-03-19T02:19:54.777" v="2857"/>
          <ac:inkMkLst>
            <pc:docMk/>
            <pc:sldMk cId="3803328157" sldId="321"/>
            <ac:inkMk id="227" creationId="{3B95D711-8359-AFB6-CDB3-3191D511054E}"/>
          </ac:inkMkLst>
        </pc:inkChg>
        <pc:inkChg chg="add del">
          <ac:chgData name="Jade Tan" userId="16b1a3b18b71b79e" providerId="LiveId" clId="{CC439497-F5D5-874C-9940-C183D36575AE}" dt="2023-03-19T02:19:54.777" v="2857"/>
          <ac:inkMkLst>
            <pc:docMk/>
            <pc:sldMk cId="3803328157" sldId="321"/>
            <ac:inkMk id="228" creationId="{BC8EA0BE-C6DF-69F0-BAD5-B7BAE5399797}"/>
          </ac:inkMkLst>
        </pc:inkChg>
        <pc:inkChg chg="add mod reco">
          <ac:chgData name="Jade Tan" userId="16b1a3b18b71b79e" providerId="LiveId" clId="{CC439497-F5D5-874C-9940-C183D36575AE}" dt="2023-03-19T02:41:39.176" v="3190" actId="1076"/>
          <ac:inkMkLst>
            <pc:docMk/>
            <pc:sldMk cId="3803328157" sldId="321"/>
            <ac:inkMk id="229" creationId="{338A23EB-DBC0-ECAC-9184-5B47F0ADDE43}"/>
          </ac:inkMkLst>
        </pc:inkChg>
        <pc:inkChg chg="add del">
          <ac:chgData name="Jade Tan" userId="16b1a3b18b71b79e" providerId="LiveId" clId="{CC439497-F5D5-874C-9940-C183D36575AE}" dt="2023-03-19T02:19:58.054" v="2865"/>
          <ac:inkMkLst>
            <pc:docMk/>
            <pc:sldMk cId="3803328157" sldId="321"/>
            <ac:inkMk id="230" creationId="{7B82FF66-87D7-CCEB-8D58-0B4E889FF686}"/>
          </ac:inkMkLst>
        </pc:inkChg>
        <pc:inkChg chg="add del">
          <ac:chgData name="Jade Tan" userId="16b1a3b18b71b79e" providerId="LiveId" clId="{CC439497-F5D5-874C-9940-C183D36575AE}" dt="2023-03-19T02:19:58.054" v="2865"/>
          <ac:inkMkLst>
            <pc:docMk/>
            <pc:sldMk cId="3803328157" sldId="321"/>
            <ac:inkMk id="231" creationId="{161B6860-21E5-26FF-CFB4-2A364DE9944E}"/>
          </ac:inkMkLst>
        </pc:inkChg>
        <pc:inkChg chg="add del">
          <ac:chgData name="Jade Tan" userId="16b1a3b18b71b79e" providerId="LiveId" clId="{CC439497-F5D5-874C-9940-C183D36575AE}" dt="2023-03-19T02:19:58.054" v="2865"/>
          <ac:inkMkLst>
            <pc:docMk/>
            <pc:sldMk cId="3803328157" sldId="321"/>
            <ac:inkMk id="232" creationId="{B4F88AFC-DC9A-A83B-03C7-940BB78DBE38}"/>
          </ac:inkMkLst>
        </pc:inkChg>
        <pc:inkChg chg="add del">
          <ac:chgData name="Jade Tan" userId="16b1a3b18b71b79e" providerId="LiveId" clId="{CC439497-F5D5-874C-9940-C183D36575AE}" dt="2023-03-19T02:19:58.054" v="2865"/>
          <ac:inkMkLst>
            <pc:docMk/>
            <pc:sldMk cId="3803328157" sldId="321"/>
            <ac:inkMk id="233" creationId="{9CE8FE22-4822-A009-12CE-DD356FA1AB50}"/>
          </ac:inkMkLst>
        </pc:inkChg>
        <pc:inkChg chg="add del">
          <ac:chgData name="Jade Tan" userId="16b1a3b18b71b79e" providerId="LiveId" clId="{CC439497-F5D5-874C-9940-C183D36575AE}" dt="2023-03-19T02:19:58.054" v="2865"/>
          <ac:inkMkLst>
            <pc:docMk/>
            <pc:sldMk cId="3803328157" sldId="321"/>
            <ac:inkMk id="234" creationId="{97BE5B24-69CC-2D71-720B-D3354FD7C114}"/>
          </ac:inkMkLst>
        </pc:inkChg>
        <pc:inkChg chg="add del">
          <ac:chgData name="Jade Tan" userId="16b1a3b18b71b79e" providerId="LiveId" clId="{CC439497-F5D5-874C-9940-C183D36575AE}" dt="2023-03-19T02:19:58.054" v="2865"/>
          <ac:inkMkLst>
            <pc:docMk/>
            <pc:sldMk cId="3803328157" sldId="321"/>
            <ac:inkMk id="235" creationId="{589806AA-8790-369A-CC02-0CF3F7CFF349}"/>
          </ac:inkMkLst>
        </pc:inkChg>
        <pc:inkChg chg="add del">
          <ac:chgData name="Jade Tan" userId="16b1a3b18b71b79e" providerId="LiveId" clId="{CC439497-F5D5-874C-9940-C183D36575AE}" dt="2023-03-19T02:19:58.054" v="2865"/>
          <ac:inkMkLst>
            <pc:docMk/>
            <pc:sldMk cId="3803328157" sldId="321"/>
            <ac:inkMk id="236" creationId="{4BF67E87-ADB6-DDCD-5C21-04B971177A84}"/>
          </ac:inkMkLst>
        </pc:inkChg>
        <pc:inkChg chg="add mod reco">
          <ac:chgData name="Jade Tan" userId="16b1a3b18b71b79e" providerId="LiveId" clId="{CC439497-F5D5-874C-9940-C183D36575AE}" dt="2023-03-19T02:41:39.176" v="3190" actId="1076"/>
          <ac:inkMkLst>
            <pc:docMk/>
            <pc:sldMk cId="3803328157" sldId="321"/>
            <ac:inkMk id="237" creationId="{ABC17C5D-DC75-986B-CC65-4EA4DBA4981F}"/>
          </ac:inkMkLst>
        </pc:inkChg>
        <pc:inkChg chg="add del">
          <ac:chgData name="Jade Tan" userId="16b1a3b18b71b79e" providerId="LiveId" clId="{CC439497-F5D5-874C-9940-C183D36575AE}" dt="2023-03-19T02:20:13.795" v="2873"/>
          <ac:inkMkLst>
            <pc:docMk/>
            <pc:sldMk cId="3803328157" sldId="321"/>
            <ac:inkMk id="238" creationId="{72798506-48AD-A72E-94B4-402E804B1422}"/>
          </ac:inkMkLst>
        </pc:inkChg>
        <pc:inkChg chg="add del">
          <ac:chgData name="Jade Tan" userId="16b1a3b18b71b79e" providerId="LiveId" clId="{CC439497-F5D5-874C-9940-C183D36575AE}" dt="2023-03-19T02:20:13.795" v="2873"/>
          <ac:inkMkLst>
            <pc:docMk/>
            <pc:sldMk cId="3803328157" sldId="321"/>
            <ac:inkMk id="239" creationId="{99FC210E-1DE9-3C1C-00E1-DE536903B1A1}"/>
          </ac:inkMkLst>
        </pc:inkChg>
        <pc:inkChg chg="add del">
          <ac:chgData name="Jade Tan" userId="16b1a3b18b71b79e" providerId="LiveId" clId="{CC439497-F5D5-874C-9940-C183D36575AE}" dt="2023-03-19T02:20:13.795" v="2873"/>
          <ac:inkMkLst>
            <pc:docMk/>
            <pc:sldMk cId="3803328157" sldId="321"/>
            <ac:inkMk id="240" creationId="{C1F77B6A-8D11-F297-526F-80A8BC200EC5}"/>
          </ac:inkMkLst>
        </pc:inkChg>
        <pc:inkChg chg="add del">
          <ac:chgData name="Jade Tan" userId="16b1a3b18b71b79e" providerId="LiveId" clId="{CC439497-F5D5-874C-9940-C183D36575AE}" dt="2023-03-19T02:20:13.795" v="2873"/>
          <ac:inkMkLst>
            <pc:docMk/>
            <pc:sldMk cId="3803328157" sldId="321"/>
            <ac:inkMk id="241" creationId="{B716016D-5FDA-71F7-2BBA-AAE893D6ECF5}"/>
          </ac:inkMkLst>
        </pc:inkChg>
        <pc:inkChg chg="add del">
          <ac:chgData name="Jade Tan" userId="16b1a3b18b71b79e" providerId="LiveId" clId="{CC439497-F5D5-874C-9940-C183D36575AE}" dt="2023-03-19T02:20:13.795" v="2873"/>
          <ac:inkMkLst>
            <pc:docMk/>
            <pc:sldMk cId="3803328157" sldId="321"/>
            <ac:inkMk id="242" creationId="{A22256D4-FED8-98F9-409E-6D1D6D0D36F8}"/>
          </ac:inkMkLst>
        </pc:inkChg>
        <pc:inkChg chg="add del">
          <ac:chgData name="Jade Tan" userId="16b1a3b18b71b79e" providerId="LiveId" clId="{CC439497-F5D5-874C-9940-C183D36575AE}" dt="2023-03-19T02:20:13.795" v="2873"/>
          <ac:inkMkLst>
            <pc:docMk/>
            <pc:sldMk cId="3803328157" sldId="321"/>
            <ac:inkMk id="243" creationId="{8D06A0B5-7636-946B-C8A0-4BDBE13D9765}"/>
          </ac:inkMkLst>
        </pc:inkChg>
        <pc:inkChg chg="add del">
          <ac:chgData name="Jade Tan" userId="16b1a3b18b71b79e" providerId="LiveId" clId="{CC439497-F5D5-874C-9940-C183D36575AE}" dt="2023-03-19T02:20:13.795" v="2873"/>
          <ac:inkMkLst>
            <pc:docMk/>
            <pc:sldMk cId="3803328157" sldId="321"/>
            <ac:inkMk id="244" creationId="{987A2DF4-0C72-7CCF-44FE-563C267C21C7}"/>
          </ac:inkMkLst>
        </pc:inkChg>
        <pc:inkChg chg="add mod reco">
          <ac:chgData name="Jade Tan" userId="16b1a3b18b71b79e" providerId="LiveId" clId="{CC439497-F5D5-874C-9940-C183D36575AE}" dt="2023-03-19T02:23:03.158" v="2933" actId="1076"/>
          <ac:inkMkLst>
            <pc:docMk/>
            <pc:sldMk cId="3803328157" sldId="321"/>
            <ac:inkMk id="245" creationId="{62488D9A-E9A8-C786-B88D-8A67080C1212}"/>
          </ac:inkMkLst>
        </pc:inkChg>
        <pc:inkChg chg="add del">
          <ac:chgData name="Jade Tan" userId="16b1a3b18b71b79e" providerId="LiveId" clId="{CC439497-F5D5-874C-9940-C183D36575AE}" dt="2023-03-19T02:20:19.441" v="2886"/>
          <ac:inkMkLst>
            <pc:docMk/>
            <pc:sldMk cId="3803328157" sldId="321"/>
            <ac:inkMk id="246" creationId="{65B8A990-937D-B807-21CB-DEDE715FFC52}"/>
          </ac:inkMkLst>
        </pc:inkChg>
        <pc:inkChg chg="add del">
          <ac:chgData name="Jade Tan" userId="16b1a3b18b71b79e" providerId="LiveId" clId="{CC439497-F5D5-874C-9940-C183D36575AE}" dt="2023-03-19T02:20:19.441" v="2886"/>
          <ac:inkMkLst>
            <pc:docMk/>
            <pc:sldMk cId="3803328157" sldId="321"/>
            <ac:inkMk id="247" creationId="{C9311851-9E14-4340-396A-05D32B5F6EE1}"/>
          </ac:inkMkLst>
        </pc:inkChg>
        <pc:inkChg chg="add del">
          <ac:chgData name="Jade Tan" userId="16b1a3b18b71b79e" providerId="LiveId" clId="{CC439497-F5D5-874C-9940-C183D36575AE}" dt="2023-03-19T02:20:19.441" v="2886"/>
          <ac:inkMkLst>
            <pc:docMk/>
            <pc:sldMk cId="3803328157" sldId="321"/>
            <ac:inkMk id="248" creationId="{C0FC6C5E-582D-27C6-9C5C-25306599EE37}"/>
          </ac:inkMkLst>
        </pc:inkChg>
        <pc:inkChg chg="add del">
          <ac:chgData name="Jade Tan" userId="16b1a3b18b71b79e" providerId="LiveId" clId="{CC439497-F5D5-874C-9940-C183D36575AE}" dt="2023-03-19T02:20:19.441" v="2886"/>
          <ac:inkMkLst>
            <pc:docMk/>
            <pc:sldMk cId="3803328157" sldId="321"/>
            <ac:inkMk id="249" creationId="{822337B0-FDDD-8FB9-6AF8-4FC9BF99C983}"/>
          </ac:inkMkLst>
        </pc:inkChg>
        <pc:inkChg chg="add del">
          <ac:chgData name="Jade Tan" userId="16b1a3b18b71b79e" providerId="LiveId" clId="{CC439497-F5D5-874C-9940-C183D36575AE}" dt="2023-03-19T02:20:19.441" v="2886"/>
          <ac:inkMkLst>
            <pc:docMk/>
            <pc:sldMk cId="3803328157" sldId="321"/>
            <ac:inkMk id="250" creationId="{F44CC9E9-288C-2AC1-2A5E-79FB539787BC}"/>
          </ac:inkMkLst>
        </pc:inkChg>
        <pc:inkChg chg="add del">
          <ac:chgData name="Jade Tan" userId="16b1a3b18b71b79e" providerId="LiveId" clId="{CC439497-F5D5-874C-9940-C183D36575AE}" dt="2023-03-19T02:20:19.441" v="2886"/>
          <ac:inkMkLst>
            <pc:docMk/>
            <pc:sldMk cId="3803328157" sldId="321"/>
            <ac:inkMk id="251" creationId="{D7C74590-3B84-5CEE-938A-23BAF0AFF2C1}"/>
          </ac:inkMkLst>
        </pc:inkChg>
        <pc:inkChg chg="add del">
          <ac:chgData name="Jade Tan" userId="16b1a3b18b71b79e" providerId="LiveId" clId="{CC439497-F5D5-874C-9940-C183D36575AE}" dt="2023-03-19T02:20:19.441" v="2886"/>
          <ac:inkMkLst>
            <pc:docMk/>
            <pc:sldMk cId="3803328157" sldId="321"/>
            <ac:inkMk id="252" creationId="{413F86B1-04ED-C05D-9DDA-8B74E374F723}"/>
          </ac:inkMkLst>
        </pc:inkChg>
        <pc:inkChg chg="add del">
          <ac:chgData name="Jade Tan" userId="16b1a3b18b71b79e" providerId="LiveId" clId="{CC439497-F5D5-874C-9940-C183D36575AE}" dt="2023-03-19T02:20:19.441" v="2886"/>
          <ac:inkMkLst>
            <pc:docMk/>
            <pc:sldMk cId="3803328157" sldId="321"/>
            <ac:inkMk id="253" creationId="{3DBBC1AC-D44E-21BF-EFC7-052178BCC5D3}"/>
          </ac:inkMkLst>
        </pc:inkChg>
        <pc:inkChg chg="add del">
          <ac:chgData name="Jade Tan" userId="16b1a3b18b71b79e" providerId="LiveId" clId="{CC439497-F5D5-874C-9940-C183D36575AE}" dt="2023-03-19T02:20:19.441" v="2886"/>
          <ac:inkMkLst>
            <pc:docMk/>
            <pc:sldMk cId="3803328157" sldId="321"/>
            <ac:inkMk id="254" creationId="{14E01723-6B10-284A-C5E6-7E8A78AC6075}"/>
          </ac:inkMkLst>
        </pc:inkChg>
        <pc:inkChg chg="add del">
          <ac:chgData name="Jade Tan" userId="16b1a3b18b71b79e" providerId="LiveId" clId="{CC439497-F5D5-874C-9940-C183D36575AE}" dt="2023-03-19T02:20:19.441" v="2886"/>
          <ac:inkMkLst>
            <pc:docMk/>
            <pc:sldMk cId="3803328157" sldId="321"/>
            <ac:inkMk id="255" creationId="{64E00E23-BE2C-D85B-97AE-A060881E698E}"/>
          </ac:inkMkLst>
        </pc:inkChg>
        <pc:inkChg chg="add del">
          <ac:chgData name="Jade Tan" userId="16b1a3b18b71b79e" providerId="LiveId" clId="{CC439497-F5D5-874C-9940-C183D36575AE}" dt="2023-03-19T02:20:19.441" v="2886"/>
          <ac:inkMkLst>
            <pc:docMk/>
            <pc:sldMk cId="3803328157" sldId="321"/>
            <ac:inkMk id="256" creationId="{7FDADE52-6680-D7CB-35FA-39F1C9506EAE}"/>
          </ac:inkMkLst>
        </pc:inkChg>
        <pc:inkChg chg="add del">
          <ac:chgData name="Jade Tan" userId="16b1a3b18b71b79e" providerId="LiveId" clId="{CC439497-F5D5-874C-9940-C183D36575AE}" dt="2023-03-19T02:20:19.441" v="2886"/>
          <ac:inkMkLst>
            <pc:docMk/>
            <pc:sldMk cId="3803328157" sldId="321"/>
            <ac:inkMk id="257" creationId="{2500E194-8FD5-3A67-0184-F0C86F8E2195}"/>
          </ac:inkMkLst>
        </pc:inkChg>
        <pc:inkChg chg="add mod reco">
          <ac:chgData name="Jade Tan" userId="16b1a3b18b71b79e" providerId="LiveId" clId="{CC439497-F5D5-874C-9940-C183D36575AE}" dt="2023-03-19T02:23:03.158" v="2933" actId="1076"/>
          <ac:inkMkLst>
            <pc:docMk/>
            <pc:sldMk cId="3803328157" sldId="321"/>
            <ac:inkMk id="258" creationId="{C6247573-264F-E0C9-EF0A-4A893EBDE9AD}"/>
          </ac:inkMkLst>
        </pc:inkChg>
        <pc:inkChg chg="add mod reco">
          <ac:chgData name="Jade Tan" userId="16b1a3b18b71b79e" providerId="LiveId" clId="{CC439497-F5D5-874C-9940-C183D36575AE}" dt="2023-03-19T02:23:03.158" v="2933" actId="1076"/>
          <ac:inkMkLst>
            <pc:docMk/>
            <pc:sldMk cId="3803328157" sldId="321"/>
            <ac:inkMk id="259" creationId="{7AD99926-F221-C8B0-3A02-B73441063AD3}"/>
          </ac:inkMkLst>
        </pc:inkChg>
        <pc:inkChg chg="add del">
          <ac:chgData name="Jade Tan" userId="16b1a3b18b71b79e" providerId="LiveId" clId="{CC439497-F5D5-874C-9940-C183D36575AE}" dt="2023-03-19T02:20:51.973" v="2896"/>
          <ac:inkMkLst>
            <pc:docMk/>
            <pc:sldMk cId="3803328157" sldId="321"/>
            <ac:inkMk id="260" creationId="{3D572DBD-3A5F-D417-76D3-48F7ABBB8FD6}"/>
          </ac:inkMkLst>
        </pc:inkChg>
        <pc:inkChg chg="add del">
          <ac:chgData name="Jade Tan" userId="16b1a3b18b71b79e" providerId="LiveId" clId="{CC439497-F5D5-874C-9940-C183D36575AE}" dt="2023-03-19T02:20:55.997" v="2902"/>
          <ac:inkMkLst>
            <pc:docMk/>
            <pc:sldMk cId="3803328157" sldId="321"/>
            <ac:inkMk id="261" creationId="{1414A134-55CD-0209-1C51-7BA40FCE69A3}"/>
          </ac:inkMkLst>
        </pc:inkChg>
        <pc:inkChg chg="add del">
          <ac:chgData name="Jade Tan" userId="16b1a3b18b71b79e" providerId="LiveId" clId="{CC439497-F5D5-874C-9940-C183D36575AE}" dt="2023-03-19T02:20:54.650" v="2901"/>
          <ac:inkMkLst>
            <pc:docMk/>
            <pc:sldMk cId="3803328157" sldId="321"/>
            <ac:inkMk id="262" creationId="{8EF1FC4A-A5FD-E819-A8B2-39D5BBE601F0}"/>
          </ac:inkMkLst>
        </pc:inkChg>
        <pc:inkChg chg="add del">
          <ac:chgData name="Jade Tan" userId="16b1a3b18b71b79e" providerId="LiveId" clId="{CC439497-F5D5-874C-9940-C183D36575AE}" dt="2023-03-19T02:20:54.284" v="2900"/>
          <ac:inkMkLst>
            <pc:docMk/>
            <pc:sldMk cId="3803328157" sldId="321"/>
            <ac:inkMk id="263" creationId="{D23F83CB-29A1-2CE1-42FE-B254043AB137}"/>
          </ac:inkMkLst>
        </pc:inkChg>
        <pc:inkChg chg="add del">
          <ac:chgData name="Jade Tan" userId="16b1a3b18b71b79e" providerId="LiveId" clId="{CC439497-F5D5-874C-9940-C183D36575AE}" dt="2023-03-19T02:20:52.622" v="2899"/>
          <ac:inkMkLst>
            <pc:docMk/>
            <pc:sldMk cId="3803328157" sldId="321"/>
            <ac:inkMk id="264" creationId="{38E4C9B3-6F78-2A4E-E8EA-0792AEB9F91F}"/>
          </ac:inkMkLst>
        </pc:inkChg>
        <pc:inkChg chg="add del">
          <ac:chgData name="Jade Tan" userId="16b1a3b18b71b79e" providerId="LiveId" clId="{CC439497-F5D5-874C-9940-C183D36575AE}" dt="2023-03-19T02:20:52.460" v="2898"/>
          <ac:inkMkLst>
            <pc:docMk/>
            <pc:sldMk cId="3803328157" sldId="321"/>
            <ac:inkMk id="265" creationId="{D5F4E0A4-BC04-DF25-769A-00D41E9E4A65}"/>
          </ac:inkMkLst>
        </pc:inkChg>
        <pc:inkChg chg="add del">
          <ac:chgData name="Jade Tan" userId="16b1a3b18b71b79e" providerId="LiveId" clId="{CC439497-F5D5-874C-9940-C183D36575AE}" dt="2023-03-19T02:20:52.130" v="2897"/>
          <ac:inkMkLst>
            <pc:docMk/>
            <pc:sldMk cId="3803328157" sldId="321"/>
            <ac:inkMk id="266" creationId="{97387022-7FE5-F913-8619-8B4817F15D40}"/>
          </ac:inkMkLst>
        </pc:inkChg>
        <pc:inkChg chg="add del">
          <ac:chgData name="Jade Tan" userId="16b1a3b18b71b79e" providerId="LiveId" clId="{CC439497-F5D5-874C-9940-C183D36575AE}" dt="2023-03-19T02:20:51.973" v="2896"/>
          <ac:inkMkLst>
            <pc:docMk/>
            <pc:sldMk cId="3803328157" sldId="321"/>
            <ac:inkMk id="267" creationId="{60E59762-83AD-29DB-9D48-0A58B89D3459}"/>
          </ac:inkMkLst>
        </pc:inkChg>
        <pc:inkChg chg="add del reco">
          <ac:chgData name="Jade Tan" userId="16b1a3b18b71b79e" providerId="LiveId" clId="{CC439497-F5D5-874C-9940-C183D36575AE}" dt="2023-03-19T02:20:51.973" v="2896"/>
          <ac:inkMkLst>
            <pc:docMk/>
            <pc:sldMk cId="3803328157" sldId="321"/>
            <ac:inkMk id="268" creationId="{7C337730-2C1A-7277-205F-0C4C83461A5D}"/>
          </ac:inkMkLst>
        </pc:inkChg>
        <pc:inkChg chg="add">
          <ac:chgData name="Jade Tan" userId="16b1a3b18b71b79e" providerId="LiveId" clId="{CC439497-F5D5-874C-9940-C183D36575AE}" dt="2023-03-19T02:20:58.523" v="2903"/>
          <ac:inkMkLst>
            <pc:docMk/>
            <pc:sldMk cId="3803328157" sldId="321"/>
            <ac:inkMk id="269" creationId="{AD9C6FDB-EC66-B136-1428-6D7DDDD0A947}"/>
          </ac:inkMkLst>
        </pc:inkChg>
        <pc:inkChg chg="add del">
          <ac:chgData name="Jade Tan" userId="16b1a3b18b71b79e" providerId="LiveId" clId="{CC439497-F5D5-874C-9940-C183D36575AE}" dt="2023-03-19T02:22:11.647" v="2918"/>
          <ac:inkMkLst>
            <pc:docMk/>
            <pc:sldMk cId="3803328157" sldId="321"/>
            <ac:inkMk id="270" creationId="{400428A3-EA55-3151-D588-EECC19937C58}"/>
          </ac:inkMkLst>
        </pc:inkChg>
        <pc:inkChg chg="add del">
          <ac:chgData name="Jade Tan" userId="16b1a3b18b71b79e" providerId="LiveId" clId="{CC439497-F5D5-874C-9940-C183D36575AE}" dt="2023-03-19T02:22:11.647" v="2918"/>
          <ac:inkMkLst>
            <pc:docMk/>
            <pc:sldMk cId="3803328157" sldId="321"/>
            <ac:inkMk id="271" creationId="{6E16DAF9-709B-E575-AB7E-A8DC6C89DF85}"/>
          </ac:inkMkLst>
        </pc:inkChg>
        <pc:inkChg chg="add del">
          <ac:chgData name="Jade Tan" userId="16b1a3b18b71b79e" providerId="LiveId" clId="{CC439497-F5D5-874C-9940-C183D36575AE}" dt="2023-03-19T02:22:11.647" v="2918"/>
          <ac:inkMkLst>
            <pc:docMk/>
            <pc:sldMk cId="3803328157" sldId="321"/>
            <ac:inkMk id="272" creationId="{E5204B5C-BC00-C851-6837-BF5DD30CCC40}"/>
          </ac:inkMkLst>
        </pc:inkChg>
        <pc:inkChg chg="add del">
          <ac:chgData name="Jade Tan" userId="16b1a3b18b71b79e" providerId="LiveId" clId="{CC439497-F5D5-874C-9940-C183D36575AE}" dt="2023-03-19T02:22:11.647" v="2918"/>
          <ac:inkMkLst>
            <pc:docMk/>
            <pc:sldMk cId="3803328157" sldId="321"/>
            <ac:inkMk id="273" creationId="{3AC45005-0C14-91A2-47F7-5B69CE81FD39}"/>
          </ac:inkMkLst>
        </pc:inkChg>
        <pc:inkChg chg="add del">
          <ac:chgData name="Jade Tan" userId="16b1a3b18b71b79e" providerId="LiveId" clId="{CC439497-F5D5-874C-9940-C183D36575AE}" dt="2023-03-19T02:22:11.647" v="2918"/>
          <ac:inkMkLst>
            <pc:docMk/>
            <pc:sldMk cId="3803328157" sldId="321"/>
            <ac:inkMk id="274" creationId="{5B6BF381-2969-C4BD-4B4A-4BB24DD83C5B}"/>
          </ac:inkMkLst>
        </pc:inkChg>
        <pc:inkChg chg="add del">
          <ac:chgData name="Jade Tan" userId="16b1a3b18b71b79e" providerId="LiveId" clId="{CC439497-F5D5-874C-9940-C183D36575AE}" dt="2023-03-19T02:22:11.647" v="2918"/>
          <ac:inkMkLst>
            <pc:docMk/>
            <pc:sldMk cId="3803328157" sldId="321"/>
            <ac:inkMk id="275" creationId="{1D7BDB38-3283-B2F2-4323-BD6E1C116B7C}"/>
          </ac:inkMkLst>
        </pc:inkChg>
        <pc:inkChg chg="add del">
          <ac:chgData name="Jade Tan" userId="16b1a3b18b71b79e" providerId="LiveId" clId="{CC439497-F5D5-874C-9940-C183D36575AE}" dt="2023-03-19T02:22:11.647" v="2918"/>
          <ac:inkMkLst>
            <pc:docMk/>
            <pc:sldMk cId="3803328157" sldId="321"/>
            <ac:inkMk id="276" creationId="{0166B883-3FBB-CDCC-A548-CAD17CFABCFB}"/>
          </ac:inkMkLst>
        </pc:inkChg>
        <pc:inkChg chg="add del">
          <ac:chgData name="Jade Tan" userId="16b1a3b18b71b79e" providerId="LiveId" clId="{CC439497-F5D5-874C-9940-C183D36575AE}" dt="2023-03-19T02:22:11.647" v="2918"/>
          <ac:inkMkLst>
            <pc:docMk/>
            <pc:sldMk cId="3803328157" sldId="321"/>
            <ac:inkMk id="277" creationId="{8D74D58D-C474-A6E3-F37E-2027561DAAFC}"/>
          </ac:inkMkLst>
        </pc:inkChg>
        <pc:inkChg chg="add del">
          <ac:chgData name="Jade Tan" userId="16b1a3b18b71b79e" providerId="LiveId" clId="{CC439497-F5D5-874C-9940-C183D36575AE}" dt="2023-03-19T02:22:11.647" v="2918"/>
          <ac:inkMkLst>
            <pc:docMk/>
            <pc:sldMk cId="3803328157" sldId="321"/>
            <ac:inkMk id="278" creationId="{7B16A52F-B4DF-FD3C-1839-575532D68AFA}"/>
          </ac:inkMkLst>
        </pc:inkChg>
        <pc:inkChg chg="add del">
          <ac:chgData name="Jade Tan" userId="16b1a3b18b71b79e" providerId="LiveId" clId="{CC439497-F5D5-874C-9940-C183D36575AE}" dt="2023-03-19T02:22:12.303" v="2921"/>
          <ac:inkMkLst>
            <pc:docMk/>
            <pc:sldMk cId="3803328157" sldId="321"/>
            <ac:inkMk id="279" creationId="{441815A1-A31C-2EE3-3CEC-567C190B03B2}"/>
          </ac:inkMkLst>
        </pc:inkChg>
        <pc:inkChg chg="add del">
          <ac:chgData name="Jade Tan" userId="16b1a3b18b71b79e" providerId="LiveId" clId="{CC439497-F5D5-874C-9940-C183D36575AE}" dt="2023-03-19T02:22:12.028" v="2920"/>
          <ac:inkMkLst>
            <pc:docMk/>
            <pc:sldMk cId="3803328157" sldId="321"/>
            <ac:inkMk id="280" creationId="{61DC09AF-984C-F658-0F06-B9D5EA255B56}"/>
          </ac:inkMkLst>
        </pc:inkChg>
        <pc:inkChg chg="add del">
          <ac:chgData name="Jade Tan" userId="16b1a3b18b71b79e" providerId="LiveId" clId="{CC439497-F5D5-874C-9940-C183D36575AE}" dt="2023-03-19T02:22:11.836" v="2919"/>
          <ac:inkMkLst>
            <pc:docMk/>
            <pc:sldMk cId="3803328157" sldId="321"/>
            <ac:inkMk id="281" creationId="{4143C9C5-A339-73D4-1062-B912B1782BC8}"/>
          </ac:inkMkLst>
        </pc:inkChg>
        <pc:inkChg chg="add del">
          <ac:chgData name="Jade Tan" userId="16b1a3b18b71b79e" providerId="LiveId" clId="{CC439497-F5D5-874C-9940-C183D36575AE}" dt="2023-03-19T02:22:11.647" v="2918"/>
          <ac:inkMkLst>
            <pc:docMk/>
            <pc:sldMk cId="3803328157" sldId="321"/>
            <ac:inkMk id="282" creationId="{93E22767-C6FF-36FD-4535-CADFC2248C7A}"/>
          </ac:inkMkLst>
        </pc:inkChg>
        <pc:inkChg chg="add del reco">
          <ac:chgData name="Jade Tan" userId="16b1a3b18b71b79e" providerId="LiveId" clId="{CC439497-F5D5-874C-9940-C183D36575AE}" dt="2023-03-19T02:22:11.647" v="2918"/>
          <ac:inkMkLst>
            <pc:docMk/>
            <pc:sldMk cId="3803328157" sldId="321"/>
            <ac:inkMk id="283" creationId="{2AC34D8A-12B0-E18D-2E06-3CDC96FD12C2}"/>
          </ac:inkMkLst>
        </pc:inkChg>
        <pc:inkChg chg="add del">
          <ac:chgData name="Jade Tan" userId="16b1a3b18b71b79e" providerId="LiveId" clId="{CC439497-F5D5-874C-9940-C183D36575AE}" dt="2023-03-19T02:22:17.326" v="2926"/>
          <ac:inkMkLst>
            <pc:docMk/>
            <pc:sldMk cId="3803328157" sldId="321"/>
            <ac:inkMk id="284" creationId="{1C404DEE-CB9F-4B16-0C52-E49ED3A17296}"/>
          </ac:inkMkLst>
        </pc:inkChg>
        <pc:inkChg chg="add del">
          <ac:chgData name="Jade Tan" userId="16b1a3b18b71b79e" providerId="LiveId" clId="{CC439497-F5D5-874C-9940-C183D36575AE}" dt="2023-03-19T02:22:17.326" v="2926"/>
          <ac:inkMkLst>
            <pc:docMk/>
            <pc:sldMk cId="3803328157" sldId="321"/>
            <ac:inkMk id="285" creationId="{B556C847-C53F-39A5-86D5-E1654EE01AC1}"/>
          </ac:inkMkLst>
        </pc:inkChg>
        <pc:inkChg chg="add del">
          <ac:chgData name="Jade Tan" userId="16b1a3b18b71b79e" providerId="LiveId" clId="{CC439497-F5D5-874C-9940-C183D36575AE}" dt="2023-03-19T02:22:17.326" v="2926"/>
          <ac:inkMkLst>
            <pc:docMk/>
            <pc:sldMk cId="3803328157" sldId="321"/>
            <ac:inkMk id="286" creationId="{9D86BEC6-D7C5-7935-B352-46F0F390E7C7}"/>
          </ac:inkMkLst>
        </pc:inkChg>
        <pc:inkChg chg="add del">
          <ac:chgData name="Jade Tan" userId="16b1a3b18b71b79e" providerId="LiveId" clId="{CC439497-F5D5-874C-9940-C183D36575AE}" dt="2023-03-19T02:22:17.326" v="2926"/>
          <ac:inkMkLst>
            <pc:docMk/>
            <pc:sldMk cId="3803328157" sldId="321"/>
            <ac:inkMk id="287" creationId="{EB817141-93C8-0733-7E35-F105911D7EFD}"/>
          </ac:inkMkLst>
        </pc:inkChg>
        <pc:inkChg chg="add reco">
          <ac:chgData name="Jade Tan" userId="16b1a3b18b71b79e" providerId="LiveId" clId="{CC439497-F5D5-874C-9940-C183D36575AE}" dt="2023-03-19T02:22:17.326" v="2926"/>
          <ac:inkMkLst>
            <pc:docMk/>
            <pc:sldMk cId="3803328157" sldId="321"/>
            <ac:inkMk id="288" creationId="{BDE01288-A5B5-0B86-FA36-B7B03E700AEB}"/>
          </ac:inkMkLst>
        </pc:inkChg>
        <pc:inkChg chg="add del">
          <ac:chgData name="Jade Tan" userId="16b1a3b18b71b79e" providerId="LiveId" clId="{CC439497-F5D5-874C-9940-C183D36575AE}" dt="2023-03-19T02:22:24.014" v="2932"/>
          <ac:inkMkLst>
            <pc:docMk/>
            <pc:sldMk cId="3803328157" sldId="321"/>
            <ac:inkMk id="289" creationId="{B035BE3F-BEC7-27F8-C3C9-EEE48A3D462D}"/>
          </ac:inkMkLst>
        </pc:inkChg>
        <pc:inkChg chg="add del">
          <ac:chgData name="Jade Tan" userId="16b1a3b18b71b79e" providerId="LiveId" clId="{CC439497-F5D5-874C-9940-C183D36575AE}" dt="2023-03-19T02:22:24.014" v="2932"/>
          <ac:inkMkLst>
            <pc:docMk/>
            <pc:sldMk cId="3803328157" sldId="321"/>
            <ac:inkMk id="290" creationId="{F640DAA8-A1DC-190B-678A-31219E9FBE56}"/>
          </ac:inkMkLst>
        </pc:inkChg>
        <pc:inkChg chg="add del">
          <ac:chgData name="Jade Tan" userId="16b1a3b18b71b79e" providerId="LiveId" clId="{CC439497-F5D5-874C-9940-C183D36575AE}" dt="2023-03-19T02:22:24.014" v="2932"/>
          <ac:inkMkLst>
            <pc:docMk/>
            <pc:sldMk cId="3803328157" sldId="321"/>
            <ac:inkMk id="291" creationId="{7704940E-1A1C-D709-9A1D-B407939F8961}"/>
          </ac:inkMkLst>
        </pc:inkChg>
        <pc:inkChg chg="add del">
          <ac:chgData name="Jade Tan" userId="16b1a3b18b71b79e" providerId="LiveId" clId="{CC439497-F5D5-874C-9940-C183D36575AE}" dt="2023-03-19T02:22:24.014" v="2932"/>
          <ac:inkMkLst>
            <pc:docMk/>
            <pc:sldMk cId="3803328157" sldId="321"/>
            <ac:inkMk id="292" creationId="{889387BD-FC8D-B73C-F86F-D3F2795A19BB}"/>
          </ac:inkMkLst>
        </pc:inkChg>
        <pc:inkChg chg="add del">
          <ac:chgData name="Jade Tan" userId="16b1a3b18b71b79e" providerId="LiveId" clId="{CC439497-F5D5-874C-9940-C183D36575AE}" dt="2023-03-19T02:22:24.014" v="2932"/>
          <ac:inkMkLst>
            <pc:docMk/>
            <pc:sldMk cId="3803328157" sldId="321"/>
            <ac:inkMk id="293" creationId="{AFB7457C-E602-1632-91FA-78D266F3577C}"/>
          </ac:inkMkLst>
        </pc:inkChg>
        <pc:inkChg chg="add reco">
          <ac:chgData name="Jade Tan" userId="16b1a3b18b71b79e" providerId="LiveId" clId="{CC439497-F5D5-874C-9940-C183D36575AE}" dt="2023-03-19T02:22:24.014" v="2932"/>
          <ac:inkMkLst>
            <pc:docMk/>
            <pc:sldMk cId="3803328157" sldId="321"/>
            <ac:inkMk id="294" creationId="{6BE7A6EC-62A7-A868-97E2-ACEE26753DCF}"/>
          </ac:inkMkLst>
        </pc:inkChg>
        <pc:inkChg chg="add del">
          <ac:chgData name="Jade Tan" userId="16b1a3b18b71b79e" providerId="LiveId" clId="{CC439497-F5D5-874C-9940-C183D36575AE}" dt="2023-03-19T02:23:11.264" v="2940"/>
          <ac:inkMkLst>
            <pc:docMk/>
            <pc:sldMk cId="3803328157" sldId="321"/>
            <ac:inkMk id="295" creationId="{0829D5CC-AE6A-E427-80A7-F1A08E63665E}"/>
          </ac:inkMkLst>
        </pc:inkChg>
        <pc:inkChg chg="add del">
          <ac:chgData name="Jade Tan" userId="16b1a3b18b71b79e" providerId="LiveId" clId="{CC439497-F5D5-874C-9940-C183D36575AE}" dt="2023-03-19T02:23:11.264" v="2940"/>
          <ac:inkMkLst>
            <pc:docMk/>
            <pc:sldMk cId="3803328157" sldId="321"/>
            <ac:inkMk id="296" creationId="{F4E403D0-65AA-E1BD-3DFA-01771D73D7E9}"/>
          </ac:inkMkLst>
        </pc:inkChg>
        <pc:inkChg chg="add del">
          <ac:chgData name="Jade Tan" userId="16b1a3b18b71b79e" providerId="LiveId" clId="{CC439497-F5D5-874C-9940-C183D36575AE}" dt="2023-03-19T02:23:11.264" v="2940"/>
          <ac:inkMkLst>
            <pc:docMk/>
            <pc:sldMk cId="3803328157" sldId="321"/>
            <ac:inkMk id="297" creationId="{7F189E8D-C905-69EF-8912-F92F6DF3545E}"/>
          </ac:inkMkLst>
        </pc:inkChg>
        <pc:inkChg chg="add del">
          <ac:chgData name="Jade Tan" userId="16b1a3b18b71b79e" providerId="LiveId" clId="{CC439497-F5D5-874C-9940-C183D36575AE}" dt="2023-03-19T02:23:11.264" v="2940"/>
          <ac:inkMkLst>
            <pc:docMk/>
            <pc:sldMk cId="3803328157" sldId="321"/>
            <ac:inkMk id="298" creationId="{4E07645E-3D2E-E6C1-EE4A-B777ED1B363B}"/>
          </ac:inkMkLst>
        </pc:inkChg>
        <pc:inkChg chg="add del">
          <ac:chgData name="Jade Tan" userId="16b1a3b18b71b79e" providerId="LiveId" clId="{CC439497-F5D5-874C-9940-C183D36575AE}" dt="2023-03-19T02:23:11.264" v="2940"/>
          <ac:inkMkLst>
            <pc:docMk/>
            <pc:sldMk cId="3803328157" sldId="321"/>
            <ac:inkMk id="299" creationId="{2A28D930-9CDB-2358-F00F-C3AE63DF12E8}"/>
          </ac:inkMkLst>
        </pc:inkChg>
        <pc:inkChg chg="add del">
          <ac:chgData name="Jade Tan" userId="16b1a3b18b71b79e" providerId="LiveId" clId="{CC439497-F5D5-874C-9940-C183D36575AE}" dt="2023-03-19T02:23:11.264" v="2940"/>
          <ac:inkMkLst>
            <pc:docMk/>
            <pc:sldMk cId="3803328157" sldId="321"/>
            <ac:inkMk id="300" creationId="{9C87CF75-A77B-6253-23DF-92515701F775}"/>
          </ac:inkMkLst>
        </pc:inkChg>
        <pc:inkChg chg="add mod reco modStrokes">
          <ac:chgData name="Jade Tan" userId="16b1a3b18b71b79e" providerId="LiveId" clId="{CC439497-F5D5-874C-9940-C183D36575AE}" dt="2023-03-19T02:43:21.223" v="3240"/>
          <ac:inkMkLst>
            <pc:docMk/>
            <pc:sldMk cId="3803328157" sldId="321"/>
            <ac:inkMk id="301" creationId="{CD826B01-CE83-24AD-6BBF-DAAE2C2847D2}"/>
          </ac:inkMkLst>
        </pc:inkChg>
        <pc:inkChg chg="add del">
          <ac:chgData name="Jade Tan" userId="16b1a3b18b71b79e" providerId="LiveId" clId="{CC439497-F5D5-874C-9940-C183D36575AE}" dt="2023-03-19T02:24:18.725" v="2942"/>
          <ac:inkMkLst>
            <pc:docMk/>
            <pc:sldMk cId="3803328157" sldId="321"/>
            <ac:inkMk id="302" creationId="{EE4022BD-08CF-083A-7D11-A2310C7551FA}"/>
          </ac:inkMkLst>
        </pc:inkChg>
        <pc:inkChg chg="add del">
          <ac:chgData name="Jade Tan" userId="16b1a3b18b71b79e" providerId="LiveId" clId="{CC439497-F5D5-874C-9940-C183D36575AE}" dt="2023-03-19T02:27:10.676" v="2969"/>
          <ac:inkMkLst>
            <pc:docMk/>
            <pc:sldMk cId="3803328157" sldId="321"/>
            <ac:inkMk id="303" creationId="{A814F467-4810-0E09-F47D-3F0947C05F35}"/>
          </ac:inkMkLst>
        </pc:inkChg>
        <pc:inkChg chg="add del">
          <ac:chgData name="Jade Tan" userId="16b1a3b18b71b79e" providerId="LiveId" clId="{CC439497-F5D5-874C-9940-C183D36575AE}" dt="2023-03-19T02:26:08.449" v="2946"/>
          <ac:inkMkLst>
            <pc:docMk/>
            <pc:sldMk cId="3803328157" sldId="321"/>
            <ac:inkMk id="304" creationId="{31D23C1C-6A32-F2AE-F92E-B94AAB0B5E8C}"/>
          </ac:inkMkLst>
        </pc:inkChg>
        <pc:inkChg chg="add del">
          <ac:chgData name="Jade Tan" userId="16b1a3b18b71b79e" providerId="LiveId" clId="{CC439497-F5D5-874C-9940-C183D36575AE}" dt="2023-03-19T02:26:08.449" v="2946"/>
          <ac:inkMkLst>
            <pc:docMk/>
            <pc:sldMk cId="3803328157" sldId="321"/>
            <ac:inkMk id="305" creationId="{B2A72E75-3209-ECDA-3274-57FDB605B053}"/>
          </ac:inkMkLst>
        </pc:inkChg>
        <pc:inkChg chg="add reco">
          <ac:chgData name="Jade Tan" userId="16b1a3b18b71b79e" providerId="LiveId" clId="{CC439497-F5D5-874C-9940-C183D36575AE}" dt="2023-03-19T02:26:08.449" v="2946"/>
          <ac:inkMkLst>
            <pc:docMk/>
            <pc:sldMk cId="3803328157" sldId="321"/>
            <ac:inkMk id="306" creationId="{E4E03F30-9DC3-56B5-0321-E8463862C7F4}"/>
          </ac:inkMkLst>
        </pc:inkChg>
        <pc:inkChg chg="add del">
          <ac:chgData name="Jade Tan" userId="16b1a3b18b71b79e" providerId="LiveId" clId="{CC439497-F5D5-874C-9940-C183D36575AE}" dt="2023-03-19T02:26:11.454" v="2951"/>
          <ac:inkMkLst>
            <pc:docMk/>
            <pc:sldMk cId="3803328157" sldId="321"/>
            <ac:inkMk id="307" creationId="{20257718-EAEA-D6E4-3C39-C35CE57A2228}"/>
          </ac:inkMkLst>
        </pc:inkChg>
        <pc:inkChg chg="add del">
          <ac:chgData name="Jade Tan" userId="16b1a3b18b71b79e" providerId="LiveId" clId="{CC439497-F5D5-874C-9940-C183D36575AE}" dt="2023-03-19T02:26:11.454" v="2951"/>
          <ac:inkMkLst>
            <pc:docMk/>
            <pc:sldMk cId="3803328157" sldId="321"/>
            <ac:inkMk id="308" creationId="{F72136A5-002C-15EE-B69A-6D84B88B6278}"/>
          </ac:inkMkLst>
        </pc:inkChg>
        <pc:inkChg chg="add del">
          <ac:chgData name="Jade Tan" userId="16b1a3b18b71b79e" providerId="LiveId" clId="{CC439497-F5D5-874C-9940-C183D36575AE}" dt="2023-03-19T02:26:11.454" v="2951"/>
          <ac:inkMkLst>
            <pc:docMk/>
            <pc:sldMk cId="3803328157" sldId="321"/>
            <ac:inkMk id="309" creationId="{B381CB68-E00E-E61B-C277-6C3C0F8B455F}"/>
          </ac:inkMkLst>
        </pc:inkChg>
        <pc:inkChg chg="add del">
          <ac:chgData name="Jade Tan" userId="16b1a3b18b71b79e" providerId="LiveId" clId="{CC439497-F5D5-874C-9940-C183D36575AE}" dt="2023-03-19T02:26:11.454" v="2951"/>
          <ac:inkMkLst>
            <pc:docMk/>
            <pc:sldMk cId="3803328157" sldId="321"/>
            <ac:inkMk id="310" creationId="{3A2A9940-8E3B-6E29-AF34-BEC1D9C33C2D}"/>
          </ac:inkMkLst>
        </pc:inkChg>
        <pc:inkChg chg="add reco">
          <ac:chgData name="Jade Tan" userId="16b1a3b18b71b79e" providerId="LiveId" clId="{CC439497-F5D5-874C-9940-C183D36575AE}" dt="2023-03-19T02:26:11.454" v="2951"/>
          <ac:inkMkLst>
            <pc:docMk/>
            <pc:sldMk cId="3803328157" sldId="321"/>
            <ac:inkMk id="311" creationId="{E5CBB3C1-2C76-A18A-AF81-EBEC68E23879}"/>
          </ac:inkMkLst>
        </pc:inkChg>
        <pc:inkChg chg="add del">
          <ac:chgData name="Jade Tan" userId="16b1a3b18b71b79e" providerId="LiveId" clId="{CC439497-F5D5-874C-9940-C183D36575AE}" dt="2023-03-19T02:26:13.822" v="2957"/>
          <ac:inkMkLst>
            <pc:docMk/>
            <pc:sldMk cId="3803328157" sldId="321"/>
            <ac:inkMk id="312" creationId="{14847C2A-4DC9-124A-700A-D2CEEBAFAFBA}"/>
          </ac:inkMkLst>
        </pc:inkChg>
        <pc:inkChg chg="add del">
          <ac:chgData name="Jade Tan" userId="16b1a3b18b71b79e" providerId="LiveId" clId="{CC439497-F5D5-874C-9940-C183D36575AE}" dt="2023-03-19T02:26:13.822" v="2957"/>
          <ac:inkMkLst>
            <pc:docMk/>
            <pc:sldMk cId="3803328157" sldId="321"/>
            <ac:inkMk id="313" creationId="{0E132B2A-2ED1-89E8-5487-C28756FC0149}"/>
          </ac:inkMkLst>
        </pc:inkChg>
        <pc:inkChg chg="add del">
          <ac:chgData name="Jade Tan" userId="16b1a3b18b71b79e" providerId="LiveId" clId="{CC439497-F5D5-874C-9940-C183D36575AE}" dt="2023-03-19T02:26:13.822" v="2957"/>
          <ac:inkMkLst>
            <pc:docMk/>
            <pc:sldMk cId="3803328157" sldId="321"/>
            <ac:inkMk id="314" creationId="{16C9AEE0-EF92-EC5A-AB26-033F0EF4145C}"/>
          </ac:inkMkLst>
        </pc:inkChg>
        <pc:inkChg chg="add del">
          <ac:chgData name="Jade Tan" userId="16b1a3b18b71b79e" providerId="LiveId" clId="{CC439497-F5D5-874C-9940-C183D36575AE}" dt="2023-03-19T02:26:13.822" v="2957"/>
          <ac:inkMkLst>
            <pc:docMk/>
            <pc:sldMk cId="3803328157" sldId="321"/>
            <ac:inkMk id="315" creationId="{772955FF-44C7-7DC9-EEA1-9E519A005895}"/>
          </ac:inkMkLst>
        </pc:inkChg>
        <pc:inkChg chg="add del">
          <ac:chgData name="Jade Tan" userId="16b1a3b18b71b79e" providerId="LiveId" clId="{CC439497-F5D5-874C-9940-C183D36575AE}" dt="2023-03-19T02:26:13.822" v="2957"/>
          <ac:inkMkLst>
            <pc:docMk/>
            <pc:sldMk cId="3803328157" sldId="321"/>
            <ac:inkMk id="316" creationId="{0F6B3074-E001-0625-7C8F-7C1F8100993D}"/>
          </ac:inkMkLst>
        </pc:inkChg>
        <pc:inkChg chg="add reco">
          <ac:chgData name="Jade Tan" userId="16b1a3b18b71b79e" providerId="LiveId" clId="{CC439497-F5D5-874C-9940-C183D36575AE}" dt="2023-03-19T02:26:13.822" v="2957"/>
          <ac:inkMkLst>
            <pc:docMk/>
            <pc:sldMk cId="3803328157" sldId="321"/>
            <ac:inkMk id="317" creationId="{A61DDF22-B324-5A13-24FB-0D9C9035EBE3}"/>
          </ac:inkMkLst>
        </pc:inkChg>
        <pc:inkChg chg="add">
          <ac:chgData name="Jade Tan" userId="16b1a3b18b71b79e" providerId="LiveId" clId="{CC439497-F5D5-874C-9940-C183D36575AE}" dt="2023-03-19T02:26:16.271" v="2958"/>
          <ac:inkMkLst>
            <pc:docMk/>
            <pc:sldMk cId="3803328157" sldId="321"/>
            <ac:inkMk id="318" creationId="{AD079A41-6436-CB60-1200-52F0B133A0CC}"/>
          </ac:inkMkLst>
        </pc:inkChg>
        <pc:inkChg chg="add del">
          <ac:chgData name="Jade Tan" userId="16b1a3b18b71b79e" providerId="LiveId" clId="{CC439497-F5D5-874C-9940-C183D36575AE}" dt="2023-03-19T02:26:58.813" v="2968"/>
          <ac:inkMkLst>
            <pc:docMk/>
            <pc:sldMk cId="3803328157" sldId="321"/>
            <ac:inkMk id="319" creationId="{1CE43911-2AAC-6B6D-3A07-F214607B3581}"/>
          </ac:inkMkLst>
        </pc:inkChg>
        <pc:inkChg chg="add del">
          <ac:chgData name="Jade Tan" userId="16b1a3b18b71b79e" providerId="LiveId" clId="{CC439497-F5D5-874C-9940-C183D36575AE}" dt="2023-03-19T02:26:58.813" v="2968"/>
          <ac:inkMkLst>
            <pc:docMk/>
            <pc:sldMk cId="3803328157" sldId="321"/>
            <ac:inkMk id="320" creationId="{20EACF07-BEEC-D446-0DF4-11F68DFAACBC}"/>
          </ac:inkMkLst>
        </pc:inkChg>
        <pc:inkChg chg="add del">
          <ac:chgData name="Jade Tan" userId="16b1a3b18b71b79e" providerId="LiveId" clId="{CC439497-F5D5-874C-9940-C183D36575AE}" dt="2023-03-19T02:26:58.813" v="2968"/>
          <ac:inkMkLst>
            <pc:docMk/>
            <pc:sldMk cId="3803328157" sldId="321"/>
            <ac:inkMk id="321" creationId="{A3D487C5-548B-98AE-6427-08E2D5AC7544}"/>
          </ac:inkMkLst>
        </pc:inkChg>
        <pc:inkChg chg="add del">
          <ac:chgData name="Jade Tan" userId="16b1a3b18b71b79e" providerId="LiveId" clId="{CC439497-F5D5-874C-9940-C183D36575AE}" dt="2023-03-19T02:26:58.813" v="2968"/>
          <ac:inkMkLst>
            <pc:docMk/>
            <pc:sldMk cId="3803328157" sldId="321"/>
            <ac:inkMk id="322" creationId="{CB78FA25-5C3F-04EA-1CE1-497BAA67F9B4}"/>
          </ac:inkMkLst>
        </pc:inkChg>
        <pc:inkChg chg="add del">
          <ac:chgData name="Jade Tan" userId="16b1a3b18b71b79e" providerId="LiveId" clId="{CC439497-F5D5-874C-9940-C183D36575AE}" dt="2023-03-19T02:26:58.813" v="2968"/>
          <ac:inkMkLst>
            <pc:docMk/>
            <pc:sldMk cId="3803328157" sldId="321"/>
            <ac:inkMk id="323" creationId="{7A188F97-DD6E-AD39-EC76-DBB0B335E199}"/>
          </ac:inkMkLst>
        </pc:inkChg>
        <pc:inkChg chg="add del">
          <ac:chgData name="Jade Tan" userId="16b1a3b18b71b79e" providerId="LiveId" clId="{CC439497-F5D5-874C-9940-C183D36575AE}" dt="2023-03-19T02:26:58.813" v="2968"/>
          <ac:inkMkLst>
            <pc:docMk/>
            <pc:sldMk cId="3803328157" sldId="321"/>
            <ac:inkMk id="324" creationId="{7E14C380-7EAD-058A-645A-80512A2295A6}"/>
          </ac:inkMkLst>
        </pc:inkChg>
        <pc:inkChg chg="add del">
          <ac:chgData name="Jade Tan" userId="16b1a3b18b71b79e" providerId="LiveId" clId="{CC439497-F5D5-874C-9940-C183D36575AE}" dt="2023-03-19T02:26:58.813" v="2968"/>
          <ac:inkMkLst>
            <pc:docMk/>
            <pc:sldMk cId="3803328157" sldId="321"/>
            <ac:inkMk id="325" creationId="{F7F7C96C-C305-B2BF-E8DD-5918E2A348B0}"/>
          </ac:inkMkLst>
        </pc:inkChg>
        <pc:inkChg chg="add del">
          <ac:chgData name="Jade Tan" userId="16b1a3b18b71b79e" providerId="LiveId" clId="{CC439497-F5D5-874C-9940-C183D36575AE}" dt="2023-03-19T02:26:58.813" v="2968"/>
          <ac:inkMkLst>
            <pc:docMk/>
            <pc:sldMk cId="3803328157" sldId="321"/>
            <ac:inkMk id="326" creationId="{3C60A7C2-AF84-FF31-36AD-1B86E4772480}"/>
          </ac:inkMkLst>
        </pc:inkChg>
        <pc:inkChg chg="add del">
          <ac:chgData name="Jade Tan" userId="16b1a3b18b71b79e" providerId="LiveId" clId="{CC439497-F5D5-874C-9940-C183D36575AE}" dt="2023-03-19T02:26:58.813" v="2968"/>
          <ac:inkMkLst>
            <pc:docMk/>
            <pc:sldMk cId="3803328157" sldId="321"/>
            <ac:inkMk id="327" creationId="{2F2D2E9E-25B6-2E6F-35D0-00C732FC07A7}"/>
          </ac:inkMkLst>
        </pc:inkChg>
        <pc:inkChg chg="add reco">
          <ac:chgData name="Jade Tan" userId="16b1a3b18b71b79e" providerId="LiveId" clId="{CC439497-F5D5-874C-9940-C183D36575AE}" dt="2023-03-19T02:26:58.813" v="2968"/>
          <ac:inkMkLst>
            <pc:docMk/>
            <pc:sldMk cId="3803328157" sldId="321"/>
            <ac:inkMk id="328" creationId="{4D9D14F4-5687-9F63-A598-0EA0DE0DD0AA}"/>
          </ac:inkMkLst>
        </pc:inkChg>
        <pc:inkChg chg="add reco">
          <ac:chgData name="Jade Tan" userId="16b1a3b18b71b79e" providerId="LiveId" clId="{CC439497-F5D5-874C-9940-C183D36575AE}" dt="2023-03-19T02:26:58.813" v="2968"/>
          <ac:inkMkLst>
            <pc:docMk/>
            <pc:sldMk cId="3803328157" sldId="321"/>
            <ac:inkMk id="329" creationId="{E38FF997-59B9-F6F0-57D9-40CB5F1377DB}"/>
          </ac:inkMkLst>
        </pc:inkChg>
        <pc:inkChg chg="add del">
          <ac:chgData name="Jade Tan" userId="16b1a3b18b71b79e" providerId="LiveId" clId="{CC439497-F5D5-874C-9940-C183D36575AE}" dt="2023-03-19T02:27:33.755" v="2971"/>
          <ac:inkMkLst>
            <pc:docMk/>
            <pc:sldMk cId="3803328157" sldId="321"/>
            <ac:inkMk id="330" creationId="{5F23DE3E-FBAB-A90D-B85D-F161142B86BD}"/>
          </ac:inkMkLst>
        </pc:inkChg>
        <pc:inkChg chg="add">
          <ac:chgData name="Jade Tan" userId="16b1a3b18b71b79e" providerId="LiveId" clId="{CC439497-F5D5-874C-9940-C183D36575AE}" dt="2023-03-19T02:27:40.940" v="2972"/>
          <ac:inkMkLst>
            <pc:docMk/>
            <pc:sldMk cId="3803328157" sldId="321"/>
            <ac:inkMk id="331" creationId="{3AD8B83C-4412-2FF8-EAFA-2932EE691BB4}"/>
          </ac:inkMkLst>
        </pc:inkChg>
        <pc:inkChg chg="add del">
          <ac:chgData name="Jade Tan" userId="16b1a3b18b71b79e" providerId="LiveId" clId="{CC439497-F5D5-874C-9940-C183D36575AE}" dt="2023-03-19T02:28:21.421" v="2975"/>
          <ac:inkMkLst>
            <pc:docMk/>
            <pc:sldMk cId="3803328157" sldId="321"/>
            <ac:inkMk id="332" creationId="{2308EF2A-BA0A-BB13-2730-E2FDB4E25B6B}"/>
          </ac:inkMkLst>
        </pc:inkChg>
        <pc:inkChg chg="add del">
          <ac:chgData name="Jade Tan" userId="16b1a3b18b71b79e" providerId="LiveId" clId="{CC439497-F5D5-874C-9940-C183D36575AE}" dt="2023-03-19T02:28:21.421" v="2975"/>
          <ac:inkMkLst>
            <pc:docMk/>
            <pc:sldMk cId="3803328157" sldId="321"/>
            <ac:inkMk id="333" creationId="{FE8E7501-4FDE-5B26-C548-5F74982D950B}"/>
          </ac:inkMkLst>
        </pc:inkChg>
        <pc:inkChg chg="add reco">
          <ac:chgData name="Jade Tan" userId="16b1a3b18b71b79e" providerId="LiveId" clId="{CC439497-F5D5-874C-9940-C183D36575AE}" dt="2023-03-19T02:28:21.421" v="2975"/>
          <ac:inkMkLst>
            <pc:docMk/>
            <pc:sldMk cId="3803328157" sldId="321"/>
            <ac:inkMk id="334" creationId="{3C691CF3-0CE7-04E7-AB70-7739E3A462E5}"/>
          </ac:inkMkLst>
        </pc:inkChg>
        <pc:inkChg chg="add del">
          <ac:chgData name="Jade Tan" userId="16b1a3b18b71b79e" providerId="LiveId" clId="{CC439497-F5D5-874C-9940-C183D36575AE}" dt="2023-03-19T02:28:38.115" v="2978"/>
          <ac:inkMkLst>
            <pc:docMk/>
            <pc:sldMk cId="3803328157" sldId="321"/>
            <ac:inkMk id="335" creationId="{080E66A3-5D8F-F856-5F66-96A29A639751}"/>
          </ac:inkMkLst>
        </pc:inkChg>
        <pc:inkChg chg="add del">
          <ac:chgData name="Jade Tan" userId="16b1a3b18b71b79e" providerId="LiveId" clId="{CC439497-F5D5-874C-9940-C183D36575AE}" dt="2023-03-19T02:28:38.115" v="2978"/>
          <ac:inkMkLst>
            <pc:docMk/>
            <pc:sldMk cId="3803328157" sldId="321"/>
            <ac:inkMk id="336" creationId="{26440570-F238-5CD0-BE8E-1838F4AA18D5}"/>
          </ac:inkMkLst>
        </pc:inkChg>
        <pc:inkChg chg="add del reco">
          <ac:chgData name="Jade Tan" userId="16b1a3b18b71b79e" providerId="LiveId" clId="{CC439497-F5D5-874C-9940-C183D36575AE}" dt="2023-03-19T02:28:39.618" v="2979"/>
          <ac:inkMkLst>
            <pc:docMk/>
            <pc:sldMk cId="3803328157" sldId="321"/>
            <ac:inkMk id="337" creationId="{022B29F3-F3B5-A4BB-A755-2BA9959069A6}"/>
          </ac:inkMkLst>
        </pc:inkChg>
        <pc:inkChg chg="add del">
          <ac:chgData name="Jade Tan" userId="16b1a3b18b71b79e" providerId="LiveId" clId="{CC439497-F5D5-874C-9940-C183D36575AE}" dt="2023-03-19T02:28:43.068" v="2982"/>
          <ac:inkMkLst>
            <pc:docMk/>
            <pc:sldMk cId="3803328157" sldId="321"/>
            <ac:inkMk id="338" creationId="{8DD80E60-2763-60FB-9934-8D9CD54D2E4E}"/>
          </ac:inkMkLst>
        </pc:inkChg>
        <pc:inkChg chg="add del">
          <ac:chgData name="Jade Tan" userId="16b1a3b18b71b79e" providerId="LiveId" clId="{CC439497-F5D5-874C-9940-C183D36575AE}" dt="2023-03-19T02:28:55.839" v="2993"/>
          <ac:inkMkLst>
            <pc:docMk/>
            <pc:sldMk cId="3803328157" sldId="321"/>
            <ac:inkMk id="339" creationId="{FFC9A01A-0CB6-14CD-18A5-0D580B50490B}"/>
          </ac:inkMkLst>
        </pc:inkChg>
        <pc:inkChg chg="add del">
          <ac:chgData name="Jade Tan" userId="16b1a3b18b71b79e" providerId="LiveId" clId="{CC439497-F5D5-874C-9940-C183D36575AE}" dt="2023-03-19T02:28:48.541" v="2989"/>
          <ac:inkMkLst>
            <pc:docMk/>
            <pc:sldMk cId="3803328157" sldId="321"/>
            <ac:inkMk id="340" creationId="{9B7BF83C-54D0-BEDD-80FF-E91383D31D64}"/>
          </ac:inkMkLst>
        </pc:inkChg>
        <pc:inkChg chg="add del">
          <ac:chgData name="Jade Tan" userId="16b1a3b18b71b79e" providerId="LiveId" clId="{CC439497-F5D5-874C-9940-C183D36575AE}" dt="2023-03-19T02:28:47.599" v="2988"/>
          <ac:inkMkLst>
            <pc:docMk/>
            <pc:sldMk cId="3803328157" sldId="321"/>
            <ac:inkMk id="341" creationId="{11228633-A83D-D4D3-E53D-5674BDCC0BB9}"/>
          </ac:inkMkLst>
        </pc:inkChg>
        <pc:inkChg chg="add del">
          <ac:chgData name="Jade Tan" userId="16b1a3b18b71b79e" providerId="LiveId" clId="{CC439497-F5D5-874C-9940-C183D36575AE}" dt="2023-03-19T02:28:47.446" v="2987"/>
          <ac:inkMkLst>
            <pc:docMk/>
            <pc:sldMk cId="3803328157" sldId="321"/>
            <ac:inkMk id="342" creationId="{260327BE-6456-3739-18AA-76FB3CDDF96F}"/>
          </ac:inkMkLst>
        </pc:inkChg>
        <pc:inkChg chg="add del">
          <ac:chgData name="Jade Tan" userId="16b1a3b18b71b79e" providerId="LiveId" clId="{CC439497-F5D5-874C-9940-C183D36575AE}" dt="2023-03-19T02:28:55.844" v="2996"/>
          <ac:inkMkLst>
            <pc:docMk/>
            <pc:sldMk cId="3803328157" sldId="321"/>
            <ac:inkMk id="343" creationId="{9AE5F70A-F1D8-F504-3703-74B3F982DDF5}"/>
          </ac:inkMkLst>
        </pc:inkChg>
        <pc:inkChg chg="add del">
          <ac:chgData name="Jade Tan" userId="16b1a3b18b71b79e" providerId="LiveId" clId="{CC439497-F5D5-874C-9940-C183D36575AE}" dt="2023-03-19T02:28:55.841" v="2994"/>
          <ac:inkMkLst>
            <pc:docMk/>
            <pc:sldMk cId="3803328157" sldId="321"/>
            <ac:inkMk id="344" creationId="{A75394C4-C443-C57B-1183-6608C453B6D0}"/>
          </ac:inkMkLst>
        </pc:inkChg>
        <pc:inkChg chg="add del">
          <ac:chgData name="Jade Tan" userId="16b1a3b18b71b79e" providerId="LiveId" clId="{CC439497-F5D5-874C-9940-C183D36575AE}" dt="2023-03-19T02:28:55.842" v="2995"/>
          <ac:inkMkLst>
            <pc:docMk/>
            <pc:sldMk cId="3803328157" sldId="321"/>
            <ac:inkMk id="345" creationId="{6EF5F84B-68B7-9F47-43ED-8FE9D5C354DA}"/>
          </ac:inkMkLst>
        </pc:inkChg>
        <pc:inkChg chg="add del">
          <ac:chgData name="Jade Tan" userId="16b1a3b18b71b79e" providerId="LiveId" clId="{CC439497-F5D5-874C-9940-C183D36575AE}" dt="2023-03-19T02:29:05.662" v="3001"/>
          <ac:inkMkLst>
            <pc:docMk/>
            <pc:sldMk cId="3803328157" sldId="321"/>
            <ac:inkMk id="348" creationId="{7E5E6EA7-5F33-01CC-F8B9-5B13AE5558D0}"/>
          </ac:inkMkLst>
        </pc:inkChg>
        <pc:inkChg chg="add del">
          <ac:chgData name="Jade Tan" userId="16b1a3b18b71b79e" providerId="LiveId" clId="{CC439497-F5D5-874C-9940-C183D36575AE}" dt="2023-03-19T02:29:05.662" v="3001"/>
          <ac:inkMkLst>
            <pc:docMk/>
            <pc:sldMk cId="3803328157" sldId="321"/>
            <ac:inkMk id="349" creationId="{891D669F-372E-2846-CA5A-330F34ED1984}"/>
          </ac:inkMkLst>
        </pc:inkChg>
        <pc:inkChg chg="add del">
          <ac:chgData name="Jade Tan" userId="16b1a3b18b71b79e" providerId="LiveId" clId="{CC439497-F5D5-874C-9940-C183D36575AE}" dt="2023-03-19T02:29:05.662" v="3001"/>
          <ac:inkMkLst>
            <pc:docMk/>
            <pc:sldMk cId="3803328157" sldId="321"/>
            <ac:inkMk id="350" creationId="{4AF065F8-6579-0510-4E13-1A1EFFF231C0}"/>
          </ac:inkMkLst>
        </pc:inkChg>
        <pc:inkChg chg="add del reco">
          <ac:chgData name="Jade Tan" userId="16b1a3b18b71b79e" providerId="LiveId" clId="{CC439497-F5D5-874C-9940-C183D36575AE}" dt="2023-03-19T02:29:05.662" v="3001"/>
          <ac:inkMkLst>
            <pc:docMk/>
            <pc:sldMk cId="3803328157" sldId="321"/>
            <ac:inkMk id="351" creationId="{1775AFE4-743C-B3F0-7C92-654B971A887F}"/>
          </ac:inkMkLst>
        </pc:inkChg>
        <pc:inkChg chg="add">
          <ac:chgData name="Jade Tan" userId="16b1a3b18b71b79e" providerId="LiveId" clId="{CC439497-F5D5-874C-9940-C183D36575AE}" dt="2023-03-19T02:29:13.758" v="3002"/>
          <ac:inkMkLst>
            <pc:docMk/>
            <pc:sldMk cId="3803328157" sldId="321"/>
            <ac:inkMk id="352" creationId="{B1188434-B45E-2599-1994-0F2A44CFA467}"/>
          </ac:inkMkLst>
        </pc:inkChg>
        <pc:inkChg chg="add del">
          <ac:chgData name="Jade Tan" userId="16b1a3b18b71b79e" providerId="LiveId" clId="{CC439497-F5D5-874C-9940-C183D36575AE}" dt="2023-03-19T02:29:40.641" v="3007"/>
          <ac:inkMkLst>
            <pc:docMk/>
            <pc:sldMk cId="3803328157" sldId="321"/>
            <ac:inkMk id="353" creationId="{5EC2E00F-2FB2-D6E8-6BAC-75B066ED3E3D}"/>
          </ac:inkMkLst>
        </pc:inkChg>
        <pc:inkChg chg="add del">
          <ac:chgData name="Jade Tan" userId="16b1a3b18b71b79e" providerId="LiveId" clId="{CC439497-F5D5-874C-9940-C183D36575AE}" dt="2023-03-19T02:29:40.641" v="3007"/>
          <ac:inkMkLst>
            <pc:docMk/>
            <pc:sldMk cId="3803328157" sldId="321"/>
            <ac:inkMk id="354" creationId="{EF3BC2EB-E6D3-52AA-0425-975538425B24}"/>
          </ac:inkMkLst>
        </pc:inkChg>
        <pc:inkChg chg="add del">
          <ac:chgData name="Jade Tan" userId="16b1a3b18b71b79e" providerId="LiveId" clId="{CC439497-F5D5-874C-9940-C183D36575AE}" dt="2023-03-19T02:29:40.641" v="3007"/>
          <ac:inkMkLst>
            <pc:docMk/>
            <pc:sldMk cId="3803328157" sldId="321"/>
            <ac:inkMk id="355" creationId="{9CB2B2C7-CDF5-C200-F1D3-1F6B8E9C0861}"/>
          </ac:inkMkLst>
        </pc:inkChg>
        <pc:inkChg chg="add del">
          <ac:chgData name="Jade Tan" userId="16b1a3b18b71b79e" providerId="LiveId" clId="{CC439497-F5D5-874C-9940-C183D36575AE}" dt="2023-03-19T02:29:40.641" v="3007"/>
          <ac:inkMkLst>
            <pc:docMk/>
            <pc:sldMk cId="3803328157" sldId="321"/>
            <ac:inkMk id="356" creationId="{060A834F-573A-DAFD-5203-6CE169AD066B}"/>
          </ac:inkMkLst>
        </pc:inkChg>
        <pc:inkChg chg="add reco">
          <ac:chgData name="Jade Tan" userId="16b1a3b18b71b79e" providerId="LiveId" clId="{CC439497-F5D5-874C-9940-C183D36575AE}" dt="2023-03-19T02:29:40.641" v="3007"/>
          <ac:inkMkLst>
            <pc:docMk/>
            <pc:sldMk cId="3803328157" sldId="321"/>
            <ac:inkMk id="357" creationId="{2FD58A59-6430-3238-B4BE-7F2E8CBE85B8}"/>
          </ac:inkMkLst>
        </pc:inkChg>
        <pc:inkChg chg="add del">
          <ac:chgData name="Jade Tan" userId="16b1a3b18b71b79e" providerId="LiveId" clId="{CC439497-F5D5-874C-9940-C183D36575AE}" dt="2023-03-19T02:30:22.365" v="3010"/>
          <ac:inkMkLst>
            <pc:docMk/>
            <pc:sldMk cId="3803328157" sldId="321"/>
            <ac:inkMk id="358" creationId="{5990545A-5AB4-9D51-019A-A64F89D56942}"/>
          </ac:inkMkLst>
        </pc:inkChg>
        <pc:inkChg chg="add del">
          <ac:chgData name="Jade Tan" userId="16b1a3b18b71b79e" providerId="LiveId" clId="{CC439497-F5D5-874C-9940-C183D36575AE}" dt="2023-03-19T02:30:22.365" v="3010"/>
          <ac:inkMkLst>
            <pc:docMk/>
            <pc:sldMk cId="3803328157" sldId="321"/>
            <ac:inkMk id="359" creationId="{9DA8AE23-68C2-E6C4-3209-84173A22EED7}"/>
          </ac:inkMkLst>
        </pc:inkChg>
        <pc:inkChg chg="add reco">
          <ac:chgData name="Jade Tan" userId="16b1a3b18b71b79e" providerId="LiveId" clId="{CC439497-F5D5-874C-9940-C183D36575AE}" dt="2023-03-19T02:30:22.365" v="3010"/>
          <ac:inkMkLst>
            <pc:docMk/>
            <pc:sldMk cId="3803328157" sldId="321"/>
            <ac:inkMk id="360" creationId="{93ED5D6B-25F1-18B1-5B7E-B7C5604EBDF7}"/>
          </ac:inkMkLst>
        </pc:inkChg>
        <pc:inkChg chg="add del">
          <ac:chgData name="Jade Tan" userId="16b1a3b18b71b79e" providerId="LiveId" clId="{CC439497-F5D5-874C-9940-C183D36575AE}" dt="2023-03-19T02:30:41.794" v="3024"/>
          <ac:inkMkLst>
            <pc:docMk/>
            <pc:sldMk cId="3803328157" sldId="321"/>
            <ac:inkMk id="361" creationId="{2666CA71-D50C-3ACB-5597-7908FECA732C}"/>
          </ac:inkMkLst>
        </pc:inkChg>
        <pc:inkChg chg="add del">
          <ac:chgData name="Jade Tan" userId="16b1a3b18b71b79e" providerId="LiveId" clId="{CC439497-F5D5-874C-9940-C183D36575AE}" dt="2023-03-19T02:30:41.794" v="3024"/>
          <ac:inkMkLst>
            <pc:docMk/>
            <pc:sldMk cId="3803328157" sldId="321"/>
            <ac:inkMk id="362" creationId="{78569793-936F-352E-DA50-6EF6D822E867}"/>
          </ac:inkMkLst>
        </pc:inkChg>
        <pc:inkChg chg="add del">
          <ac:chgData name="Jade Tan" userId="16b1a3b18b71b79e" providerId="LiveId" clId="{CC439497-F5D5-874C-9940-C183D36575AE}" dt="2023-03-19T02:30:41.794" v="3024"/>
          <ac:inkMkLst>
            <pc:docMk/>
            <pc:sldMk cId="3803328157" sldId="321"/>
            <ac:inkMk id="363" creationId="{30804E69-45B7-8315-E37B-07F3084990F8}"/>
          </ac:inkMkLst>
        </pc:inkChg>
        <pc:inkChg chg="add del">
          <ac:chgData name="Jade Tan" userId="16b1a3b18b71b79e" providerId="LiveId" clId="{CC439497-F5D5-874C-9940-C183D36575AE}" dt="2023-03-19T02:30:41.794" v="3024"/>
          <ac:inkMkLst>
            <pc:docMk/>
            <pc:sldMk cId="3803328157" sldId="321"/>
            <ac:inkMk id="364" creationId="{D427E63F-0208-B7AB-EB42-643F4135153A}"/>
          </ac:inkMkLst>
        </pc:inkChg>
        <pc:inkChg chg="add del">
          <ac:chgData name="Jade Tan" userId="16b1a3b18b71b79e" providerId="LiveId" clId="{CC439497-F5D5-874C-9940-C183D36575AE}" dt="2023-03-19T02:30:41.794" v="3024"/>
          <ac:inkMkLst>
            <pc:docMk/>
            <pc:sldMk cId="3803328157" sldId="321"/>
            <ac:inkMk id="365" creationId="{D2293CFD-46EF-073A-D9AD-F49B90BF62BF}"/>
          </ac:inkMkLst>
        </pc:inkChg>
        <pc:inkChg chg="add del">
          <ac:chgData name="Jade Tan" userId="16b1a3b18b71b79e" providerId="LiveId" clId="{CC439497-F5D5-874C-9940-C183D36575AE}" dt="2023-03-19T02:30:41.794" v="3024"/>
          <ac:inkMkLst>
            <pc:docMk/>
            <pc:sldMk cId="3803328157" sldId="321"/>
            <ac:inkMk id="366" creationId="{B5CB5739-DE14-703A-C119-A03D3F67692A}"/>
          </ac:inkMkLst>
        </pc:inkChg>
        <pc:inkChg chg="add del">
          <ac:chgData name="Jade Tan" userId="16b1a3b18b71b79e" providerId="LiveId" clId="{CC439497-F5D5-874C-9940-C183D36575AE}" dt="2023-03-19T02:30:41.794" v="3024"/>
          <ac:inkMkLst>
            <pc:docMk/>
            <pc:sldMk cId="3803328157" sldId="321"/>
            <ac:inkMk id="367" creationId="{27498F8F-B6A1-920C-9114-0C04E313A5E2}"/>
          </ac:inkMkLst>
        </pc:inkChg>
        <pc:inkChg chg="add del">
          <ac:chgData name="Jade Tan" userId="16b1a3b18b71b79e" providerId="LiveId" clId="{CC439497-F5D5-874C-9940-C183D36575AE}" dt="2023-03-19T02:30:41.794" v="3024"/>
          <ac:inkMkLst>
            <pc:docMk/>
            <pc:sldMk cId="3803328157" sldId="321"/>
            <ac:inkMk id="368" creationId="{C44BBB94-33F0-67EE-2792-E42E39DA3953}"/>
          </ac:inkMkLst>
        </pc:inkChg>
        <pc:inkChg chg="add del">
          <ac:chgData name="Jade Tan" userId="16b1a3b18b71b79e" providerId="LiveId" clId="{CC439497-F5D5-874C-9940-C183D36575AE}" dt="2023-03-19T02:30:41.794" v="3024"/>
          <ac:inkMkLst>
            <pc:docMk/>
            <pc:sldMk cId="3803328157" sldId="321"/>
            <ac:inkMk id="369" creationId="{4608AA26-B091-8183-0E28-B588ED19DB39}"/>
          </ac:inkMkLst>
        </pc:inkChg>
        <pc:inkChg chg="add del">
          <ac:chgData name="Jade Tan" userId="16b1a3b18b71b79e" providerId="LiveId" clId="{CC439497-F5D5-874C-9940-C183D36575AE}" dt="2023-03-19T02:30:41.794" v="3024"/>
          <ac:inkMkLst>
            <pc:docMk/>
            <pc:sldMk cId="3803328157" sldId="321"/>
            <ac:inkMk id="370" creationId="{7C4C6483-E578-8041-7C68-3BAD8EA06369}"/>
          </ac:inkMkLst>
        </pc:inkChg>
        <pc:inkChg chg="add del">
          <ac:chgData name="Jade Tan" userId="16b1a3b18b71b79e" providerId="LiveId" clId="{CC439497-F5D5-874C-9940-C183D36575AE}" dt="2023-03-19T02:30:41.794" v="3024"/>
          <ac:inkMkLst>
            <pc:docMk/>
            <pc:sldMk cId="3803328157" sldId="321"/>
            <ac:inkMk id="371" creationId="{B7F95651-4546-3003-8BB6-49EDA13762DC}"/>
          </ac:inkMkLst>
        </pc:inkChg>
        <pc:inkChg chg="add del">
          <ac:chgData name="Jade Tan" userId="16b1a3b18b71b79e" providerId="LiveId" clId="{CC439497-F5D5-874C-9940-C183D36575AE}" dt="2023-03-19T02:30:41.794" v="3024"/>
          <ac:inkMkLst>
            <pc:docMk/>
            <pc:sldMk cId="3803328157" sldId="321"/>
            <ac:inkMk id="372" creationId="{07BFDFAA-F71D-9B6D-DFA9-A90A477F679E}"/>
          </ac:inkMkLst>
        </pc:inkChg>
        <pc:inkChg chg="add del">
          <ac:chgData name="Jade Tan" userId="16b1a3b18b71b79e" providerId="LiveId" clId="{CC439497-F5D5-874C-9940-C183D36575AE}" dt="2023-03-19T02:30:41.794" v="3024"/>
          <ac:inkMkLst>
            <pc:docMk/>
            <pc:sldMk cId="3803328157" sldId="321"/>
            <ac:inkMk id="373" creationId="{9F1498D3-3F70-8970-9C29-BF4AD1EEA559}"/>
          </ac:inkMkLst>
        </pc:inkChg>
        <pc:inkChg chg="add reco">
          <ac:chgData name="Jade Tan" userId="16b1a3b18b71b79e" providerId="LiveId" clId="{CC439497-F5D5-874C-9940-C183D36575AE}" dt="2023-03-19T02:30:41.794" v="3024"/>
          <ac:inkMkLst>
            <pc:docMk/>
            <pc:sldMk cId="3803328157" sldId="321"/>
            <ac:inkMk id="374" creationId="{29E4550E-B95E-AC33-A7ED-A05E60472F8B}"/>
          </ac:inkMkLst>
        </pc:inkChg>
        <pc:inkChg chg="add reco">
          <ac:chgData name="Jade Tan" userId="16b1a3b18b71b79e" providerId="LiveId" clId="{CC439497-F5D5-874C-9940-C183D36575AE}" dt="2023-03-19T02:30:41.794" v="3024"/>
          <ac:inkMkLst>
            <pc:docMk/>
            <pc:sldMk cId="3803328157" sldId="321"/>
            <ac:inkMk id="375" creationId="{DACEB137-9B03-484E-23BC-D8F2E687C9DF}"/>
          </ac:inkMkLst>
        </pc:inkChg>
        <pc:inkChg chg="add del">
          <ac:chgData name="Jade Tan" userId="16b1a3b18b71b79e" providerId="LiveId" clId="{CC439497-F5D5-874C-9940-C183D36575AE}" dt="2023-03-19T02:30:45.306" v="3029"/>
          <ac:inkMkLst>
            <pc:docMk/>
            <pc:sldMk cId="3803328157" sldId="321"/>
            <ac:inkMk id="376" creationId="{4A26E80C-A558-7E52-9F13-0A028D0BEF68}"/>
          </ac:inkMkLst>
        </pc:inkChg>
        <pc:inkChg chg="add del">
          <ac:chgData name="Jade Tan" userId="16b1a3b18b71b79e" providerId="LiveId" clId="{CC439497-F5D5-874C-9940-C183D36575AE}" dt="2023-03-19T02:30:44.402" v="3028"/>
          <ac:inkMkLst>
            <pc:docMk/>
            <pc:sldMk cId="3803328157" sldId="321"/>
            <ac:inkMk id="377" creationId="{DAC451BF-5698-756F-EEBA-C190342B6E1A}"/>
          </ac:inkMkLst>
        </pc:inkChg>
        <pc:inkChg chg="add del reco">
          <ac:chgData name="Jade Tan" userId="16b1a3b18b71b79e" providerId="LiveId" clId="{CC439497-F5D5-874C-9940-C183D36575AE}" dt="2023-03-19T02:30:44.402" v="3028"/>
          <ac:inkMkLst>
            <pc:docMk/>
            <pc:sldMk cId="3803328157" sldId="321"/>
            <ac:inkMk id="378" creationId="{58531C01-827C-F5F2-3783-D79947967FE5}"/>
          </ac:inkMkLst>
        </pc:inkChg>
        <pc:inkChg chg="add del">
          <ac:chgData name="Jade Tan" userId="16b1a3b18b71b79e" providerId="LiveId" clId="{CC439497-F5D5-874C-9940-C183D36575AE}" dt="2023-03-19T02:30:51.846" v="3037"/>
          <ac:inkMkLst>
            <pc:docMk/>
            <pc:sldMk cId="3803328157" sldId="321"/>
            <ac:inkMk id="379" creationId="{FFF738DA-4313-94F8-4FFA-C5CFB06DC54F}"/>
          </ac:inkMkLst>
        </pc:inkChg>
        <pc:inkChg chg="add del">
          <ac:chgData name="Jade Tan" userId="16b1a3b18b71b79e" providerId="LiveId" clId="{CC439497-F5D5-874C-9940-C183D36575AE}" dt="2023-03-19T02:30:51.846" v="3037"/>
          <ac:inkMkLst>
            <pc:docMk/>
            <pc:sldMk cId="3803328157" sldId="321"/>
            <ac:inkMk id="380" creationId="{B22DDDB2-8DCC-5C29-23EA-CE5264B00784}"/>
          </ac:inkMkLst>
        </pc:inkChg>
        <pc:inkChg chg="add del">
          <ac:chgData name="Jade Tan" userId="16b1a3b18b71b79e" providerId="LiveId" clId="{CC439497-F5D5-874C-9940-C183D36575AE}" dt="2023-03-19T02:30:51.846" v="3037"/>
          <ac:inkMkLst>
            <pc:docMk/>
            <pc:sldMk cId="3803328157" sldId="321"/>
            <ac:inkMk id="381" creationId="{04F2C9C2-3359-1F06-F782-0CEC869435AD}"/>
          </ac:inkMkLst>
        </pc:inkChg>
        <pc:inkChg chg="add del">
          <ac:chgData name="Jade Tan" userId="16b1a3b18b71b79e" providerId="LiveId" clId="{CC439497-F5D5-874C-9940-C183D36575AE}" dt="2023-03-19T02:30:51.846" v="3037"/>
          <ac:inkMkLst>
            <pc:docMk/>
            <pc:sldMk cId="3803328157" sldId="321"/>
            <ac:inkMk id="382" creationId="{95B1AE24-1C03-F1F4-20AC-149CFE35FDF2}"/>
          </ac:inkMkLst>
        </pc:inkChg>
        <pc:inkChg chg="add del">
          <ac:chgData name="Jade Tan" userId="16b1a3b18b71b79e" providerId="LiveId" clId="{CC439497-F5D5-874C-9940-C183D36575AE}" dt="2023-03-19T02:30:51.846" v="3037"/>
          <ac:inkMkLst>
            <pc:docMk/>
            <pc:sldMk cId="3803328157" sldId="321"/>
            <ac:inkMk id="383" creationId="{3827AB33-1FAF-270D-25EC-747A47741823}"/>
          </ac:inkMkLst>
        </pc:inkChg>
        <pc:inkChg chg="add del">
          <ac:chgData name="Jade Tan" userId="16b1a3b18b71b79e" providerId="LiveId" clId="{CC439497-F5D5-874C-9940-C183D36575AE}" dt="2023-03-19T02:30:51.846" v="3037"/>
          <ac:inkMkLst>
            <pc:docMk/>
            <pc:sldMk cId="3803328157" sldId="321"/>
            <ac:inkMk id="384" creationId="{4C4AC03E-5E6D-0E7D-452A-AE637E217083}"/>
          </ac:inkMkLst>
        </pc:inkChg>
        <pc:inkChg chg="add del">
          <ac:chgData name="Jade Tan" userId="16b1a3b18b71b79e" providerId="LiveId" clId="{CC439497-F5D5-874C-9940-C183D36575AE}" dt="2023-03-19T02:30:51.846" v="3037"/>
          <ac:inkMkLst>
            <pc:docMk/>
            <pc:sldMk cId="3803328157" sldId="321"/>
            <ac:inkMk id="385" creationId="{45831372-1428-5E32-2D3B-00AED0C7518C}"/>
          </ac:inkMkLst>
        </pc:inkChg>
        <pc:inkChg chg="add reco">
          <ac:chgData name="Jade Tan" userId="16b1a3b18b71b79e" providerId="LiveId" clId="{CC439497-F5D5-874C-9940-C183D36575AE}" dt="2023-03-19T02:30:51.846" v="3037"/>
          <ac:inkMkLst>
            <pc:docMk/>
            <pc:sldMk cId="3803328157" sldId="321"/>
            <ac:inkMk id="386" creationId="{3837101E-9895-C59F-4E42-444084B5EEEC}"/>
          </ac:inkMkLst>
        </pc:inkChg>
        <pc:inkChg chg="add reco">
          <ac:chgData name="Jade Tan" userId="16b1a3b18b71b79e" providerId="LiveId" clId="{CC439497-F5D5-874C-9940-C183D36575AE}" dt="2023-03-19T02:30:51.846" v="3037"/>
          <ac:inkMkLst>
            <pc:docMk/>
            <pc:sldMk cId="3803328157" sldId="321"/>
            <ac:inkMk id="387" creationId="{774A1797-7A51-1CF4-7E2A-1CEEC881D26B}"/>
          </ac:inkMkLst>
        </pc:inkChg>
        <pc:inkChg chg="add del">
          <ac:chgData name="Jade Tan" userId="16b1a3b18b71b79e" providerId="LiveId" clId="{CC439497-F5D5-874C-9940-C183D36575AE}" dt="2023-03-19T02:30:57.030" v="3046"/>
          <ac:inkMkLst>
            <pc:docMk/>
            <pc:sldMk cId="3803328157" sldId="321"/>
            <ac:inkMk id="388" creationId="{47D6571A-9A0D-4DF9-1C6E-34C255FBA449}"/>
          </ac:inkMkLst>
        </pc:inkChg>
        <pc:inkChg chg="add del">
          <ac:chgData name="Jade Tan" userId="16b1a3b18b71b79e" providerId="LiveId" clId="{CC439497-F5D5-874C-9940-C183D36575AE}" dt="2023-03-19T02:30:57.030" v="3046"/>
          <ac:inkMkLst>
            <pc:docMk/>
            <pc:sldMk cId="3803328157" sldId="321"/>
            <ac:inkMk id="389" creationId="{4D16A844-9360-B836-F01D-190222D0D738}"/>
          </ac:inkMkLst>
        </pc:inkChg>
        <pc:inkChg chg="add del">
          <ac:chgData name="Jade Tan" userId="16b1a3b18b71b79e" providerId="LiveId" clId="{CC439497-F5D5-874C-9940-C183D36575AE}" dt="2023-03-19T02:30:57.030" v="3046"/>
          <ac:inkMkLst>
            <pc:docMk/>
            <pc:sldMk cId="3803328157" sldId="321"/>
            <ac:inkMk id="390" creationId="{0AC11E7D-72B8-EA83-CD9B-2CFC12E2EDF0}"/>
          </ac:inkMkLst>
        </pc:inkChg>
        <pc:inkChg chg="add del">
          <ac:chgData name="Jade Tan" userId="16b1a3b18b71b79e" providerId="LiveId" clId="{CC439497-F5D5-874C-9940-C183D36575AE}" dt="2023-03-19T02:30:57.030" v="3046"/>
          <ac:inkMkLst>
            <pc:docMk/>
            <pc:sldMk cId="3803328157" sldId="321"/>
            <ac:inkMk id="391" creationId="{B95B5DFE-D6D1-3DB9-3203-69E2C547763E}"/>
          </ac:inkMkLst>
        </pc:inkChg>
        <pc:inkChg chg="add del">
          <ac:chgData name="Jade Tan" userId="16b1a3b18b71b79e" providerId="LiveId" clId="{CC439497-F5D5-874C-9940-C183D36575AE}" dt="2023-03-19T02:30:57.030" v="3046"/>
          <ac:inkMkLst>
            <pc:docMk/>
            <pc:sldMk cId="3803328157" sldId="321"/>
            <ac:inkMk id="392" creationId="{5E85E260-334E-323A-9958-271C456C5CA7}"/>
          </ac:inkMkLst>
        </pc:inkChg>
        <pc:inkChg chg="add del">
          <ac:chgData name="Jade Tan" userId="16b1a3b18b71b79e" providerId="LiveId" clId="{CC439497-F5D5-874C-9940-C183D36575AE}" dt="2023-03-19T02:30:57.030" v="3046"/>
          <ac:inkMkLst>
            <pc:docMk/>
            <pc:sldMk cId="3803328157" sldId="321"/>
            <ac:inkMk id="393" creationId="{94E7A609-CAC9-6FF3-D531-523DF2D64BEE}"/>
          </ac:inkMkLst>
        </pc:inkChg>
        <pc:inkChg chg="add del">
          <ac:chgData name="Jade Tan" userId="16b1a3b18b71b79e" providerId="LiveId" clId="{CC439497-F5D5-874C-9940-C183D36575AE}" dt="2023-03-19T02:30:57.030" v="3046"/>
          <ac:inkMkLst>
            <pc:docMk/>
            <pc:sldMk cId="3803328157" sldId="321"/>
            <ac:inkMk id="394" creationId="{434129FC-22C9-2561-0E4E-0DEB79FCB994}"/>
          </ac:inkMkLst>
        </pc:inkChg>
        <pc:inkChg chg="add del">
          <ac:chgData name="Jade Tan" userId="16b1a3b18b71b79e" providerId="LiveId" clId="{CC439497-F5D5-874C-9940-C183D36575AE}" dt="2023-03-19T02:30:57.030" v="3046"/>
          <ac:inkMkLst>
            <pc:docMk/>
            <pc:sldMk cId="3803328157" sldId="321"/>
            <ac:inkMk id="395" creationId="{E15A18E9-A9C8-C531-9995-EA723D865740}"/>
          </ac:inkMkLst>
        </pc:inkChg>
        <pc:inkChg chg="add reco">
          <ac:chgData name="Jade Tan" userId="16b1a3b18b71b79e" providerId="LiveId" clId="{CC439497-F5D5-874C-9940-C183D36575AE}" dt="2023-03-19T02:30:57.030" v="3046"/>
          <ac:inkMkLst>
            <pc:docMk/>
            <pc:sldMk cId="3803328157" sldId="321"/>
            <ac:inkMk id="396" creationId="{3F597A43-8D9E-789E-DA91-BCBE7D125BA4}"/>
          </ac:inkMkLst>
        </pc:inkChg>
        <pc:inkChg chg="add reco">
          <ac:chgData name="Jade Tan" userId="16b1a3b18b71b79e" providerId="LiveId" clId="{CC439497-F5D5-874C-9940-C183D36575AE}" dt="2023-03-19T02:30:57.030" v="3046"/>
          <ac:inkMkLst>
            <pc:docMk/>
            <pc:sldMk cId="3803328157" sldId="321"/>
            <ac:inkMk id="397" creationId="{06B346A9-56C8-A365-5587-94A4BEFC24B1}"/>
          </ac:inkMkLst>
        </pc:inkChg>
        <pc:inkChg chg="add">
          <ac:chgData name="Jade Tan" userId="16b1a3b18b71b79e" providerId="LiveId" clId="{CC439497-F5D5-874C-9940-C183D36575AE}" dt="2023-03-19T02:30:59.074" v="3047"/>
          <ac:inkMkLst>
            <pc:docMk/>
            <pc:sldMk cId="3803328157" sldId="321"/>
            <ac:inkMk id="398" creationId="{54C62055-7210-1209-FD3E-F639122C4445}"/>
          </ac:inkMkLst>
        </pc:inkChg>
        <pc:inkChg chg="add del">
          <ac:chgData name="Jade Tan" userId="16b1a3b18b71b79e" providerId="LiveId" clId="{CC439497-F5D5-874C-9940-C183D36575AE}" dt="2023-03-19T02:31:20.930" v="3051"/>
          <ac:inkMkLst>
            <pc:docMk/>
            <pc:sldMk cId="3803328157" sldId="321"/>
            <ac:inkMk id="399" creationId="{ECF317C2-B22F-53A0-77E8-D349C64064A2}"/>
          </ac:inkMkLst>
        </pc:inkChg>
        <pc:inkChg chg="add del">
          <ac:chgData name="Jade Tan" userId="16b1a3b18b71b79e" providerId="LiveId" clId="{CC439497-F5D5-874C-9940-C183D36575AE}" dt="2023-03-19T02:31:20.930" v="3051"/>
          <ac:inkMkLst>
            <pc:docMk/>
            <pc:sldMk cId="3803328157" sldId="321"/>
            <ac:inkMk id="400" creationId="{A4402E5A-808E-22E2-D296-7A45C214ED88}"/>
          </ac:inkMkLst>
        </pc:inkChg>
        <pc:inkChg chg="add del">
          <ac:chgData name="Jade Tan" userId="16b1a3b18b71b79e" providerId="LiveId" clId="{CC439497-F5D5-874C-9940-C183D36575AE}" dt="2023-03-19T02:31:20.930" v="3051"/>
          <ac:inkMkLst>
            <pc:docMk/>
            <pc:sldMk cId="3803328157" sldId="321"/>
            <ac:inkMk id="401" creationId="{8597EF96-CBA1-95EE-FE83-671096DA015D}"/>
          </ac:inkMkLst>
        </pc:inkChg>
        <pc:inkChg chg="add del mod reco modStrokes">
          <ac:chgData name="Jade Tan" userId="16b1a3b18b71b79e" providerId="LiveId" clId="{CC439497-F5D5-874C-9940-C183D36575AE}" dt="2023-03-19T02:36:19.861" v="3099"/>
          <ac:inkMkLst>
            <pc:docMk/>
            <pc:sldMk cId="3803328157" sldId="321"/>
            <ac:inkMk id="402" creationId="{F1485F01-46E0-981C-02ED-B7194516A9BB}"/>
          </ac:inkMkLst>
        </pc:inkChg>
        <pc:inkChg chg="add del">
          <ac:chgData name="Jade Tan" userId="16b1a3b18b71b79e" providerId="LiveId" clId="{CC439497-F5D5-874C-9940-C183D36575AE}" dt="2023-03-19T02:32:25.652" v="3058"/>
          <ac:inkMkLst>
            <pc:docMk/>
            <pc:sldMk cId="3803328157" sldId="321"/>
            <ac:inkMk id="403" creationId="{5FF24E88-69A9-8BAA-A2D5-C8A844912ADD}"/>
          </ac:inkMkLst>
        </pc:inkChg>
        <pc:inkChg chg="add del">
          <ac:chgData name="Jade Tan" userId="16b1a3b18b71b79e" providerId="LiveId" clId="{CC439497-F5D5-874C-9940-C183D36575AE}" dt="2023-03-19T02:32:24.234" v="3057"/>
          <ac:inkMkLst>
            <pc:docMk/>
            <pc:sldMk cId="3803328157" sldId="321"/>
            <ac:inkMk id="404" creationId="{7F59CB40-4069-F04E-1CF7-8991CFC08196}"/>
          </ac:inkMkLst>
        </pc:inkChg>
        <pc:inkChg chg="add del">
          <ac:chgData name="Jade Tan" userId="16b1a3b18b71b79e" providerId="LiveId" clId="{CC439497-F5D5-874C-9940-C183D36575AE}" dt="2023-03-19T02:32:24.062" v="3056"/>
          <ac:inkMkLst>
            <pc:docMk/>
            <pc:sldMk cId="3803328157" sldId="321"/>
            <ac:inkMk id="405" creationId="{93A506B8-0921-D629-63FF-D8F71E5DF736}"/>
          </ac:inkMkLst>
        </pc:inkChg>
        <pc:inkChg chg="add del reco">
          <ac:chgData name="Jade Tan" userId="16b1a3b18b71b79e" providerId="LiveId" clId="{CC439497-F5D5-874C-9940-C183D36575AE}" dt="2023-03-19T02:32:24.062" v="3056"/>
          <ac:inkMkLst>
            <pc:docMk/>
            <pc:sldMk cId="3803328157" sldId="321"/>
            <ac:inkMk id="406" creationId="{4B1073EB-851B-62BD-CC81-5E02273CE09F}"/>
          </ac:inkMkLst>
        </pc:inkChg>
        <pc:inkChg chg="add del">
          <ac:chgData name="Jade Tan" userId="16b1a3b18b71b79e" providerId="LiveId" clId="{CC439497-F5D5-874C-9940-C183D36575AE}" dt="2023-03-19T02:32:29.108" v="3062"/>
          <ac:inkMkLst>
            <pc:docMk/>
            <pc:sldMk cId="3803328157" sldId="321"/>
            <ac:inkMk id="407" creationId="{AE529F02-9D65-1CF1-96BF-0ACAC4B17FB7}"/>
          </ac:inkMkLst>
        </pc:inkChg>
        <pc:inkChg chg="add del">
          <ac:chgData name="Jade Tan" userId="16b1a3b18b71b79e" providerId="LiveId" clId="{CC439497-F5D5-874C-9940-C183D36575AE}" dt="2023-03-19T02:32:29.108" v="3062"/>
          <ac:inkMkLst>
            <pc:docMk/>
            <pc:sldMk cId="3803328157" sldId="321"/>
            <ac:inkMk id="408" creationId="{B7FDAA41-20F5-F2CF-2985-759F1177C080}"/>
          </ac:inkMkLst>
        </pc:inkChg>
        <pc:inkChg chg="add del">
          <ac:chgData name="Jade Tan" userId="16b1a3b18b71b79e" providerId="LiveId" clId="{CC439497-F5D5-874C-9940-C183D36575AE}" dt="2023-03-19T02:32:29.108" v="3062"/>
          <ac:inkMkLst>
            <pc:docMk/>
            <pc:sldMk cId="3803328157" sldId="321"/>
            <ac:inkMk id="409" creationId="{36AB52FE-662A-3F75-D235-EAED785158AA}"/>
          </ac:inkMkLst>
        </pc:inkChg>
        <pc:inkChg chg="add del mod reco modStrokes">
          <ac:chgData name="Jade Tan" userId="16b1a3b18b71b79e" providerId="LiveId" clId="{CC439497-F5D5-874C-9940-C183D36575AE}" dt="2023-03-19T02:36:20.953" v="3102"/>
          <ac:inkMkLst>
            <pc:docMk/>
            <pc:sldMk cId="3803328157" sldId="321"/>
            <ac:inkMk id="410" creationId="{EB78F2F8-EE31-283B-2926-7F3DD0690DD4}"/>
          </ac:inkMkLst>
        </pc:inkChg>
        <pc:inkChg chg="add del">
          <ac:chgData name="Jade Tan" userId="16b1a3b18b71b79e" providerId="LiveId" clId="{CC439497-F5D5-874C-9940-C183D36575AE}" dt="2023-03-19T02:33:05.932" v="3068"/>
          <ac:inkMkLst>
            <pc:docMk/>
            <pc:sldMk cId="3803328157" sldId="321"/>
            <ac:inkMk id="411" creationId="{182A90C3-59A1-4C40-F041-5BDE0BFF5FA7}"/>
          </ac:inkMkLst>
        </pc:inkChg>
        <pc:inkChg chg="add del">
          <ac:chgData name="Jade Tan" userId="16b1a3b18b71b79e" providerId="LiveId" clId="{CC439497-F5D5-874C-9940-C183D36575AE}" dt="2023-03-19T02:33:05.932" v="3068"/>
          <ac:inkMkLst>
            <pc:docMk/>
            <pc:sldMk cId="3803328157" sldId="321"/>
            <ac:inkMk id="412" creationId="{60C5F024-44D1-6B47-BEDE-C46D8D256C04}"/>
          </ac:inkMkLst>
        </pc:inkChg>
        <pc:inkChg chg="add del">
          <ac:chgData name="Jade Tan" userId="16b1a3b18b71b79e" providerId="LiveId" clId="{CC439497-F5D5-874C-9940-C183D36575AE}" dt="2023-03-19T02:33:05.932" v="3068"/>
          <ac:inkMkLst>
            <pc:docMk/>
            <pc:sldMk cId="3803328157" sldId="321"/>
            <ac:inkMk id="413" creationId="{A394332F-29D3-CAB3-F200-024D77ACB057}"/>
          </ac:inkMkLst>
        </pc:inkChg>
        <pc:inkChg chg="add del">
          <ac:chgData name="Jade Tan" userId="16b1a3b18b71b79e" providerId="LiveId" clId="{CC439497-F5D5-874C-9940-C183D36575AE}" dt="2023-03-19T02:33:05.932" v="3068"/>
          <ac:inkMkLst>
            <pc:docMk/>
            <pc:sldMk cId="3803328157" sldId="321"/>
            <ac:inkMk id="414" creationId="{40E0B073-6BB3-E7BE-E20A-138845815509}"/>
          </ac:inkMkLst>
        </pc:inkChg>
        <pc:inkChg chg="add reco">
          <ac:chgData name="Jade Tan" userId="16b1a3b18b71b79e" providerId="LiveId" clId="{CC439497-F5D5-874C-9940-C183D36575AE}" dt="2023-03-19T02:33:05.932" v="3068"/>
          <ac:inkMkLst>
            <pc:docMk/>
            <pc:sldMk cId="3803328157" sldId="321"/>
            <ac:inkMk id="415" creationId="{F0292913-2C65-9341-B55C-FA50925D046A}"/>
          </ac:inkMkLst>
        </pc:inkChg>
        <pc:inkChg chg="add del">
          <ac:chgData name="Jade Tan" userId="16b1a3b18b71b79e" providerId="LiveId" clId="{CC439497-F5D5-874C-9940-C183D36575AE}" dt="2023-03-19T02:33:33.467" v="3073"/>
          <ac:inkMkLst>
            <pc:docMk/>
            <pc:sldMk cId="3803328157" sldId="321"/>
            <ac:inkMk id="416" creationId="{01605F2E-5390-D78D-AF8E-42F7B21D7DA7}"/>
          </ac:inkMkLst>
        </pc:inkChg>
        <pc:inkChg chg="add del">
          <ac:chgData name="Jade Tan" userId="16b1a3b18b71b79e" providerId="LiveId" clId="{CC439497-F5D5-874C-9940-C183D36575AE}" dt="2023-03-19T02:33:33.467" v="3073"/>
          <ac:inkMkLst>
            <pc:docMk/>
            <pc:sldMk cId="3803328157" sldId="321"/>
            <ac:inkMk id="417" creationId="{BC6C1540-9E12-DDF2-22EE-B07ED5EC08F3}"/>
          </ac:inkMkLst>
        </pc:inkChg>
        <pc:inkChg chg="add del">
          <ac:chgData name="Jade Tan" userId="16b1a3b18b71b79e" providerId="LiveId" clId="{CC439497-F5D5-874C-9940-C183D36575AE}" dt="2023-03-19T02:33:33.467" v="3073"/>
          <ac:inkMkLst>
            <pc:docMk/>
            <pc:sldMk cId="3803328157" sldId="321"/>
            <ac:inkMk id="418" creationId="{0585C085-1907-9F35-A512-5FFC2B0BF0CB}"/>
          </ac:inkMkLst>
        </pc:inkChg>
        <pc:inkChg chg="add del">
          <ac:chgData name="Jade Tan" userId="16b1a3b18b71b79e" providerId="LiveId" clId="{CC439497-F5D5-874C-9940-C183D36575AE}" dt="2023-03-19T02:33:33.467" v="3073"/>
          <ac:inkMkLst>
            <pc:docMk/>
            <pc:sldMk cId="3803328157" sldId="321"/>
            <ac:inkMk id="419" creationId="{A27EB743-A4F1-135E-B6CC-0FCFFE694B70}"/>
          </ac:inkMkLst>
        </pc:inkChg>
        <pc:inkChg chg="add reco">
          <ac:chgData name="Jade Tan" userId="16b1a3b18b71b79e" providerId="LiveId" clId="{CC439497-F5D5-874C-9940-C183D36575AE}" dt="2023-03-19T02:33:33.467" v="3073"/>
          <ac:inkMkLst>
            <pc:docMk/>
            <pc:sldMk cId="3803328157" sldId="321"/>
            <ac:inkMk id="420" creationId="{2AF58537-40A3-C687-E8B1-69E430977862}"/>
          </ac:inkMkLst>
        </pc:inkChg>
        <pc:inkChg chg="add">
          <ac:chgData name="Jade Tan" userId="16b1a3b18b71b79e" providerId="LiveId" clId="{CC439497-F5D5-874C-9940-C183D36575AE}" dt="2023-03-19T02:33:34.839" v="3074"/>
          <ac:inkMkLst>
            <pc:docMk/>
            <pc:sldMk cId="3803328157" sldId="321"/>
            <ac:inkMk id="421" creationId="{EBDE8FBC-E5FA-070D-DE78-2550597EC8F2}"/>
          </ac:inkMkLst>
        </pc:inkChg>
        <pc:inkChg chg="add del">
          <ac:chgData name="Jade Tan" userId="16b1a3b18b71b79e" providerId="LiveId" clId="{CC439497-F5D5-874C-9940-C183D36575AE}" dt="2023-03-19T02:33:43.761" v="3078"/>
          <ac:inkMkLst>
            <pc:docMk/>
            <pc:sldMk cId="3803328157" sldId="321"/>
            <ac:inkMk id="422" creationId="{5E7BC61F-8D40-448F-4E8C-9455D7551383}"/>
          </ac:inkMkLst>
        </pc:inkChg>
        <pc:inkChg chg="add del">
          <ac:chgData name="Jade Tan" userId="16b1a3b18b71b79e" providerId="LiveId" clId="{CC439497-F5D5-874C-9940-C183D36575AE}" dt="2023-03-19T02:33:43.761" v="3078"/>
          <ac:inkMkLst>
            <pc:docMk/>
            <pc:sldMk cId="3803328157" sldId="321"/>
            <ac:inkMk id="423" creationId="{20A6C9DE-C04B-AB4E-46F2-D9EAFCAD006A}"/>
          </ac:inkMkLst>
        </pc:inkChg>
        <pc:inkChg chg="add del reco">
          <ac:chgData name="Jade Tan" userId="16b1a3b18b71b79e" providerId="LiveId" clId="{CC439497-F5D5-874C-9940-C183D36575AE}" dt="2023-03-19T02:33:43.761" v="3078"/>
          <ac:inkMkLst>
            <pc:docMk/>
            <pc:sldMk cId="3803328157" sldId="321"/>
            <ac:inkMk id="424" creationId="{53AB7F2F-3391-27A5-1DFC-D35DE3B6956E}"/>
          </ac:inkMkLst>
        </pc:inkChg>
        <pc:inkChg chg="add del">
          <ac:chgData name="Jade Tan" userId="16b1a3b18b71b79e" providerId="LiveId" clId="{CC439497-F5D5-874C-9940-C183D36575AE}" dt="2023-03-19T02:33:46.583" v="3082"/>
          <ac:inkMkLst>
            <pc:docMk/>
            <pc:sldMk cId="3803328157" sldId="321"/>
            <ac:inkMk id="425" creationId="{C79F9E8A-FBD2-E91B-1E27-AEBB78F24633}"/>
          </ac:inkMkLst>
        </pc:inkChg>
        <pc:inkChg chg="add del">
          <ac:chgData name="Jade Tan" userId="16b1a3b18b71b79e" providerId="LiveId" clId="{CC439497-F5D5-874C-9940-C183D36575AE}" dt="2023-03-19T02:33:46.583" v="3082"/>
          <ac:inkMkLst>
            <pc:docMk/>
            <pc:sldMk cId="3803328157" sldId="321"/>
            <ac:inkMk id="426" creationId="{724C1CC2-559C-DF22-6F53-BA50DFAC8D9E}"/>
          </ac:inkMkLst>
        </pc:inkChg>
        <pc:inkChg chg="add del">
          <ac:chgData name="Jade Tan" userId="16b1a3b18b71b79e" providerId="LiveId" clId="{CC439497-F5D5-874C-9940-C183D36575AE}" dt="2023-03-19T02:33:46.583" v="3082"/>
          <ac:inkMkLst>
            <pc:docMk/>
            <pc:sldMk cId="3803328157" sldId="321"/>
            <ac:inkMk id="427" creationId="{6CC284FC-0538-F8B0-35F2-7733ADB1A7E8}"/>
          </ac:inkMkLst>
        </pc:inkChg>
        <pc:inkChg chg="add reco">
          <ac:chgData name="Jade Tan" userId="16b1a3b18b71b79e" providerId="LiveId" clId="{CC439497-F5D5-874C-9940-C183D36575AE}" dt="2023-03-19T02:33:46.583" v="3082"/>
          <ac:inkMkLst>
            <pc:docMk/>
            <pc:sldMk cId="3803328157" sldId="321"/>
            <ac:inkMk id="428" creationId="{23C555E1-E766-CF7F-18D5-C074A1DFAEBD}"/>
          </ac:inkMkLst>
        </pc:inkChg>
        <pc:inkChg chg="add del">
          <ac:chgData name="Jade Tan" userId="16b1a3b18b71b79e" providerId="LiveId" clId="{CC439497-F5D5-874C-9940-C183D36575AE}" dt="2023-03-19T02:34:18.398" v="3087"/>
          <ac:inkMkLst>
            <pc:docMk/>
            <pc:sldMk cId="3803328157" sldId="321"/>
            <ac:inkMk id="429" creationId="{B52C08ED-5330-549D-E847-7D1746EB6E59}"/>
          </ac:inkMkLst>
        </pc:inkChg>
        <pc:inkChg chg="add del">
          <ac:chgData name="Jade Tan" userId="16b1a3b18b71b79e" providerId="LiveId" clId="{CC439497-F5D5-874C-9940-C183D36575AE}" dt="2023-03-19T02:34:18.398" v="3087"/>
          <ac:inkMkLst>
            <pc:docMk/>
            <pc:sldMk cId="3803328157" sldId="321"/>
            <ac:inkMk id="430" creationId="{F35DA7A7-21C9-084E-B571-ABD35FCA84A2}"/>
          </ac:inkMkLst>
        </pc:inkChg>
        <pc:inkChg chg="add del">
          <ac:chgData name="Jade Tan" userId="16b1a3b18b71b79e" providerId="LiveId" clId="{CC439497-F5D5-874C-9940-C183D36575AE}" dt="2023-03-19T02:34:18.398" v="3087"/>
          <ac:inkMkLst>
            <pc:docMk/>
            <pc:sldMk cId="3803328157" sldId="321"/>
            <ac:inkMk id="431" creationId="{0307D053-D0E2-4002-AB7C-76DD24EED96B}"/>
          </ac:inkMkLst>
        </pc:inkChg>
        <pc:inkChg chg="add del">
          <ac:chgData name="Jade Tan" userId="16b1a3b18b71b79e" providerId="LiveId" clId="{CC439497-F5D5-874C-9940-C183D36575AE}" dt="2023-03-19T02:34:18.398" v="3087"/>
          <ac:inkMkLst>
            <pc:docMk/>
            <pc:sldMk cId="3803328157" sldId="321"/>
            <ac:inkMk id="432" creationId="{44E46B40-3566-CB61-CF73-DDBA4A9CB1AA}"/>
          </ac:inkMkLst>
        </pc:inkChg>
        <pc:inkChg chg="add reco">
          <ac:chgData name="Jade Tan" userId="16b1a3b18b71b79e" providerId="LiveId" clId="{CC439497-F5D5-874C-9940-C183D36575AE}" dt="2023-03-19T02:34:18.398" v="3087"/>
          <ac:inkMkLst>
            <pc:docMk/>
            <pc:sldMk cId="3803328157" sldId="321"/>
            <ac:inkMk id="433" creationId="{5800BBD6-1B6A-7908-0EDF-909B0726D8FD}"/>
          </ac:inkMkLst>
        </pc:inkChg>
        <pc:inkChg chg="add">
          <ac:chgData name="Jade Tan" userId="16b1a3b18b71b79e" providerId="LiveId" clId="{CC439497-F5D5-874C-9940-C183D36575AE}" dt="2023-03-19T02:34:19.273" v="3088"/>
          <ac:inkMkLst>
            <pc:docMk/>
            <pc:sldMk cId="3803328157" sldId="321"/>
            <ac:inkMk id="434" creationId="{3C876A57-3811-2706-5BED-8603C4E8CB97}"/>
          </ac:inkMkLst>
        </pc:inkChg>
        <pc:inkChg chg="add">
          <ac:chgData name="Jade Tan" userId="16b1a3b18b71b79e" providerId="LiveId" clId="{CC439497-F5D5-874C-9940-C183D36575AE}" dt="2023-03-19T02:34:36.024" v="3089"/>
          <ac:inkMkLst>
            <pc:docMk/>
            <pc:sldMk cId="3803328157" sldId="321"/>
            <ac:inkMk id="435" creationId="{3A04398F-7287-679A-8AE7-B82A2FD621FE}"/>
          </ac:inkMkLst>
        </pc:inkChg>
        <pc:inkChg chg="add del">
          <ac:chgData name="Jade Tan" userId="16b1a3b18b71b79e" providerId="LiveId" clId="{CC439497-F5D5-874C-9940-C183D36575AE}" dt="2023-03-19T02:34:44.440" v="3093"/>
          <ac:inkMkLst>
            <pc:docMk/>
            <pc:sldMk cId="3803328157" sldId="321"/>
            <ac:inkMk id="436" creationId="{D2CBCC47-F019-BDA0-D587-BE0C53F46E00}"/>
          </ac:inkMkLst>
        </pc:inkChg>
        <pc:inkChg chg="add del">
          <ac:chgData name="Jade Tan" userId="16b1a3b18b71b79e" providerId="LiveId" clId="{CC439497-F5D5-874C-9940-C183D36575AE}" dt="2023-03-19T02:34:44.440" v="3093"/>
          <ac:inkMkLst>
            <pc:docMk/>
            <pc:sldMk cId="3803328157" sldId="321"/>
            <ac:inkMk id="437" creationId="{BB7F89EC-E84C-78A5-BEBB-95CDD68486EC}"/>
          </ac:inkMkLst>
        </pc:inkChg>
        <pc:inkChg chg="add del">
          <ac:chgData name="Jade Tan" userId="16b1a3b18b71b79e" providerId="LiveId" clId="{CC439497-F5D5-874C-9940-C183D36575AE}" dt="2023-03-19T02:34:44.440" v="3093"/>
          <ac:inkMkLst>
            <pc:docMk/>
            <pc:sldMk cId="3803328157" sldId="321"/>
            <ac:inkMk id="438" creationId="{A43E6725-62E1-1740-ADB8-2F397F3D552E}"/>
          </ac:inkMkLst>
        </pc:inkChg>
        <pc:inkChg chg="add reco">
          <ac:chgData name="Jade Tan" userId="16b1a3b18b71b79e" providerId="LiveId" clId="{CC439497-F5D5-874C-9940-C183D36575AE}" dt="2023-03-19T02:34:44.440" v="3093"/>
          <ac:inkMkLst>
            <pc:docMk/>
            <pc:sldMk cId="3803328157" sldId="321"/>
            <ac:inkMk id="439" creationId="{95104AAF-6E9F-6D22-6C9F-759A28413D98}"/>
          </ac:inkMkLst>
        </pc:inkChg>
        <pc:inkChg chg="add">
          <ac:chgData name="Jade Tan" userId="16b1a3b18b71b79e" providerId="LiveId" clId="{CC439497-F5D5-874C-9940-C183D36575AE}" dt="2023-03-19T02:34:52.493" v="3094"/>
          <ac:inkMkLst>
            <pc:docMk/>
            <pc:sldMk cId="3803328157" sldId="321"/>
            <ac:inkMk id="440" creationId="{3EACDFA1-DBF2-535C-644C-44BEE2704ECF}"/>
          </ac:inkMkLst>
        </pc:inkChg>
        <pc:inkChg chg="add">
          <ac:chgData name="Jade Tan" userId="16b1a3b18b71b79e" providerId="LiveId" clId="{CC439497-F5D5-874C-9940-C183D36575AE}" dt="2023-03-19T02:34:57.563" v="3095"/>
          <ac:inkMkLst>
            <pc:docMk/>
            <pc:sldMk cId="3803328157" sldId="321"/>
            <ac:inkMk id="441" creationId="{F9080712-9FB8-D530-8996-934E84209E48}"/>
          </ac:inkMkLst>
        </pc:inkChg>
        <pc:inkChg chg="add">
          <ac:chgData name="Jade Tan" userId="16b1a3b18b71b79e" providerId="LiveId" clId="{CC439497-F5D5-874C-9940-C183D36575AE}" dt="2023-03-19T02:35:06.303" v="3096"/>
          <ac:inkMkLst>
            <pc:docMk/>
            <pc:sldMk cId="3803328157" sldId="321"/>
            <ac:inkMk id="442" creationId="{4DAD4B37-F668-A7B4-04DE-AFA60BDC36EF}"/>
          </ac:inkMkLst>
        </pc:inkChg>
        <pc:inkChg chg="add del">
          <ac:chgData name="Jade Tan" userId="16b1a3b18b71b79e" providerId="LiveId" clId="{CC439497-F5D5-874C-9940-C183D36575AE}" dt="2023-03-19T02:36:26.068" v="3106"/>
          <ac:inkMkLst>
            <pc:docMk/>
            <pc:sldMk cId="3803328157" sldId="321"/>
            <ac:inkMk id="443" creationId="{3C8FEB2A-C280-8109-B624-0FAC627EACB8}"/>
          </ac:inkMkLst>
        </pc:inkChg>
        <pc:inkChg chg="add del">
          <ac:chgData name="Jade Tan" userId="16b1a3b18b71b79e" providerId="LiveId" clId="{CC439497-F5D5-874C-9940-C183D36575AE}" dt="2023-03-19T02:36:26.068" v="3106"/>
          <ac:inkMkLst>
            <pc:docMk/>
            <pc:sldMk cId="3803328157" sldId="321"/>
            <ac:inkMk id="444" creationId="{4275251A-9A4C-C219-B95F-9394E50F2AEA}"/>
          </ac:inkMkLst>
        </pc:inkChg>
        <pc:inkChg chg="add del">
          <ac:chgData name="Jade Tan" userId="16b1a3b18b71b79e" providerId="LiveId" clId="{CC439497-F5D5-874C-9940-C183D36575AE}" dt="2023-03-19T02:36:26.068" v="3106"/>
          <ac:inkMkLst>
            <pc:docMk/>
            <pc:sldMk cId="3803328157" sldId="321"/>
            <ac:inkMk id="445" creationId="{85B662D2-0756-ACDD-CA2B-4203B420E573}"/>
          </ac:inkMkLst>
        </pc:inkChg>
        <pc:inkChg chg="add reco">
          <ac:chgData name="Jade Tan" userId="16b1a3b18b71b79e" providerId="LiveId" clId="{CC439497-F5D5-874C-9940-C183D36575AE}" dt="2023-03-19T02:36:26.068" v="3106"/>
          <ac:inkMkLst>
            <pc:docMk/>
            <pc:sldMk cId="3803328157" sldId="321"/>
            <ac:inkMk id="446" creationId="{BC76455B-1B31-D32E-38D2-BC281212DDF8}"/>
          </ac:inkMkLst>
        </pc:inkChg>
        <pc:inkChg chg="add del">
          <ac:chgData name="Jade Tan" userId="16b1a3b18b71b79e" providerId="LiveId" clId="{CC439497-F5D5-874C-9940-C183D36575AE}" dt="2023-03-19T02:36:28.257" v="3111"/>
          <ac:inkMkLst>
            <pc:docMk/>
            <pc:sldMk cId="3803328157" sldId="321"/>
            <ac:inkMk id="447" creationId="{7E441771-064E-B0A4-6996-0B5879008A71}"/>
          </ac:inkMkLst>
        </pc:inkChg>
        <pc:inkChg chg="add del">
          <ac:chgData name="Jade Tan" userId="16b1a3b18b71b79e" providerId="LiveId" clId="{CC439497-F5D5-874C-9940-C183D36575AE}" dt="2023-03-19T02:36:28.257" v="3111"/>
          <ac:inkMkLst>
            <pc:docMk/>
            <pc:sldMk cId="3803328157" sldId="321"/>
            <ac:inkMk id="448" creationId="{8A212F22-9773-AAE0-3622-66738D1AD26B}"/>
          </ac:inkMkLst>
        </pc:inkChg>
        <pc:inkChg chg="add del">
          <ac:chgData name="Jade Tan" userId="16b1a3b18b71b79e" providerId="LiveId" clId="{CC439497-F5D5-874C-9940-C183D36575AE}" dt="2023-03-19T02:36:28.257" v="3111"/>
          <ac:inkMkLst>
            <pc:docMk/>
            <pc:sldMk cId="3803328157" sldId="321"/>
            <ac:inkMk id="449" creationId="{BF1D13DB-359F-92A0-B68E-F9767510D99E}"/>
          </ac:inkMkLst>
        </pc:inkChg>
        <pc:inkChg chg="add del">
          <ac:chgData name="Jade Tan" userId="16b1a3b18b71b79e" providerId="LiveId" clId="{CC439497-F5D5-874C-9940-C183D36575AE}" dt="2023-03-19T02:36:28.257" v="3111"/>
          <ac:inkMkLst>
            <pc:docMk/>
            <pc:sldMk cId="3803328157" sldId="321"/>
            <ac:inkMk id="450" creationId="{BF72B713-D91D-F1DA-7023-5BB659B073B3}"/>
          </ac:inkMkLst>
        </pc:inkChg>
        <pc:inkChg chg="add reco">
          <ac:chgData name="Jade Tan" userId="16b1a3b18b71b79e" providerId="LiveId" clId="{CC439497-F5D5-874C-9940-C183D36575AE}" dt="2023-03-19T02:36:28.257" v="3111"/>
          <ac:inkMkLst>
            <pc:docMk/>
            <pc:sldMk cId="3803328157" sldId="321"/>
            <ac:inkMk id="451" creationId="{DF455A5E-EB8F-9002-C148-3D9C1F0BA4C1}"/>
          </ac:inkMkLst>
        </pc:inkChg>
        <pc:inkChg chg="add del">
          <ac:chgData name="Jade Tan" userId="16b1a3b18b71b79e" providerId="LiveId" clId="{CC439497-F5D5-874C-9940-C183D36575AE}" dt="2023-03-19T02:37:30.340" v="3120"/>
          <ac:inkMkLst>
            <pc:docMk/>
            <pc:sldMk cId="3803328157" sldId="321"/>
            <ac:inkMk id="452" creationId="{9088B988-8E74-635F-CBCF-D388FBF821D4}"/>
          </ac:inkMkLst>
        </pc:inkChg>
        <pc:inkChg chg="add del">
          <ac:chgData name="Jade Tan" userId="16b1a3b18b71b79e" providerId="LiveId" clId="{CC439497-F5D5-874C-9940-C183D36575AE}" dt="2023-03-19T02:37:30.340" v="3120"/>
          <ac:inkMkLst>
            <pc:docMk/>
            <pc:sldMk cId="3803328157" sldId="321"/>
            <ac:inkMk id="453" creationId="{6F47EDEF-679C-EB93-F451-5A72767E2E1D}"/>
          </ac:inkMkLst>
        </pc:inkChg>
        <pc:inkChg chg="add del">
          <ac:chgData name="Jade Tan" userId="16b1a3b18b71b79e" providerId="LiveId" clId="{CC439497-F5D5-874C-9940-C183D36575AE}" dt="2023-03-19T02:37:30.340" v="3120"/>
          <ac:inkMkLst>
            <pc:docMk/>
            <pc:sldMk cId="3803328157" sldId="321"/>
            <ac:inkMk id="454" creationId="{07307C04-3991-6A61-9809-FC2031B11256}"/>
          </ac:inkMkLst>
        </pc:inkChg>
        <pc:inkChg chg="add del">
          <ac:chgData name="Jade Tan" userId="16b1a3b18b71b79e" providerId="LiveId" clId="{CC439497-F5D5-874C-9940-C183D36575AE}" dt="2023-03-19T02:37:30.340" v="3120"/>
          <ac:inkMkLst>
            <pc:docMk/>
            <pc:sldMk cId="3803328157" sldId="321"/>
            <ac:inkMk id="455" creationId="{05B698E0-A7A7-D3DB-60F0-7F51FF95B3D8}"/>
          </ac:inkMkLst>
        </pc:inkChg>
        <pc:inkChg chg="add del">
          <ac:chgData name="Jade Tan" userId="16b1a3b18b71b79e" providerId="LiveId" clId="{CC439497-F5D5-874C-9940-C183D36575AE}" dt="2023-03-19T02:37:30.340" v="3120"/>
          <ac:inkMkLst>
            <pc:docMk/>
            <pc:sldMk cId="3803328157" sldId="321"/>
            <ac:inkMk id="456" creationId="{45E67081-30AE-FA8E-785C-AC038395CE23}"/>
          </ac:inkMkLst>
        </pc:inkChg>
        <pc:inkChg chg="add del">
          <ac:chgData name="Jade Tan" userId="16b1a3b18b71b79e" providerId="LiveId" clId="{CC439497-F5D5-874C-9940-C183D36575AE}" dt="2023-03-19T02:37:30.340" v="3120"/>
          <ac:inkMkLst>
            <pc:docMk/>
            <pc:sldMk cId="3803328157" sldId="321"/>
            <ac:inkMk id="457" creationId="{4ED519BE-F429-C33D-5083-D7EA53CD2777}"/>
          </ac:inkMkLst>
        </pc:inkChg>
        <pc:inkChg chg="add del">
          <ac:chgData name="Jade Tan" userId="16b1a3b18b71b79e" providerId="LiveId" clId="{CC439497-F5D5-874C-9940-C183D36575AE}" dt="2023-03-19T02:37:30.340" v="3120"/>
          <ac:inkMkLst>
            <pc:docMk/>
            <pc:sldMk cId="3803328157" sldId="321"/>
            <ac:inkMk id="458" creationId="{44D86DDF-20CB-7213-BC49-69EDBC58973A}"/>
          </ac:inkMkLst>
        </pc:inkChg>
        <pc:inkChg chg="add del">
          <ac:chgData name="Jade Tan" userId="16b1a3b18b71b79e" providerId="LiveId" clId="{CC439497-F5D5-874C-9940-C183D36575AE}" dt="2023-03-19T02:37:30.340" v="3120"/>
          <ac:inkMkLst>
            <pc:docMk/>
            <pc:sldMk cId="3803328157" sldId="321"/>
            <ac:inkMk id="459" creationId="{6B6208D8-E838-5192-8389-CDF60249A0F3}"/>
          </ac:inkMkLst>
        </pc:inkChg>
        <pc:inkChg chg="add reco">
          <ac:chgData name="Jade Tan" userId="16b1a3b18b71b79e" providerId="LiveId" clId="{CC439497-F5D5-874C-9940-C183D36575AE}" dt="2023-03-19T02:37:30.340" v="3120"/>
          <ac:inkMkLst>
            <pc:docMk/>
            <pc:sldMk cId="3803328157" sldId="321"/>
            <ac:inkMk id="460" creationId="{E5F46F57-D7ED-97A4-8A4A-43A9D08BC2A5}"/>
          </ac:inkMkLst>
        </pc:inkChg>
        <pc:inkChg chg="add del">
          <ac:chgData name="Jade Tan" userId="16b1a3b18b71b79e" providerId="LiveId" clId="{CC439497-F5D5-874C-9940-C183D36575AE}" dt="2023-03-19T02:37:45.871" v="3135"/>
          <ac:inkMkLst>
            <pc:docMk/>
            <pc:sldMk cId="3803328157" sldId="321"/>
            <ac:inkMk id="461" creationId="{BC2C2BE3-EFB3-1F3E-5CDA-634F9E72E770}"/>
          </ac:inkMkLst>
        </pc:inkChg>
        <pc:inkChg chg="add del">
          <ac:chgData name="Jade Tan" userId="16b1a3b18b71b79e" providerId="LiveId" clId="{CC439497-F5D5-874C-9940-C183D36575AE}" dt="2023-03-19T02:37:45.871" v="3135"/>
          <ac:inkMkLst>
            <pc:docMk/>
            <pc:sldMk cId="3803328157" sldId="321"/>
            <ac:inkMk id="462" creationId="{82B2C510-4E14-0B82-4E2D-5461A804C428}"/>
          </ac:inkMkLst>
        </pc:inkChg>
        <pc:inkChg chg="add del">
          <ac:chgData name="Jade Tan" userId="16b1a3b18b71b79e" providerId="LiveId" clId="{CC439497-F5D5-874C-9940-C183D36575AE}" dt="2023-03-19T02:37:45.871" v="3135"/>
          <ac:inkMkLst>
            <pc:docMk/>
            <pc:sldMk cId="3803328157" sldId="321"/>
            <ac:inkMk id="463" creationId="{92B49ED3-350A-30D5-7ED4-B9FCB1A3ED6C}"/>
          </ac:inkMkLst>
        </pc:inkChg>
        <pc:inkChg chg="add del reco">
          <ac:chgData name="Jade Tan" userId="16b1a3b18b71b79e" providerId="LiveId" clId="{CC439497-F5D5-874C-9940-C183D36575AE}" dt="2023-03-19T02:37:45.871" v="3135"/>
          <ac:inkMkLst>
            <pc:docMk/>
            <pc:sldMk cId="3803328157" sldId="321"/>
            <ac:inkMk id="464" creationId="{EC3FB53C-0858-63D8-524D-6A42428B7549}"/>
          </ac:inkMkLst>
        </pc:inkChg>
        <pc:inkChg chg="add del">
          <ac:chgData name="Jade Tan" userId="16b1a3b18b71b79e" providerId="LiveId" clId="{CC439497-F5D5-874C-9940-C183D36575AE}" dt="2023-03-19T02:37:45.635" v="3134"/>
          <ac:inkMkLst>
            <pc:docMk/>
            <pc:sldMk cId="3803328157" sldId="321"/>
            <ac:inkMk id="465" creationId="{F92C2FE5-4680-B735-F78F-F186B004C0BC}"/>
          </ac:inkMkLst>
        </pc:inkChg>
        <pc:inkChg chg="add del">
          <ac:chgData name="Jade Tan" userId="16b1a3b18b71b79e" providerId="LiveId" clId="{CC439497-F5D5-874C-9940-C183D36575AE}" dt="2023-03-19T02:37:44.572" v="3133"/>
          <ac:inkMkLst>
            <pc:docMk/>
            <pc:sldMk cId="3803328157" sldId="321"/>
            <ac:inkMk id="466" creationId="{3431F921-8A78-994C-695E-DA13E8289DBC}"/>
          </ac:inkMkLst>
        </pc:inkChg>
        <pc:inkChg chg="add del reco">
          <ac:chgData name="Jade Tan" userId="16b1a3b18b71b79e" providerId="LiveId" clId="{CC439497-F5D5-874C-9940-C183D36575AE}" dt="2023-03-19T02:37:44.572" v="3133"/>
          <ac:inkMkLst>
            <pc:docMk/>
            <pc:sldMk cId="3803328157" sldId="321"/>
            <ac:inkMk id="467" creationId="{A7AB0BFD-C06B-C8FC-0A97-865C270CF7E3}"/>
          </ac:inkMkLst>
        </pc:inkChg>
        <pc:inkChg chg="add del">
          <ac:chgData name="Jade Tan" userId="16b1a3b18b71b79e" providerId="LiveId" clId="{CC439497-F5D5-874C-9940-C183D36575AE}" dt="2023-03-19T02:37:44.142" v="3132"/>
          <ac:inkMkLst>
            <pc:docMk/>
            <pc:sldMk cId="3803328157" sldId="321"/>
            <ac:inkMk id="468" creationId="{5E376DF2-0E93-1953-73EB-4DDD5A426214}"/>
          </ac:inkMkLst>
        </pc:inkChg>
        <pc:inkChg chg="add del">
          <ac:chgData name="Jade Tan" userId="16b1a3b18b71b79e" providerId="LiveId" clId="{CC439497-F5D5-874C-9940-C183D36575AE}" dt="2023-03-19T02:37:42.946" v="3131"/>
          <ac:inkMkLst>
            <pc:docMk/>
            <pc:sldMk cId="3803328157" sldId="321"/>
            <ac:inkMk id="469" creationId="{6154B845-BA37-EA1E-A3D0-2F9CDFBA7A08}"/>
          </ac:inkMkLst>
        </pc:inkChg>
        <pc:inkChg chg="add del reco">
          <ac:chgData name="Jade Tan" userId="16b1a3b18b71b79e" providerId="LiveId" clId="{CC439497-F5D5-874C-9940-C183D36575AE}" dt="2023-03-19T02:37:42.946" v="3131"/>
          <ac:inkMkLst>
            <pc:docMk/>
            <pc:sldMk cId="3803328157" sldId="321"/>
            <ac:inkMk id="470" creationId="{6E2EFCED-A2EE-3ECF-8849-710F585BBB28}"/>
          </ac:inkMkLst>
        </pc:inkChg>
        <pc:inkChg chg="add del">
          <ac:chgData name="Jade Tan" userId="16b1a3b18b71b79e" providerId="LiveId" clId="{CC439497-F5D5-874C-9940-C183D36575AE}" dt="2023-03-19T02:37:50.728" v="3138"/>
          <ac:inkMkLst>
            <pc:docMk/>
            <pc:sldMk cId="3803328157" sldId="321"/>
            <ac:inkMk id="471" creationId="{B5F9503B-B024-5455-1346-AFD10B64A6F1}"/>
          </ac:inkMkLst>
        </pc:inkChg>
        <pc:inkChg chg="add del">
          <ac:chgData name="Jade Tan" userId="16b1a3b18b71b79e" providerId="LiveId" clId="{CC439497-F5D5-874C-9940-C183D36575AE}" dt="2023-03-19T02:37:50.728" v="3138"/>
          <ac:inkMkLst>
            <pc:docMk/>
            <pc:sldMk cId="3803328157" sldId="321"/>
            <ac:inkMk id="472" creationId="{148F0EF2-40E8-1C6B-AEE5-01543B9CAA19}"/>
          </ac:inkMkLst>
        </pc:inkChg>
        <pc:inkChg chg="add reco">
          <ac:chgData name="Jade Tan" userId="16b1a3b18b71b79e" providerId="LiveId" clId="{CC439497-F5D5-874C-9940-C183D36575AE}" dt="2023-03-19T02:37:50.728" v="3138"/>
          <ac:inkMkLst>
            <pc:docMk/>
            <pc:sldMk cId="3803328157" sldId="321"/>
            <ac:inkMk id="473" creationId="{88FB87E3-F9AF-A965-85CA-9C43D913906C}"/>
          </ac:inkMkLst>
        </pc:inkChg>
        <pc:inkChg chg="add del">
          <ac:chgData name="Jade Tan" userId="16b1a3b18b71b79e" providerId="LiveId" clId="{CC439497-F5D5-874C-9940-C183D36575AE}" dt="2023-03-19T02:37:53.647" v="3141"/>
          <ac:inkMkLst>
            <pc:docMk/>
            <pc:sldMk cId="3803328157" sldId="321"/>
            <ac:inkMk id="474" creationId="{0684A238-31F0-CAF1-1F61-84F1BEDDE1D3}"/>
          </ac:inkMkLst>
        </pc:inkChg>
        <pc:inkChg chg="add del">
          <ac:chgData name="Jade Tan" userId="16b1a3b18b71b79e" providerId="LiveId" clId="{CC439497-F5D5-874C-9940-C183D36575AE}" dt="2023-03-19T02:37:53.647" v="3141"/>
          <ac:inkMkLst>
            <pc:docMk/>
            <pc:sldMk cId="3803328157" sldId="321"/>
            <ac:inkMk id="475" creationId="{0B1ADF96-0845-AC38-B144-9849E95B7DAC}"/>
          </ac:inkMkLst>
        </pc:inkChg>
        <pc:inkChg chg="add reco">
          <ac:chgData name="Jade Tan" userId="16b1a3b18b71b79e" providerId="LiveId" clId="{CC439497-F5D5-874C-9940-C183D36575AE}" dt="2023-03-19T02:37:53.647" v="3141"/>
          <ac:inkMkLst>
            <pc:docMk/>
            <pc:sldMk cId="3803328157" sldId="321"/>
            <ac:inkMk id="476" creationId="{9E2C7ABE-FDAE-BF39-AB14-3269917C3EFC}"/>
          </ac:inkMkLst>
        </pc:inkChg>
        <pc:inkChg chg="add del">
          <ac:chgData name="Jade Tan" userId="16b1a3b18b71b79e" providerId="LiveId" clId="{CC439497-F5D5-874C-9940-C183D36575AE}" dt="2023-03-19T02:37:58.343" v="3144"/>
          <ac:inkMkLst>
            <pc:docMk/>
            <pc:sldMk cId="3803328157" sldId="321"/>
            <ac:inkMk id="477" creationId="{CB2CB6DC-A4E9-1A02-0FFA-CDA4DACDD116}"/>
          </ac:inkMkLst>
        </pc:inkChg>
        <pc:inkChg chg="add del">
          <ac:chgData name="Jade Tan" userId="16b1a3b18b71b79e" providerId="LiveId" clId="{CC439497-F5D5-874C-9940-C183D36575AE}" dt="2023-03-19T02:37:58.343" v="3144"/>
          <ac:inkMkLst>
            <pc:docMk/>
            <pc:sldMk cId="3803328157" sldId="321"/>
            <ac:inkMk id="478" creationId="{7BAC3881-1E94-81CE-1981-4440ED485A76}"/>
          </ac:inkMkLst>
        </pc:inkChg>
        <pc:inkChg chg="add reco">
          <ac:chgData name="Jade Tan" userId="16b1a3b18b71b79e" providerId="LiveId" clId="{CC439497-F5D5-874C-9940-C183D36575AE}" dt="2023-03-19T02:37:58.343" v="3144"/>
          <ac:inkMkLst>
            <pc:docMk/>
            <pc:sldMk cId="3803328157" sldId="321"/>
            <ac:inkMk id="479" creationId="{8C7B77CA-E43C-5E0A-E29D-4910A1432FFE}"/>
          </ac:inkMkLst>
        </pc:inkChg>
        <pc:inkChg chg="add del">
          <ac:chgData name="Jade Tan" userId="16b1a3b18b71b79e" providerId="LiveId" clId="{CC439497-F5D5-874C-9940-C183D36575AE}" dt="2023-03-19T02:38:39.949" v="3150"/>
          <ac:inkMkLst>
            <pc:docMk/>
            <pc:sldMk cId="3803328157" sldId="321"/>
            <ac:inkMk id="480" creationId="{4084D070-D95D-20A6-B059-3D94FE91D85C}"/>
          </ac:inkMkLst>
        </pc:inkChg>
        <pc:inkChg chg="add del">
          <ac:chgData name="Jade Tan" userId="16b1a3b18b71b79e" providerId="LiveId" clId="{CC439497-F5D5-874C-9940-C183D36575AE}" dt="2023-03-19T02:38:39.949" v="3150"/>
          <ac:inkMkLst>
            <pc:docMk/>
            <pc:sldMk cId="3803328157" sldId="321"/>
            <ac:inkMk id="481" creationId="{4C37B076-B5D4-B5E7-0390-BFB8F8C00CA8}"/>
          </ac:inkMkLst>
        </pc:inkChg>
        <pc:inkChg chg="add del">
          <ac:chgData name="Jade Tan" userId="16b1a3b18b71b79e" providerId="LiveId" clId="{CC439497-F5D5-874C-9940-C183D36575AE}" dt="2023-03-19T02:38:39.949" v="3150"/>
          <ac:inkMkLst>
            <pc:docMk/>
            <pc:sldMk cId="3803328157" sldId="321"/>
            <ac:inkMk id="482" creationId="{21193051-4250-20F4-8F66-A24BDEE68EB7}"/>
          </ac:inkMkLst>
        </pc:inkChg>
        <pc:inkChg chg="add del">
          <ac:chgData name="Jade Tan" userId="16b1a3b18b71b79e" providerId="LiveId" clId="{CC439497-F5D5-874C-9940-C183D36575AE}" dt="2023-03-19T02:38:39.949" v="3150"/>
          <ac:inkMkLst>
            <pc:docMk/>
            <pc:sldMk cId="3803328157" sldId="321"/>
            <ac:inkMk id="483" creationId="{EF816C98-C65B-0C32-18D6-95CA1EE3184A}"/>
          </ac:inkMkLst>
        </pc:inkChg>
        <pc:inkChg chg="add del">
          <ac:chgData name="Jade Tan" userId="16b1a3b18b71b79e" providerId="LiveId" clId="{CC439497-F5D5-874C-9940-C183D36575AE}" dt="2023-03-19T02:38:39.949" v="3150"/>
          <ac:inkMkLst>
            <pc:docMk/>
            <pc:sldMk cId="3803328157" sldId="321"/>
            <ac:inkMk id="484" creationId="{770CACB6-AD0A-D533-FF3A-06D435880F7F}"/>
          </ac:inkMkLst>
        </pc:inkChg>
        <pc:inkChg chg="add reco">
          <ac:chgData name="Jade Tan" userId="16b1a3b18b71b79e" providerId="LiveId" clId="{CC439497-F5D5-874C-9940-C183D36575AE}" dt="2023-03-19T02:38:39.949" v="3150"/>
          <ac:inkMkLst>
            <pc:docMk/>
            <pc:sldMk cId="3803328157" sldId="321"/>
            <ac:inkMk id="485" creationId="{C6CB035B-AD00-0EBB-C2C3-81CC14FC31CB}"/>
          </ac:inkMkLst>
        </pc:inkChg>
        <pc:inkChg chg="add del">
          <ac:chgData name="Jade Tan" userId="16b1a3b18b71b79e" providerId="LiveId" clId="{CC439497-F5D5-874C-9940-C183D36575AE}" dt="2023-03-19T02:39:13.911" v="3153"/>
          <ac:inkMkLst>
            <pc:docMk/>
            <pc:sldMk cId="3803328157" sldId="321"/>
            <ac:inkMk id="486" creationId="{05D27485-30F2-3664-3AC0-2D1AD1FAFBF7}"/>
          </ac:inkMkLst>
        </pc:inkChg>
        <pc:inkChg chg="add del">
          <ac:chgData name="Jade Tan" userId="16b1a3b18b71b79e" providerId="LiveId" clId="{CC439497-F5D5-874C-9940-C183D36575AE}" dt="2023-03-19T02:39:13.911" v="3153"/>
          <ac:inkMkLst>
            <pc:docMk/>
            <pc:sldMk cId="3803328157" sldId="321"/>
            <ac:inkMk id="487" creationId="{B1AE761B-0BAA-F3E2-18D4-697D7868AF8D}"/>
          </ac:inkMkLst>
        </pc:inkChg>
        <pc:inkChg chg="add reco">
          <ac:chgData name="Jade Tan" userId="16b1a3b18b71b79e" providerId="LiveId" clId="{CC439497-F5D5-874C-9940-C183D36575AE}" dt="2023-03-19T02:39:13.911" v="3153"/>
          <ac:inkMkLst>
            <pc:docMk/>
            <pc:sldMk cId="3803328157" sldId="321"/>
            <ac:inkMk id="488" creationId="{FF5C9A62-E1B0-97EC-EEE6-63F5F641BB96}"/>
          </ac:inkMkLst>
        </pc:inkChg>
        <pc:inkChg chg="add del">
          <ac:chgData name="Jade Tan" userId="16b1a3b18b71b79e" providerId="LiveId" clId="{CC439497-F5D5-874C-9940-C183D36575AE}" dt="2023-03-19T02:39:27.610" v="3160"/>
          <ac:inkMkLst>
            <pc:docMk/>
            <pc:sldMk cId="3803328157" sldId="321"/>
            <ac:inkMk id="489" creationId="{898FBB53-198C-6AD6-62DB-B17EC2C9BDE7}"/>
          </ac:inkMkLst>
        </pc:inkChg>
        <pc:inkChg chg="add del">
          <ac:chgData name="Jade Tan" userId="16b1a3b18b71b79e" providerId="LiveId" clId="{CC439497-F5D5-874C-9940-C183D36575AE}" dt="2023-03-19T02:39:27.610" v="3160"/>
          <ac:inkMkLst>
            <pc:docMk/>
            <pc:sldMk cId="3803328157" sldId="321"/>
            <ac:inkMk id="490" creationId="{668061E7-A3AD-2654-20C5-9C336B1BE5D2}"/>
          </ac:inkMkLst>
        </pc:inkChg>
        <pc:inkChg chg="add del">
          <ac:chgData name="Jade Tan" userId="16b1a3b18b71b79e" providerId="LiveId" clId="{CC439497-F5D5-874C-9940-C183D36575AE}" dt="2023-03-19T02:39:27.610" v="3160"/>
          <ac:inkMkLst>
            <pc:docMk/>
            <pc:sldMk cId="3803328157" sldId="321"/>
            <ac:inkMk id="491" creationId="{C7839734-FF2A-74F1-DBA3-C7CCC88066C0}"/>
          </ac:inkMkLst>
        </pc:inkChg>
        <pc:inkChg chg="add del">
          <ac:chgData name="Jade Tan" userId="16b1a3b18b71b79e" providerId="LiveId" clId="{CC439497-F5D5-874C-9940-C183D36575AE}" dt="2023-03-19T02:39:27.610" v="3160"/>
          <ac:inkMkLst>
            <pc:docMk/>
            <pc:sldMk cId="3803328157" sldId="321"/>
            <ac:inkMk id="492" creationId="{8E21C32C-73F8-C5A0-A43D-BB0CC6F37645}"/>
          </ac:inkMkLst>
        </pc:inkChg>
        <pc:inkChg chg="add del">
          <ac:chgData name="Jade Tan" userId="16b1a3b18b71b79e" providerId="LiveId" clId="{CC439497-F5D5-874C-9940-C183D36575AE}" dt="2023-03-19T02:39:27.610" v="3160"/>
          <ac:inkMkLst>
            <pc:docMk/>
            <pc:sldMk cId="3803328157" sldId="321"/>
            <ac:inkMk id="493" creationId="{EC2F9B64-F567-7550-05CC-C375984AFD0E}"/>
          </ac:inkMkLst>
        </pc:inkChg>
        <pc:inkChg chg="add del">
          <ac:chgData name="Jade Tan" userId="16b1a3b18b71b79e" providerId="LiveId" clId="{CC439497-F5D5-874C-9940-C183D36575AE}" dt="2023-03-19T02:39:27.610" v="3160"/>
          <ac:inkMkLst>
            <pc:docMk/>
            <pc:sldMk cId="3803328157" sldId="321"/>
            <ac:inkMk id="494" creationId="{6CF60E03-A84B-BF99-02FD-23A3E21422B9}"/>
          </ac:inkMkLst>
        </pc:inkChg>
        <pc:inkChg chg="add reco">
          <ac:chgData name="Jade Tan" userId="16b1a3b18b71b79e" providerId="LiveId" clId="{CC439497-F5D5-874C-9940-C183D36575AE}" dt="2023-03-19T02:39:27.610" v="3160"/>
          <ac:inkMkLst>
            <pc:docMk/>
            <pc:sldMk cId="3803328157" sldId="321"/>
            <ac:inkMk id="495" creationId="{F4F92938-2AB3-C023-3B99-DDC12FBE2B86}"/>
          </ac:inkMkLst>
        </pc:inkChg>
        <pc:inkChg chg="add del">
          <ac:chgData name="Jade Tan" userId="16b1a3b18b71b79e" providerId="LiveId" clId="{CC439497-F5D5-874C-9940-C183D36575AE}" dt="2023-03-19T02:39:54.009" v="3164"/>
          <ac:inkMkLst>
            <pc:docMk/>
            <pc:sldMk cId="3803328157" sldId="321"/>
            <ac:inkMk id="496" creationId="{7CF64215-41C1-CE98-869F-EC494D85EB00}"/>
          </ac:inkMkLst>
        </pc:inkChg>
        <pc:inkChg chg="add del">
          <ac:chgData name="Jade Tan" userId="16b1a3b18b71b79e" providerId="LiveId" clId="{CC439497-F5D5-874C-9940-C183D36575AE}" dt="2023-03-19T02:39:54.009" v="3164"/>
          <ac:inkMkLst>
            <pc:docMk/>
            <pc:sldMk cId="3803328157" sldId="321"/>
            <ac:inkMk id="497" creationId="{53BD0E77-3302-49B5-C97E-42092089B4B4}"/>
          </ac:inkMkLst>
        </pc:inkChg>
        <pc:inkChg chg="add del">
          <ac:chgData name="Jade Tan" userId="16b1a3b18b71b79e" providerId="LiveId" clId="{CC439497-F5D5-874C-9940-C183D36575AE}" dt="2023-03-19T02:39:54.009" v="3164"/>
          <ac:inkMkLst>
            <pc:docMk/>
            <pc:sldMk cId="3803328157" sldId="321"/>
            <ac:inkMk id="498" creationId="{5E6E15F3-B3FB-37D1-B18B-C47B757451E1}"/>
          </ac:inkMkLst>
        </pc:inkChg>
        <pc:inkChg chg="add reco">
          <ac:chgData name="Jade Tan" userId="16b1a3b18b71b79e" providerId="LiveId" clId="{CC439497-F5D5-874C-9940-C183D36575AE}" dt="2023-03-19T02:39:54.009" v="3164"/>
          <ac:inkMkLst>
            <pc:docMk/>
            <pc:sldMk cId="3803328157" sldId="321"/>
            <ac:inkMk id="499" creationId="{FADB5ABD-8599-D3C4-6DD3-42DDC4FE54D1}"/>
          </ac:inkMkLst>
        </pc:inkChg>
        <pc:inkChg chg="add del">
          <ac:chgData name="Jade Tan" userId="16b1a3b18b71b79e" providerId="LiveId" clId="{CC439497-F5D5-874C-9940-C183D36575AE}" dt="2023-03-19T02:40:21.745" v="3179"/>
          <ac:inkMkLst>
            <pc:docMk/>
            <pc:sldMk cId="3803328157" sldId="321"/>
            <ac:inkMk id="500" creationId="{F30D285A-DD68-1F5C-408A-2876D0F5C78A}"/>
          </ac:inkMkLst>
        </pc:inkChg>
        <pc:inkChg chg="add del">
          <ac:chgData name="Jade Tan" userId="16b1a3b18b71b79e" providerId="LiveId" clId="{CC439497-F5D5-874C-9940-C183D36575AE}" dt="2023-03-19T02:40:21.745" v="3179"/>
          <ac:inkMkLst>
            <pc:docMk/>
            <pc:sldMk cId="3803328157" sldId="321"/>
            <ac:inkMk id="501" creationId="{230593B7-8ED8-0709-A038-DFB6DF198640}"/>
          </ac:inkMkLst>
        </pc:inkChg>
        <pc:inkChg chg="add del">
          <ac:chgData name="Jade Tan" userId="16b1a3b18b71b79e" providerId="LiveId" clId="{CC439497-F5D5-874C-9940-C183D36575AE}" dt="2023-03-19T02:40:21.745" v="3179"/>
          <ac:inkMkLst>
            <pc:docMk/>
            <pc:sldMk cId="3803328157" sldId="321"/>
            <ac:inkMk id="502" creationId="{8F2123D2-4725-D06F-73A6-FC2A0F5C709C}"/>
          </ac:inkMkLst>
        </pc:inkChg>
        <pc:inkChg chg="add del">
          <ac:chgData name="Jade Tan" userId="16b1a3b18b71b79e" providerId="LiveId" clId="{CC439497-F5D5-874C-9940-C183D36575AE}" dt="2023-03-19T02:40:21.745" v="3179"/>
          <ac:inkMkLst>
            <pc:docMk/>
            <pc:sldMk cId="3803328157" sldId="321"/>
            <ac:inkMk id="503" creationId="{A653D37A-5722-5F1E-74C6-623CCE47FFD2}"/>
          </ac:inkMkLst>
        </pc:inkChg>
        <pc:inkChg chg="add del">
          <ac:chgData name="Jade Tan" userId="16b1a3b18b71b79e" providerId="LiveId" clId="{CC439497-F5D5-874C-9940-C183D36575AE}" dt="2023-03-19T02:40:21.745" v="3179"/>
          <ac:inkMkLst>
            <pc:docMk/>
            <pc:sldMk cId="3803328157" sldId="321"/>
            <ac:inkMk id="504" creationId="{FDE494CA-08BD-1992-284E-690B2FBAB587}"/>
          </ac:inkMkLst>
        </pc:inkChg>
        <pc:inkChg chg="add del">
          <ac:chgData name="Jade Tan" userId="16b1a3b18b71b79e" providerId="LiveId" clId="{CC439497-F5D5-874C-9940-C183D36575AE}" dt="2023-03-19T02:40:21.745" v="3179"/>
          <ac:inkMkLst>
            <pc:docMk/>
            <pc:sldMk cId="3803328157" sldId="321"/>
            <ac:inkMk id="505" creationId="{8BA02332-7032-4CC5-1D8A-3FFD44A26D2F}"/>
          </ac:inkMkLst>
        </pc:inkChg>
        <pc:inkChg chg="add del">
          <ac:chgData name="Jade Tan" userId="16b1a3b18b71b79e" providerId="LiveId" clId="{CC439497-F5D5-874C-9940-C183D36575AE}" dt="2023-03-19T02:40:21.745" v="3179"/>
          <ac:inkMkLst>
            <pc:docMk/>
            <pc:sldMk cId="3803328157" sldId="321"/>
            <ac:inkMk id="506" creationId="{637035FB-FA36-48E8-FA2C-4E8E2ADD7866}"/>
          </ac:inkMkLst>
        </pc:inkChg>
        <pc:inkChg chg="add del">
          <ac:chgData name="Jade Tan" userId="16b1a3b18b71b79e" providerId="LiveId" clId="{CC439497-F5D5-874C-9940-C183D36575AE}" dt="2023-03-19T02:40:21.745" v="3179"/>
          <ac:inkMkLst>
            <pc:docMk/>
            <pc:sldMk cId="3803328157" sldId="321"/>
            <ac:inkMk id="507" creationId="{0B87A441-6EC7-9DDA-8015-62D619ADF732}"/>
          </ac:inkMkLst>
        </pc:inkChg>
        <pc:inkChg chg="add del">
          <ac:chgData name="Jade Tan" userId="16b1a3b18b71b79e" providerId="LiveId" clId="{CC439497-F5D5-874C-9940-C183D36575AE}" dt="2023-03-19T02:40:21.745" v="3179"/>
          <ac:inkMkLst>
            <pc:docMk/>
            <pc:sldMk cId="3803328157" sldId="321"/>
            <ac:inkMk id="508" creationId="{93CD3B5D-0C9D-A00F-47FE-395220B2EF28}"/>
          </ac:inkMkLst>
        </pc:inkChg>
        <pc:inkChg chg="add del">
          <ac:chgData name="Jade Tan" userId="16b1a3b18b71b79e" providerId="LiveId" clId="{CC439497-F5D5-874C-9940-C183D36575AE}" dt="2023-03-19T02:40:21.745" v="3179"/>
          <ac:inkMkLst>
            <pc:docMk/>
            <pc:sldMk cId="3803328157" sldId="321"/>
            <ac:inkMk id="509" creationId="{16C34E27-4BE2-C9EE-5F6D-ECB251F72EFE}"/>
          </ac:inkMkLst>
        </pc:inkChg>
        <pc:inkChg chg="add del">
          <ac:chgData name="Jade Tan" userId="16b1a3b18b71b79e" providerId="LiveId" clId="{CC439497-F5D5-874C-9940-C183D36575AE}" dt="2023-03-19T02:40:21.745" v="3179"/>
          <ac:inkMkLst>
            <pc:docMk/>
            <pc:sldMk cId="3803328157" sldId="321"/>
            <ac:inkMk id="510" creationId="{1D563BFB-510A-DEC7-ABD3-87195A09F0E6}"/>
          </ac:inkMkLst>
        </pc:inkChg>
        <pc:inkChg chg="add del">
          <ac:chgData name="Jade Tan" userId="16b1a3b18b71b79e" providerId="LiveId" clId="{CC439497-F5D5-874C-9940-C183D36575AE}" dt="2023-03-19T02:40:21.745" v="3179"/>
          <ac:inkMkLst>
            <pc:docMk/>
            <pc:sldMk cId="3803328157" sldId="321"/>
            <ac:inkMk id="511" creationId="{F27579F7-DBCC-DD20-A0F7-14E26EE336F7}"/>
          </ac:inkMkLst>
        </pc:inkChg>
        <pc:inkChg chg="add del">
          <ac:chgData name="Jade Tan" userId="16b1a3b18b71b79e" providerId="LiveId" clId="{CC439497-F5D5-874C-9940-C183D36575AE}" dt="2023-03-19T02:40:21.745" v="3179"/>
          <ac:inkMkLst>
            <pc:docMk/>
            <pc:sldMk cId="3803328157" sldId="321"/>
            <ac:inkMk id="512" creationId="{39FFF459-4006-65A7-C287-15AF83282CA7}"/>
          </ac:inkMkLst>
        </pc:inkChg>
        <pc:inkChg chg="add del">
          <ac:chgData name="Jade Tan" userId="16b1a3b18b71b79e" providerId="LiveId" clId="{CC439497-F5D5-874C-9940-C183D36575AE}" dt="2023-03-19T02:40:21.745" v="3179"/>
          <ac:inkMkLst>
            <pc:docMk/>
            <pc:sldMk cId="3803328157" sldId="321"/>
            <ac:inkMk id="513" creationId="{17E1450D-EAB9-C9F0-3ABD-DB377EA6BE7C}"/>
          </ac:inkMkLst>
        </pc:inkChg>
        <pc:inkChg chg="add reco">
          <ac:chgData name="Jade Tan" userId="16b1a3b18b71b79e" providerId="LiveId" clId="{CC439497-F5D5-874C-9940-C183D36575AE}" dt="2023-03-19T02:40:21.745" v="3179"/>
          <ac:inkMkLst>
            <pc:docMk/>
            <pc:sldMk cId="3803328157" sldId="321"/>
            <ac:inkMk id="514" creationId="{6939F37F-8AAB-408A-9E8C-0B680F4A7359}"/>
          </ac:inkMkLst>
        </pc:inkChg>
        <pc:inkChg chg="add del">
          <ac:chgData name="Jade Tan" userId="16b1a3b18b71b79e" providerId="LiveId" clId="{CC439497-F5D5-874C-9940-C183D36575AE}" dt="2023-03-19T02:40:46.375" v="3185"/>
          <ac:inkMkLst>
            <pc:docMk/>
            <pc:sldMk cId="3803328157" sldId="321"/>
            <ac:inkMk id="515" creationId="{D2C710F1-443C-E4A7-CA27-2A55E760412E}"/>
          </ac:inkMkLst>
        </pc:inkChg>
        <pc:inkChg chg="add del">
          <ac:chgData name="Jade Tan" userId="16b1a3b18b71b79e" providerId="LiveId" clId="{CC439497-F5D5-874C-9940-C183D36575AE}" dt="2023-03-19T02:40:46.375" v="3185"/>
          <ac:inkMkLst>
            <pc:docMk/>
            <pc:sldMk cId="3803328157" sldId="321"/>
            <ac:inkMk id="516" creationId="{0FFE79DF-3668-CC5C-7C3B-0499AC38808B}"/>
          </ac:inkMkLst>
        </pc:inkChg>
        <pc:inkChg chg="add reco">
          <ac:chgData name="Jade Tan" userId="16b1a3b18b71b79e" providerId="LiveId" clId="{CC439497-F5D5-874C-9940-C183D36575AE}" dt="2023-03-19T02:40:46.375" v="3185"/>
          <ac:inkMkLst>
            <pc:docMk/>
            <pc:sldMk cId="3803328157" sldId="321"/>
            <ac:inkMk id="517" creationId="{89D81BAE-A529-79F6-E31F-837AE5393ECA}"/>
          </ac:inkMkLst>
        </pc:inkChg>
        <pc:inkChg chg="add del">
          <ac:chgData name="Jade Tan" userId="16b1a3b18b71b79e" providerId="LiveId" clId="{CC439497-F5D5-874C-9940-C183D36575AE}" dt="2023-03-19T02:40:49.308" v="3189"/>
          <ac:inkMkLst>
            <pc:docMk/>
            <pc:sldMk cId="3803328157" sldId="321"/>
            <ac:inkMk id="518" creationId="{2CB21D79-6B25-B8D0-12F7-37ABE94CAF68}"/>
          </ac:inkMkLst>
        </pc:inkChg>
        <pc:inkChg chg="add del">
          <ac:chgData name="Jade Tan" userId="16b1a3b18b71b79e" providerId="LiveId" clId="{CC439497-F5D5-874C-9940-C183D36575AE}" dt="2023-03-19T02:40:49.308" v="3189"/>
          <ac:inkMkLst>
            <pc:docMk/>
            <pc:sldMk cId="3803328157" sldId="321"/>
            <ac:inkMk id="519" creationId="{D1A8AE4C-D745-5DE2-CB78-AEE01493EC48}"/>
          </ac:inkMkLst>
        </pc:inkChg>
        <pc:inkChg chg="add del">
          <ac:chgData name="Jade Tan" userId="16b1a3b18b71b79e" providerId="LiveId" clId="{CC439497-F5D5-874C-9940-C183D36575AE}" dt="2023-03-19T02:40:49.308" v="3189"/>
          <ac:inkMkLst>
            <pc:docMk/>
            <pc:sldMk cId="3803328157" sldId="321"/>
            <ac:inkMk id="520" creationId="{97F21F87-FEAB-C034-E52E-97C47913BCBE}"/>
          </ac:inkMkLst>
        </pc:inkChg>
        <pc:inkChg chg="add reco">
          <ac:chgData name="Jade Tan" userId="16b1a3b18b71b79e" providerId="LiveId" clId="{CC439497-F5D5-874C-9940-C183D36575AE}" dt="2023-03-19T02:40:49.308" v="3189"/>
          <ac:inkMkLst>
            <pc:docMk/>
            <pc:sldMk cId="3803328157" sldId="321"/>
            <ac:inkMk id="521" creationId="{3FDA65A6-BB97-351E-3551-73307AFF06B8}"/>
          </ac:inkMkLst>
        </pc:inkChg>
        <pc:inkChg chg="add del">
          <ac:chgData name="Jade Tan" userId="16b1a3b18b71b79e" providerId="LiveId" clId="{CC439497-F5D5-874C-9940-C183D36575AE}" dt="2023-03-19T02:41:48.368" v="3193"/>
          <ac:inkMkLst>
            <pc:docMk/>
            <pc:sldMk cId="3803328157" sldId="321"/>
            <ac:inkMk id="522" creationId="{F34D675E-FAC0-6F84-091A-01355A45C5A7}"/>
          </ac:inkMkLst>
        </pc:inkChg>
        <pc:inkChg chg="add del">
          <ac:chgData name="Jade Tan" userId="16b1a3b18b71b79e" providerId="LiveId" clId="{CC439497-F5D5-874C-9940-C183D36575AE}" dt="2023-03-19T02:41:48.368" v="3193"/>
          <ac:inkMkLst>
            <pc:docMk/>
            <pc:sldMk cId="3803328157" sldId="321"/>
            <ac:inkMk id="523" creationId="{4CEF7EA7-56C2-BA20-2E8B-EE26DD88FC0D}"/>
          </ac:inkMkLst>
        </pc:inkChg>
        <pc:inkChg chg="add reco">
          <ac:chgData name="Jade Tan" userId="16b1a3b18b71b79e" providerId="LiveId" clId="{CC439497-F5D5-874C-9940-C183D36575AE}" dt="2023-03-19T02:41:48.368" v="3193"/>
          <ac:inkMkLst>
            <pc:docMk/>
            <pc:sldMk cId="3803328157" sldId="321"/>
            <ac:inkMk id="524" creationId="{97ADEB31-5E6B-B6D0-EBB2-D33B41EDA234}"/>
          </ac:inkMkLst>
        </pc:inkChg>
        <pc:inkChg chg="add del">
          <ac:chgData name="Jade Tan" userId="16b1a3b18b71b79e" providerId="LiveId" clId="{CC439497-F5D5-874C-9940-C183D36575AE}" dt="2023-03-19T02:41:50.641" v="3196"/>
          <ac:inkMkLst>
            <pc:docMk/>
            <pc:sldMk cId="3803328157" sldId="321"/>
            <ac:inkMk id="525" creationId="{7919A451-6DE6-BABD-6FFF-B4A112F15320}"/>
          </ac:inkMkLst>
        </pc:inkChg>
        <pc:inkChg chg="add del">
          <ac:chgData name="Jade Tan" userId="16b1a3b18b71b79e" providerId="LiveId" clId="{CC439497-F5D5-874C-9940-C183D36575AE}" dt="2023-03-19T02:41:50.641" v="3196"/>
          <ac:inkMkLst>
            <pc:docMk/>
            <pc:sldMk cId="3803328157" sldId="321"/>
            <ac:inkMk id="526" creationId="{28DB92EC-A225-4BD3-05DF-16DCB6361C82}"/>
          </ac:inkMkLst>
        </pc:inkChg>
        <pc:inkChg chg="add reco">
          <ac:chgData name="Jade Tan" userId="16b1a3b18b71b79e" providerId="LiveId" clId="{CC439497-F5D5-874C-9940-C183D36575AE}" dt="2023-03-19T02:41:50.641" v="3196"/>
          <ac:inkMkLst>
            <pc:docMk/>
            <pc:sldMk cId="3803328157" sldId="321"/>
            <ac:inkMk id="527" creationId="{AF8ABED7-FAC1-637B-CA9E-D2A5FAE997D8}"/>
          </ac:inkMkLst>
        </pc:inkChg>
        <pc:inkChg chg="add del">
          <ac:chgData name="Jade Tan" userId="16b1a3b18b71b79e" providerId="LiveId" clId="{CC439497-F5D5-874C-9940-C183D36575AE}" dt="2023-03-19T02:42:08.833" v="3201"/>
          <ac:inkMkLst>
            <pc:docMk/>
            <pc:sldMk cId="3803328157" sldId="321"/>
            <ac:inkMk id="528" creationId="{F1CB9013-5467-766E-4A11-7481B56E76C9}"/>
          </ac:inkMkLst>
        </pc:inkChg>
        <pc:inkChg chg="add del">
          <ac:chgData name="Jade Tan" userId="16b1a3b18b71b79e" providerId="LiveId" clId="{CC439497-F5D5-874C-9940-C183D36575AE}" dt="2023-03-19T02:42:07.547" v="3200"/>
          <ac:inkMkLst>
            <pc:docMk/>
            <pc:sldMk cId="3803328157" sldId="321"/>
            <ac:inkMk id="529" creationId="{D05BE36C-1CD6-23BC-812E-44A19170AF1C}"/>
          </ac:inkMkLst>
        </pc:inkChg>
        <pc:inkChg chg="add del reco">
          <ac:chgData name="Jade Tan" userId="16b1a3b18b71b79e" providerId="LiveId" clId="{CC439497-F5D5-874C-9940-C183D36575AE}" dt="2023-03-19T02:42:07.547" v="3200"/>
          <ac:inkMkLst>
            <pc:docMk/>
            <pc:sldMk cId="3803328157" sldId="321"/>
            <ac:inkMk id="530" creationId="{3B448A9B-0F33-A43F-7F5F-BBA0A794BB92}"/>
          </ac:inkMkLst>
        </pc:inkChg>
        <pc:inkChg chg="add del">
          <ac:chgData name="Jade Tan" userId="16b1a3b18b71b79e" providerId="LiveId" clId="{CC439497-F5D5-874C-9940-C183D36575AE}" dt="2023-03-19T02:42:11.890" v="3204"/>
          <ac:inkMkLst>
            <pc:docMk/>
            <pc:sldMk cId="3803328157" sldId="321"/>
            <ac:inkMk id="531" creationId="{2EA3EE65-04A5-7F3D-E782-3B5730EE485E}"/>
          </ac:inkMkLst>
        </pc:inkChg>
        <pc:inkChg chg="add del">
          <ac:chgData name="Jade Tan" userId="16b1a3b18b71b79e" providerId="LiveId" clId="{CC439497-F5D5-874C-9940-C183D36575AE}" dt="2023-03-19T02:42:11.890" v="3204"/>
          <ac:inkMkLst>
            <pc:docMk/>
            <pc:sldMk cId="3803328157" sldId="321"/>
            <ac:inkMk id="532" creationId="{0A468150-6808-D218-47EC-5206B53B7D20}"/>
          </ac:inkMkLst>
        </pc:inkChg>
        <pc:inkChg chg="add del reco">
          <ac:chgData name="Jade Tan" userId="16b1a3b18b71b79e" providerId="LiveId" clId="{CC439497-F5D5-874C-9940-C183D36575AE}" dt="2023-03-19T02:42:27.368" v="3210"/>
          <ac:inkMkLst>
            <pc:docMk/>
            <pc:sldMk cId="3803328157" sldId="321"/>
            <ac:inkMk id="533" creationId="{14A56CBD-BA4A-0F6B-EACC-9ADAAF73A5F7}"/>
          </ac:inkMkLst>
        </pc:inkChg>
        <pc:inkChg chg="add del">
          <ac:chgData name="Jade Tan" userId="16b1a3b18b71b79e" providerId="LiveId" clId="{CC439497-F5D5-874C-9940-C183D36575AE}" dt="2023-03-19T02:42:27.365" v="3209"/>
          <ac:inkMkLst>
            <pc:docMk/>
            <pc:sldMk cId="3803328157" sldId="321"/>
            <ac:inkMk id="534" creationId="{02F80193-4874-890C-6473-2B0178FEE0A6}"/>
          </ac:inkMkLst>
        </pc:inkChg>
        <pc:inkChg chg="add del">
          <ac:chgData name="Jade Tan" userId="16b1a3b18b71b79e" providerId="LiveId" clId="{CC439497-F5D5-874C-9940-C183D36575AE}" dt="2023-03-19T02:42:21.166" v="3208"/>
          <ac:inkMkLst>
            <pc:docMk/>
            <pc:sldMk cId="3803328157" sldId="321"/>
            <ac:inkMk id="535" creationId="{B5378006-1647-8620-E6E3-23DDC6F36366}"/>
          </ac:inkMkLst>
        </pc:inkChg>
        <pc:inkChg chg="add del">
          <ac:chgData name="Jade Tan" userId="16b1a3b18b71b79e" providerId="LiveId" clId="{CC439497-F5D5-874C-9940-C183D36575AE}" dt="2023-03-19T02:42:21.166" v="3208"/>
          <ac:inkMkLst>
            <pc:docMk/>
            <pc:sldMk cId="3803328157" sldId="321"/>
            <ac:inkMk id="536" creationId="{70AEE37E-457F-D568-0420-6F9A0FE2BEA7}"/>
          </ac:inkMkLst>
        </pc:inkChg>
        <pc:inkChg chg="add del reco">
          <ac:chgData name="Jade Tan" userId="16b1a3b18b71b79e" providerId="LiveId" clId="{CC439497-F5D5-874C-9940-C183D36575AE}" dt="2023-03-19T02:43:21.217" v="3239"/>
          <ac:inkMkLst>
            <pc:docMk/>
            <pc:sldMk cId="3803328157" sldId="321"/>
            <ac:inkMk id="537" creationId="{A64F76FF-DCF0-BCBF-2B16-3E49A470895B}"/>
          </ac:inkMkLst>
        </pc:inkChg>
        <pc:inkChg chg="add del">
          <ac:chgData name="Jade Tan" userId="16b1a3b18b71b79e" providerId="LiveId" clId="{CC439497-F5D5-874C-9940-C183D36575AE}" dt="2023-03-19T02:42:31.966" v="3214"/>
          <ac:inkMkLst>
            <pc:docMk/>
            <pc:sldMk cId="3803328157" sldId="321"/>
            <ac:inkMk id="538" creationId="{AA8FA4E4-B7AC-06BD-755E-9E0EBFD0819B}"/>
          </ac:inkMkLst>
        </pc:inkChg>
        <pc:inkChg chg="add del">
          <ac:chgData name="Jade Tan" userId="16b1a3b18b71b79e" providerId="LiveId" clId="{CC439497-F5D5-874C-9940-C183D36575AE}" dt="2023-03-19T02:42:31.966" v="3214"/>
          <ac:inkMkLst>
            <pc:docMk/>
            <pc:sldMk cId="3803328157" sldId="321"/>
            <ac:inkMk id="539" creationId="{97E6DF81-1F76-4A1C-57AD-3FE5414B0C35}"/>
          </ac:inkMkLst>
        </pc:inkChg>
        <pc:inkChg chg="add del">
          <ac:chgData name="Jade Tan" userId="16b1a3b18b71b79e" providerId="LiveId" clId="{CC439497-F5D5-874C-9940-C183D36575AE}" dt="2023-03-19T02:42:31.966" v="3214"/>
          <ac:inkMkLst>
            <pc:docMk/>
            <pc:sldMk cId="3803328157" sldId="321"/>
            <ac:inkMk id="540" creationId="{C245822C-59D0-3E1E-95D4-A6994057DCB7}"/>
          </ac:inkMkLst>
        </pc:inkChg>
        <pc:inkChg chg="add mod reco modStrokes">
          <ac:chgData name="Jade Tan" userId="16b1a3b18b71b79e" providerId="LiveId" clId="{CC439497-F5D5-874C-9940-C183D36575AE}" dt="2023-03-19T02:43:20.560" v="3238"/>
          <ac:inkMkLst>
            <pc:docMk/>
            <pc:sldMk cId="3803328157" sldId="321"/>
            <ac:inkMk id="541" creationId="{1CEDA631-2C57-6EB7-61E0-85A3EEB53B2F}"/>
          </ac:inkMkLst>
        </pc:inkChg>
        <pc:inkChg chg="add del">
          <ac:chgData name="Jade Tan" userId="16b1a3b18b71b79e" providerId="LiveId" clId="{CC439497-F5D5-874C-9940-C183D36575AE}" dt="2023-03-19T02:43:01.389" v="3224"/>
          <ac:inkMkLst>
            <pc:docMk/>
            <pc:sldMk cId="3803328157" sldId="321"/>
            <ac:inkMk id="542" creationId="{913731A8-E505-1570-E230-4F81B2389AB1}"/>
          </ac:inkMkLst>
        </pc:inkChg>
        <pc:inkChg chg="add del">
          <ac:chgData name="Jade Tan" userId="16b1a3b18b71b79e" providerId="LiveId" clId="{CC439497-F5D5-874C-9940-C183D36575AE}" dt="2023-03-19T02:43:01.389" v="3224"/>
          <ac:inkMkLst>
            <pc:docMk/>
            <pc:sldMk cId="3803328157" sldId="321"/>
            <ac:inkMk id="543" creationId="{4F2FEC63-E749-EF38-B55F-CC2E75E29761}"/>
          </ac:inkMkLst>
        </pc:inkChg>
        <pc:inkChg chg="add del">
          <ac:chgData name="Jade Tan" userId="16b1a3b18b71b79e" providerId="LiveId" clId="{CC439497-F5D5-874C-9940-C183D36575AE}" dt="2023-03-19T02:43:01.389" v="3224"/>
          <ac:inkMkLst>
            <pc:docMk/>
            <pc:sldMk cId="3803328157" sldId="321"/>
            <ac:inkMk id="544" creationId="{DD4E93CE-50DF-B08C-8E81-4129D65D8194}"/>
          </ac:inkMkLst>
        </pc:inkChg>
        <pc:inkChg chg="add del">
          <ac:chgData name="Jade Tan" userId="16b1a3b18b71b79e" providerId="LiveId" clId="{CC439497-F5D5-874C-9940-C183D36575AE}" dt="2023-03-19T02:43:01.389" v="3224"/>
          <ac:inkMkLst>
            <pc:docMk/>
            <pc:sldMk cId="3803328157" sldId="321"/>
            <ac:inkMk id="545" creationId="{0AB2FB59-DE3D-6DDA-B827-B46799531FD2}"/>
          </ac:inkMkLst>
        </pc:inkChg>
        <pc:inkChg chg="add del">
          <ac:chgData name="Jade Tan" userId="16b1a3b18b71b79e" providerId="LiveId" clId="{CC439497-F5D5-874C-9940-C183D36575AE}" dt="2023-03-19T02:43:01.389" v="3224"/>
          <ac:inkMkLst>
            <pc:docMk/>
            <pc:sldMk cId="3803328157" sldId="321"/>
            <ac:inkMk id="546" creationId="{75BD3D7C-72D2-2CFE-C8E7-B9FA8E8BF5C4}"/>
          </ac:inkMkLst>
        </pc:inkChg>
        <pc:inkChg chg="add del">
          <ac:chgData name="Jade Tan" userId="16b1a3b18b71b79e" providerId="LiveId" clId="{CC439497-F5D5-874C-9940-C183D36575AE}" dt="2023-03-19T02:43:01.389" v="3224"/>
          <ac:inkMkLst>
            <pc:docMk/>
            <pc:sldMk cId="3803328157" sldId="321"/>
            <ac:inkMk id="547" creationId="{AAE9B91B-C63C-E8D9-97B2-4D1F4A05F960}"/>
          </ac:inkMkLst>
        </pc:inkChg>
        <pc:inkChg chg="add del">
          <ac:chgData name="Jade Tan" userId="16b1a3b18b71b79e" providerId="LiveId" clId="{CC439497-F5D5-874C-9940-C183D36575AE}" dt="2023-03-19T02:43:01.584" v="3225"/>
          <ac:inkMkLst>
            <pc:docMk/>
            <pc:sldMk cId="3803328157" sldId="321"/>
            <ac:inkMk id="548" creationId="{AD383BBD-BA5D-2DB1-F2CE-F19799D8BCA6}"/>
          </ac:inkMkLst>
        </pc:inkChg>
        <pc:inkChg chg="add del">
          <ac:chgData name="Jade Tan" userId="16b1a3b18b71b79e" providerId="LiveId" clId="{CC439497-F5D5-874C-9940-C183D36575AE}" dt="2023-03-19T02:43:01.389" v="3224"/>
          <ac:inkMkLst>
            <pc:docMk/>
            <pc:sldMk cId="3803328157" sldId="321"/>
            <ac:inkMk id="549" creationId="{E80D6DCE-21BE-8210-2261-084654B40644}"/>
          </ac:inkMkLst>
        </pc:inkChg>
        <pc:inkChg chg="add del reco">
          <ac:chgData name="Jade Tan" userId="16b1a3b18b71b79e" providerId="LiveId" clId="{CC439497-F5D5-874C-9940-C183D36575AE}" dt="2023-03-19T02:43:01.389" v="3224"/>
          <ac:inkMkLst>
            <pc:docMk/>
            <pc:sldMk cId="3803328157" sldId="321"/>
            <ac:inkMk id="550" creationId="{1CCF5F0A-496F-A1EF-9D4D-E8AB8D7EB7BB}"/>
          </ac:inkMkLst>
        </pc:inkChg>
        <pc:inkChg chg="add del reco">
          <ac:chgData name="Jade Tan" userId="16b1a3b18b71b79e" providerId="LiveId" clId="{CC439497-F5D5-874C-9940-C183D36575AE}" dt="2023-03-19T02:43:01.389" v="3224"/>
          <ac:inkMkLst>
            <pc:docMk/>
            <pc:sldMk cId="3803328157" sldId="321"/>
            <ac:inkMk id="551" creationId="{BF540E66-4BCB-946C-E545-0BE1A7715015}"/>
          </ac:inkMkLst>
        </pc:inkChg>
        <pc:inkChg chg="add del">
          <ac:chgData name="Jade Tan" userId="16b1a3b18b71b79e" providerId="LiveId" clId="{CC439497-F5D5-874C-9940-C183D36575AE}" dt="2023-03-19T02:43:10.118" v="3237"/>
          <ac:inkMkLst>
            <pc:docMk/>
            <pc:sldMk cId="3803328157" sldId="321"/>
            <ac:inkMk id="552" creationId="{B66586AC-7468-360C-7D56-4D53375B47B8}"/>
          </ac:inkMkLst>
        </pc:inkChg>
        <pc:inkChg chg="add del">
          <ac:chgData name="Jade Tan" userId="16b1a3b18b71b79e" providerId="LiveId" clId="{CC439497-F5D5-874C-9940-C183D36575AE}" dt="2023-03-19T02:43:10.118" v="3237"/>
          <ac:inkMkLst>
            <pc:docMk/>
            <pc:sldMk cId="3803328157" sldId="321"/>
            <ac:inkMk id="553" creationId="{97B76117-39DC-D55E-3F32-9FCC25DF6E1B}"/>
          </ac:inkMkLst>
        </pc:inkChg>
        <pc:inkChg chg="add del">
          <ac:chgData name="Jade Tan" userId="16b1a3b18b71b79e" providerId="LiveId" clId="{CC439497-F5D5-874C-9940-C183D36575AE}" dt="2023-03-19T02:43:10.118" v="3237"/>
          <ac:inkMkLst>
            <pc:docMk/>
            <pc:sldMk cId="3803328157" sldId="321"/>
            <ac:inkMk id="554" creationId="{A93EA2A6-8EF4-3B07-4A1C-F0CC13681B9D}"/>
          </ac:inkMkLst>
        </pc:inkChg>
        <pc:inkChg chg="add del">
          <ac:chgData name="Jade Tan" userId="16b1a3b18b71b79e" providerId="LiveId" clId="{CC439497-F5D5-874C-9940-C183D36575AE}" dt="2023-03-19T02:43:10.118" v="3237"/>
          <ac:inkMkLst>
            <pc:docMk/>
            <pc:sldMk cId="3803328157" sldId="321"/>
            <ac:inkMk id="555" creationId="{9EF667AE-7E65-AA41-A729-0218E061F7E9}"/>
          </ac:inkMkLst>
        </pc:inkChg>
        <pc:inkChg chg="add del">
          <ac:chgData name="Jade Tan" userId="16b1a3b18b71b79e" providerId="LiveId" clId="{CC439497-F5D5-874C-9940-C183D36575AE}" dt="2023-03-19T02:43:10.118" v="3237"/>
          <ac:inkMkLst>
            <pc:docMk/>
            <pc:sldMk cId="3803328157" sldId="321"/>
            <ac:inkMk id="556" creationId="{BB14D277-6FCD-31A1-F400-3653A84C7480}"/>
          </ac:inkMkLst>
        </pc:inkChg>
        <pc:inkChg chg="add del">
          <ac:chgData name="Jade Tan" userId="16b1a3b18b71b79e" providerId="LiveId" clId="{CC439497-F5D5-874C-9940-C183D36575AE}" dt="2023-03-19T02:43:10.118" v="3237"/>
          <ac:inkMkLst>
            <pc:docMk/>
            <pc:sldMk cId="3803328157" sldId="321"/>
            <ac:inkMk id="557" creationId="{67B86406-85AB-C232-AEF4-E7099C717987}"/>
          </ac:inkMkLst>
        </pc:inkChg>
        <pc:inkChg chg="add del">
          <ac:chgData name="Jade Tan" userId="16b1a3b18b71b79e" providerId="LiveId" clId="{CC439497-F5D5-874C-9940-C183D36575AE}" dt="2023-03-19T02:43:10.118" v="3237"/>
          <ac:inkMkLst>
            <pc:docMk/>
            <pc:sldMk cId="3803328157" sldId="321"/>
            <ac:inkMk id="558" creationId="{9676B20A-AB17-0049-466A-08EE9540A098}"/>
          </ac:inkMkLst>
        </pc:inkChg>
        <pc:inkChg chg="add del">
          <ac:chgData name="Jade Tan" userId="16b1a3b18b71b79e" providerId="LiveId" clId="{CC439497-F5D5-874C-9940-C183D36575AE}" dt="2023-03-19T02:43:10.118" v="3237"/>
          <ac:inkMkLst>
            <pc:docMk/>
            <pc:sldMk cId="3803328157" sldId="321"/>
            <ac:inkMk id="559" creationId="{D34FF2AC-4C98-86FF-E984-4A98E86A24FE}"/>
          </ac:inkMkLst>
        </pc:inkChg>
        <pc:inkChg chg="add del">
          <ac:chgData name="Jade Tan" userId="16b1a3b18b71b79e" providerId="LiveId" clId="{CC439497-F5D5-874C-9940-C183D36575AE}" dt="2023-03-19T02:43:10.118" v="3237"/>
          <ac:inkMkLst>
            <pc:docMk/>
            <pc:sldMk cId="3803328157" sldId="321"/>
            <ac:inkMk id="560" creationId="{7CEE7976-B1FF-AAF1-338F-1F113E46B0BE}"/>
          </ac:inkMkLst>
        </pc:inkChg>
        <pc:inkChg chg="add del">
          <ac:chgData name="Jade Tan" userId="16b1a3b18b71b79e" providerId="LiveId" clId="{CC439497-F5D5-874C-9940-C183D36575AE}" dt="2023-03-19T02:43:10.118" v="3237"/>
          <ac:inkMkLst>
            <pc:docMk/>
            <pc:sldMk cId="3803328157" sldId="321"/>
            <ac:inkMk id="561" creationId="{83AF5F45-A5F5-CB0E-D4C0-8F71C50E7B2D}"/>
          </ac:inkMkLst>
        </pc:inkChg>
        <pc:inkChg chg="add del">
          <ac:chgData name="Jade Tan" userId="16b1a3b18b71b79e" providerId="LiveId" clId="{CC439497-F5D5-874C-9940-C183D36575AE}" dt="2023-03-19T02:43:10.118" v="3237"/>
          <ac:inkMkLst>
            <pc:docMk/>
            <pc:sldMk cId="3803328157" sldId="321"/>
            <ac:inkMk id="562" creationId="{4389F96E-CFB8-14AF-D031-D38AEFEE7279}"/>
          </ac:inkMkLst>
        </pc:inkChg>
        <pc:inkChg chg="add mod reco modStrokes">
          <ac:chgData name="Jade Tan" userId="16b1a3b18b71b79e" providerId="LiveId" clId="{CC439497-F5D5-874C-9940-C183D36575AE}" dt="2023-03-19T02:43:32.391" v="3245"/>
          <ac:inkMkLst>
            <pc:docMk/>
            <pc:sldMk cId="3803328157" sldId="321"/>
            <ac:inkMk id="563" creationId="{7A3D8D6E-9F80-5AD7-BE9B-812E55115732}"/>
          </ac:inkMkLst>
        </pc:inkChg>
        <pc:inkChg chg="add reco">
          <ac:chgData name="Jade Tan" userId="16b1a3b18b71b79e" providerId="LiveId" clId="{CC439497-F5D5-874C-9940-C183D36575AE}" dt="2023-03-19T02:43:10.118" v="3237"/>
          <ac:inkMkLst>
            <pc:docMk/>
            <pc:sldMk cId="3803328157" sldId="321"/>
            <ac:inkMk id="564" creationId="{A1C2FB79-4E16-FC49-6315-362A46322523}"/>
          </ac:inkMkLst>
        </pc:inkChg>
        <pc:inkChg chg="add del">
          <ac:chgData name="Jade Tan" userId="16b1a3b18b71b79e" providerId="LiveId" clId="{CC439497-F5D5-874C-9940-C183D36575AE}" dt="2023-03-19T02:43:27.508" v="3244"/>
          <ac:inkMkLst>
            <pc:docMk/>
            <pc:sldMk cId="3803328157" sldId="321"/>
            <ac:inkMk id="565" creationId="{9DFDE95E-894E-7BA5-D9B7-9F0F69D015F5}"/>
          </ac:inkMkLst>
        </pc:inkChg>
        <pc:inkChg chg="add del">
          <ac:chgData name="Jade Tan" userId="16b1a3b18b71b79e" providerId="LiveId" clId="{CC439497-F5D5-874C-9940-C183D36575AE}" dt="2023-03-19T02:43:27.508" v="3244"/>
          <ac:inkMkLst>
            <pc:docMk/>
            <pc:sldMk cId="3803328157" sldId="321"/>
            <ac:inkMk id="566" creationId="{61D29FCA-7456-C66B-B5F3-28CF48F58B8A}"/>
          </ac:inkMkLst>
        </pc:inkChg>
        <pc:inkChg chg="add del">
          <ac:chgData name="Jade Tan" userId="16b1a3b18b71b79e" providerId="LiveId" clId="{CC439497-F5D5-874C-9940-C183D36575AE}" dt="2023-03-19T02:43:27.508" v="3244"/>
          <ac:inkMkLst>
            <pc:docMk/>
            <pc:sldMk cId="3803328157" sldId="321"/>
            <ac:inkMk id="567" creationId="{96EA9B2E-B442-30E6-73C0-B52DFCF97D75}"/>
          </ac:inkMkLst>
        </pc:inkChg>
        <pc:inkChg chg="add reco">
          <ac:chgData name="Jade Tan" userId="16b1a3b18b71b79e" providerId="LiveId" clId="{CC439497-F5D5-874C-9940-C183D36575AE}" dt="2023-03-19T02:43:27.508" v="3244"/>
          <ac:inkMkLst>
            <pc:docMk/>
            <pc:sldMk cId="3803328157" sldId="321"/>
            <ac:inkMk id="568" creationId="{82C704BD-BED0-E373-FD62-39A94D19F91C}"/>
          </ac:inkMkLst>
        </pc:inkChg>
        <pc:inkChg chg="add del">
          <ac:chgData name="Jade Tan" userId="16b1a3b18b71b79e" providerId="LiveId" clId="{CC439497-F5D5-874C-9940-C183D36575AE}" dt="2023-03-19T02:43:37.322" v="3250"/>
          <ac:inkMkLst>
            <pc:docMk/>
            <pc:sldMk cId="3803328157" sldId="321"/>
            <ac:inkMk id="569" creationId="{20F8609D-F49C-8455-7C83-D3BE81DDA308}"/>
          </ac:inkMkLst>
        </pc:inkChg>
        <pc:inkChg chg="add del">
          <ac:chgData name="Jade Tan" userId="16b1a3b18b71b79e" providerId="LiveId" clId="{CC439497-F5D5-874C-9940-C183D36575AE}" dt="2023-03-19T02:43:37.322" v="3250"/>
          <ac:inkMkLst>
            <pc:docMk/>
            <pc:sldMk cId="3803328157" sldId="321"/>
            <ac:inkMk id="570" creationId="{8F8E90F5-0B60-B12A-2403-510D60309259}"/>
          </ac:inkMkLst>
        </pc:inkChg>
        <pc:inkChg chg="add del">
          <ac:chgData name="Jade Tan" userId="16b1a3b18b71b79e" providerId="LiveId" clId="{CC439497-F5D5-874C-9940-C183D36575AE}" dt="2023-03-19T02:43:37.322" v="3250"/>
          <ac:inkMkLst>
            <pc:docMk/>
            <pc:sldMk cId="3803328157" sldId="321"/>
            <ac:inkMk id="571" creationId="{5CCB0ECB-FAAF-75CE-0407-50F5789AA890}"/>
          </ac:inkMkLst>
        </pc:inkChg>
        <pc:inkChg chg="add del">
          <ac:chgData name="Jade Tan" userId="16b1a3b18b71b79e" providerId="LiveId" clId="{CC439497-F5D5-874C-9940-C183D36575AE}" dt="2023-03-19T02:43:37.322" v="3250"/>
          <ac:inkMkLst>
            <pc:docMk/>
            <pc:sldMk cId="3803328157" sldId="321"/>
            <ac:inkMk id="572" creationId="{DB8229B8-E906-12C6-CF05-54D845436491}"/>
          </ac:inkMkLst>
        </pc:inkChg>
        <pc:inkChg chg="add reco">
          <ac:chgData name="Jade Tan" userId="16b1a3b18b71b79e" providerId="LiveId" clId="{CC439497-F5D5-874C-9940-C183D36575AE}" dt="2023-03-19T02:43:37.322" v="3250"/>
          <ac:inkMkLst>
            <pc:docMk/>
            <pc:sldMk cId="3803328157" sldId="321"/>
            <ac:inkMk id="573" creationId="{221C9B70-DE81-9186-D7F7-68202D3FA9C5}"/>
          </ac:inkMkLst>
        </pc:inkChg>
        <pc:inkChg chg="add del">
          <ac:chgData name="Jade Tan" userId="16b1a3b18b71b79e" providerId="LiveId" clId="{CC439497-F5D5-874C-9940-C183D36575AE}" dt="2023-03-19T02:43:39.147" v="3252"/>
          <ac:inkMkLst>
            <pc:docMk/>
            <pc:sldMk cId="3803328157" sldId="321"/>
            <ac:inkMk id="574" creationId="{A31D16E7-15BD-8123-0C73-F206A26AD182}"/>
          </ac:inkMkLst>
        </pc:inkChg>
        <pc:inkChg chg="add">
          <ac:chgData name="Jade Tan" userId="16b1a3b18b71b79e" providerId="LiveId" clId="{CC439497-F5D5-874C-9940-C183D36575AE}" dt="2023-03-19T02:43:40.266" v="3253"/>
          <ac:inkMkLst>
            <pc:docMk/>
            <pc:sldMk cId="3803328157" sldId="321"/>
            <ac:inkMk id="575" creationId="{6F355D9E-B336-B6AA-EA44-440540CCD603}"/>
          </ac:inkMkLst>
        </pc:inkChg>
        <pc:inkChg chg="add del">
          <ac:chgData name="Jade Tan" userId="16b1a3b18b71b79e" providerId="LiveId" clId="{CC439497-F5D5-874C-9940-C183D36575AE}" dt="2023-03-19T02:43:43.144" v="3257"/>
          <ac:inkMkLst>
            <pc:docMk/>
            <pc:sldMk cId="3803328157" sldId="321"/>
            <ac:inkMk id="576" creationId="{1483C9E0-8CBF-E343-5EE0-8C2461C81028}"/>
          </ac:inkMkLst>
        </pc:inkChg>
        <pc:inkChg chg="add del">
          <ac:chgData name="Jade Tan" userId="16b1a3b18b71b79e" providerId="LiveId" clId="{CC439497-F5D5-874C-9940-C183D36575AE}" dt="2023-03-19T02:43:43.144" v="3257"/>
          <ac:inkMkLst>
            <pc:docMk/>
            <pc:sldMk cId="3803328157" sldId="321"/>
            <ac:inkMk id="577" creationId="{41305616-3E94-F1ED-C551-B6397F5EE06F}"/>
          </ac:inkMkLst>
        </pc:inkChg>
        <pc:inkChg chg="add del reco">
          <ac:chgData name="Jade Tan" userId="16b1a3b18b71b79e" providerId="LiveId" clId="{CC439497-F5D5-874C-9940-C183D36575AE}" dt="2023-03-19T02:43:43.144" v="3257"/>
          <ac:inkMkLst>
            <pc:docMk/>
            <pc:sldMk cId="3803328157" sldId="321"/>
            <ac:inkMk id="578" creationId="{2C071CD8-8C60-87B5-6099-2446F05A7E98}"/>
          </ac:inkMkLst>
        </pc:inkChg>
        <pc:inkChg chg="add del">
          <ac:chgData name="Jade Tan" userId="16b1a3b18b71b79e" providerId="LiveId" clId="{CC439497-F5D5-874C-9940-C183D36575AE}" dt="2023-03-19T02:43:49.909" v="3265"/>
          <ac:inkMkLst>
            <pc:docMk/>
            <pc:sldMk cId="3803328157" sldId="321"/>
            <ac:inkMk id="579" creationId="{40B9561D-9BFF-1027-C99E-0A110D988628}"/>
          </ac:inkMkLst>
        </pc:inkChg>
        <pc:inkChg chg="add del">
          <ac:chgData name="Jade Tan" userId="16b1a3b18b71b79e" providerId="LiveId" clId="{CC439497-F5D5-874C-9940-C183D36575AE}" dt="2023-03-19T02:43:49.909" v="3265"/>
          <ac:inkMkLst>
            <pc:docMk/>
            <pc:sldMk cId="3803328157" sldId="321"/>
            <ac:inkMk id="580" creationId="{B582A460-5E8C-26B5-404D-E6428EA3F0B8}"/>
          </ac:inkMkLst>
        </pc:inkChg>
        <pc:inkChg chg="add del">
          <ac:chgData name="Jade Tan" userId="16b1a3b18b71b79e" providerId="LiveId" clId="{CC439497-F5D5-874C-9940-C183D36575AE}" dt="2023-03-19T02:43:49.909" v="3265"/>
          <ac:inkMkLst>
            <pc:docMk/>
            <pc:sldMk cId="3803328157" sldId="321"/>
            <ac:inkMk id="581" creationId="{97CD9C75-8E27-F886-48D9-653A0397BA2F}"/>
          </ac:inkMkLst>
        </pc:inkChg>
        <pc:inkChg chg="add del">
          <ac:chgData name="Jade Tan" userId="16b1a3b18b71b79e" providerId="LiveId" clId="{CC439497-F5D5-874C-9940-C183D36575AE}" dt="2023-03-19T02:43:49.909" v="3265"/>
          <ac:inkMkLst>
            <pc:docMk/>
            <pc:sldMk cId="3803328157" sldId="321"/>
            <ac:inkMk id="582" creationId="{AF938CD7-160B-B07B-9B51-43A094850374}"/>
          </ac:inkMkLst>
        </pc:inkChg>
        <pc:inkChg chg="add del">
          <ac:chgData name="Jade Tan" userId="16b1a3b18b71b79e" providerId="LiveId" clId="{CC439497-F5D5-874C-9940-C183D36575AE}" dt="2023-03-19T02:43:49.909" v="3265"/>
          <ac:inkMkLst>
            <pc:docMk/>
            <pc:sldMk cId="3803328157" sldId="321"/>
            <ac:inkMk id="583" creationId="{7EDADF9F-9141-29B9-DD65-65E035CAEE89}"/>
          </ac:inkMkLst>
        </pc:inkChg>
        <pc:inkChg chg="add del">
          <ac:chgData name="Jade Tan" userId="16b1a3b18b71b79e" providerId="LiveId" clId="{CC439497-F5D5-874C-9940-C183D36575AE}" dt="2023-03-19T02:43:49.909" v="3265"/>
          <ac:inkMkLst>
            <pc:docMk/>
            <pc:sldMk cId="3803328157" sldId="321"/>
            <ac:inkMk id="584" creationId="{173EFBF7-BB81-DDC9-0E15-E9EE9992BB82}"/>
          </ac:inkMkLst>
        </pc:inkChg>
        <pc:inkChg chg="add del">
          <ac:chgData name="Jade Tan" userId="16b1a3b18b71b79e" providerId="LiveId" clId="{CC439497-F5D5-874C-9940-C183D36575AE}" dt="2023-03-19T02:43:49.909" v="3265"/>
          <ac:inkMkLst>
            <pc:docMk/>
            <pc:sldMk cId="3803328157" sldId="321"/>
            <ac:inkMk id="585" creationId="{BB90484F-3A2A-B0C4-EA21-B822E09DA2E9}"/>
          </ac:inkMkLst>
        </pc:inkChg>
        <pc:inkChg chg="add reco">
          <ac:chgData name="Jade Tan" userId="16b1a3b18b71b79e" providerId="LiveId" clId="{CC439497-F5D5-874C-9940-C183D36575AE}" dt="2023-03-19T02:43:49.909" v="3265"/>
          <ac:inkMkLst>
            <pc:docMk/>
            <pc:sldMk cId="3803328157" sldId="321"/>
            <ac:inkMk id="586" creationId="{51AF25EF-3DE0-7370-8CE9-E5D504D0ADEA}"/>
          </ac:inkMkLst>
        </pc:inkChg>
        <pc:inkChg chg="add reco">
          <ac:chgData name="Jade Tan" userId="16b1a3b18b71b79e" providerId="LiveId" clId="{CC439497-F5D5-874C-9940-C183D36575AE}" dt="2023-03-19T02:43:49.909" v="3265"/>
          <ac:inkMkLst>
            <pc:docMk/>
            <pc:sldMk cId="3803328157" sldId="321"/>
            <ac:inkMk id="587" creationId="{A036F9F5-56E8-0EE8-991D-5E2C230653AA}"/>
          </ac:inkMkLst>
        </pc:inkChg>
        <pc:inkChg chg="add del">
          <ac:chgData name="Jade Tan" userId="16b1a3b18b71b79e" providerId="LiveId" clId="{CC439497-F5D5-874C-9940-C183D36575AE}" dt="2023-03-19T02:44:21.250" v="3276"/>
          <ac:inkMkLst>
            <pc:docMk/>
            <pc:sldMk cId="3803328157" sldId="321"/>
            <ac:inkMk id="588" creationId="{79ADA894-679C-618C-D7A0-BADE9CD099D5}"/>
          </ac:inkMkLst>
        </pc:inkChg>
        <pc:inkChg chg="add del">
          <ac:chgData name="Jade Tan" userId="16b1a3b18b71b79e" providerId="LiveId" clId="{CC439497-F5D5-874C-9940-C183D36575AE}" dt="2023-03-19T02:44:21.250" v="3276"/>
          <ac:inkMkLst>
            <pc:docMk/>
            <pc:sldMk cId="3803328157" sldId="321"/>
            <ac:inkMk id="589" creationId="{079D3935-675C-90EB-5E60-DF6D69FE283E}"/>
          </ac:inkMkLst>
        </pc:inkChg>
        <pc:inkChg chg="add del">
          <ac:chgData name="Jade Tan" userId="16b1a3b18b71b79e" providerId="LiveId" clId="{CC439497-F5D5-874C-9940-C183D36575AE}" dt="2023-03-19T02:44:21.250" v="3276"/>
          <ac:inkMkLst>
            <pc:docMk/>
            <pc:sldMk cId="3803328157" sldId="321"/>
            <ac:inkMk id="590" creationId="{1D5C1BB8-33DC-8922-4826-B64F1DD4737E}"/>
          </ac:inkMkLst>
        </pc:inkChg>
        <pc:inkChg chg="add del">
          <ac:chgData name="Jade Tan" userId="16b1a3b18b71b79e" providerId="LiveId" clId="{CC439497-F5D5-874C-9940-C183D36575AE}" dt="2023-03-19T02:44:21.250" v="3276"/>
          <ac:inkMkLst>
            <pc:docMk/>
            <pc:sldMk cId="3803328157" sldId="321"/>
            <ac:inkMk id="591" creationId="{4BD06C53-048F-41D3-422A-F9066FCD8D3D}"/>
          </ac:inkMkLst>
        </pc:inkChg>
        <pc:inkChg chg="add del">
          <ac:chgData name="Jade Tan" userId="16b1a3b18b71b79e" providerId="LiveId" clId="{CC439497-F5D5-874C-9940-C183D36575AE}" dt="2023-03-19T02:44:21.250" v="3276"/>
          <ac:inkMkLst>
            <pc:docMk/>
            <pc:sldMk cId="3803328157" sldId="321"/>
            <ac:inkMk id="592" creationId="{E73500E4-9820-8B63-4873-6A4E2901CA45}"/>
          </ac:inkMkLst>
        </pc:inkChg>
        <pc:inkChg chg="add del">
          <ac:chgData name="Jade Tan" userId="16b1a3b18b71b79e" providerId="LiveId" clId="{CC439497-F5D5-874C-9940-C183D36575AE}" dt="2023-03-19T02:44:21.250" v="3276"/>
          <ac:inkMkLst>
            <pc:docMk/>
            <pc:sldMk cId="3803328157" sldId="321"/>
            <ac:inkMk id="593" creationId="{D6E8940F-072A-B2CA-519E-3F35B2B1CB15}"/>
          </ac:inkMkLst>
        </pc:inkChg>
        <pc:inkChg chg="add del">
          <ac:chgData name="Jade Tan" userId="16b1a3b18b71b79e" providerId="LiveId" clId="{CC439497-F5D5-874C-9940-C183D36575AE}" dt="2023-03-19T02:44:21.250" v="3276"/>
          <ac:inkMkLst>
            <pc:docMk/>
            <pc:sldMk cId="3803328157" sldId="321"/>
            <ac:inkMk id="594" creationId="{E7667DA0-22C9-8E70-B158-8C9E02ACDB4C}"/>
          </ac:inkMkLst>
        </pc:inkChg>
        <pc:inkChg chg="add del">
          <ac:chgData name="Jade Tan" userId="16b1a3b18b71b79e" providerId="LiveId" clId="{CC439497-F5D5-874C-9940-C183D36575AE}" dt="2023-03-19T02:44:21.250" v="3276"/>
          <ac:inkMkLst>
            <pc:docMk/>
            <pc:sldMk cId="3803328157" sldId="321"/>
            <ac:inkMk id="595" creationId="{4E861FD7-293D-0F54-DD96-999B70B5CACA}"/>
          </ac:inkMkLst>
        </pc:inkChg>
        <pc:inkChg chg="add del">
          <ac:chgData name="Jade Tan" userId="16b1a3b18b71b79e" providerId="LiveId" clId="{CC439497-F5D5-874C-9940-C183D36575AE}" dt="2023-03-19T02:44:21.250" v="3276"/>
          <ac:inkMkLst>
            <pc:docMk/>
            <pc:sldMk cId="3803328157" sldId="321"/>
            <ac:inkMk id="596" creationId="{1E536702-6BE4-8A5D-22D8-E7E9266BEF3C}"/>
          </ac:inkMkLst>
        </pc:inkChg>
        <pc:inkChg chg="add del">
          <ac:chgData name="Jade Tan" userId="16b1a3b18b71b79e" providerId="LiveId" clId="{CC439497-F5D5-874C-9940-C183D36575AE}" dt="2023-03-19T02:44:21.250" v="3276"/>
          <ac:inkMkLst>
            <pc:docMk/>
            <pc:sldMk cId="3803328157" sldId="321"/>
            <ac:inkMk id="597" creationId="{D22180E4-F83C-89DF-5872-C49BF63BC4D6}"/>
          </ac:inkMkLst>
        </pc:inkChg>
        <pc:inkChg chg="add mod reco">
          <ac:chgData name="Jade Tan" userId="16b1a3b18b71b79e" providerId="LiveId" clId="{CC439497-F5D5-874C-9940-C183D36575AE}" dt="2023-03-19T02:56:12.433" v="3467" actId="1076"/>
          <ac:inkMkLst>
            <pc:docMk/>
            <pc:sldMk cId="3803328157" sldId="321"/>
            <ac:inkMk id="598" creationId="{5FFB6FFF-618D-80D2-3CDE-48C3F42B3B92}"/>
          </ac:inkMkLst>
        </pc:inkChg>
        <pc:inkChg chg="add mod">
          <ac:chgData name="Jade Tan" userId="16b1a3b18b71b79e" providerId="LiveId" clId="{CC439497-F5D5-874C-9940-C183D36575AE}" dt="2023-03-19T02:56:12.433" v="3467" actId="1076"/>
          <ac:inkMkLst>
            <pc:docMk/>
            <pc:sldMk cId="3803328157" sldId="321"/>
            <ac:inkMk id="599" creationId="{D9061848-D517-8DD8-6BA7-2EBFCDC1AE21}"/>
          </ac:inkMkLst>
        </pc:inkChg>
        <pc:inkChg chg="add">
          <ac:chgData name="Jade Tan" userId="16b1a3b18b71b79e" providerId="LiveId" clId="{CC439497-F5D5-874C-9940-C183D36575AE}" dt="2023-03-19T02:44:25.050" v="3278"/>
          <ac:inkMkLst>
            <pc:docMk/>
            <pc:sldMk cId="3803328157" sldId="321"/>
            <ac:inkMk id="600" creationId="{02B04BA6-B9E1-0D0A-E5CB-A07B18CDA12A}"/>
          </ac:inkMkLst>
        </pc:inkChg>
        <pc:inkChg chg="add del mod">
          <ac:chgData name="Jade Tan" userId="16b1a3b18b71b79e" providerId="LiveId" clId="{CC439497-F5D5-874C-9940-C183D36575AE}" dt="2023-03-19T02:56:12.433" v="3467" actId="1076"/>
          <ac:inkMkLst>
            <pc:docMk/>
            <pc:sldMk cId="3803328157" sldId="321"/>
            <ac:inkMk id="601" creationId="{56DDCE81-D25A-EF6F-860A-E19ADBFB39EC}"/>
          </ac:inkMkLst>
        </pc:inkChg>
        <pc:inkChg chg="add del">
          <ac:chgData name="Jade Tan" userId="16b1a3b18b71b79e" providerId="LiveId" clId="{CC439497-F5D5-874C-9940-C183D36575AE}" dt="2023-03-19T02:48:37.827" v="3286"/>
          <ac:inkMkLst>
            <pc:docMk/>
            <pc:sldMk cId="3803328157" sldId="321"/>
            <ac:inkMk id="602" creationId="{5EC309F8-BCC2-22CC-61DC-283240258CD8}"/>
          </ac:inkMkLst>
        </pc:inkChg>
        <pc:inkChg chg="add del">
          <ac:chgData name="Jade Tan" userId="16b1a3b18b71b79e" providerId="LiveId" clId="{CC439497-F5D5-874C-9940-C183D36575AE}" dt="2023-03-19T02:48:36.786" v="3285"/>
          <ac:inkMkLst>
            <pc:docMk/>
            <pc:sldMk cId="3803328157" sldId="321"/>
            <ac:inkMk id="603" creationId="{E2CAEE4C-05A3-DB8C-55CA-0C359ED86816}"/>
          </ac:inkMkLst>
        </pc:inkChg>
        <pc:inkChg chg="add del">
          <ac:chgData name="Jade Tan" userId="16b1a3b18b71b79e" providerId="LiveId" clId="{CC439497-F5D5-874C-9940-C183D36575AE}" dt="2023-03-19T02:48:35.572" v="3284"/>
          <ac:inkMkLst>
            <pc:docMk/>
            <pc:sldMk cId="3803328157" sldId="321"/>
            <ac:inkMk id="604" creationId="{27B3047C-D06C-91C3-7CC5-A4A43A9C2CF9}"/>
          </ac:inkMkLst>
        </pc:inkChg>
        <pc:inkChg chg="add del reco">
          <ac:chgData name="Jade Tan" userId="16b1a3b18b71b79e" providerId="LiveId" clId="{CC439497-F5D5-874C-9940-C183D36575AE}" dt="2023-03-19T02:48:35.572" v="3284"/>
          <ac:inkMkLst>
            <pc:docMk/>
            <pc:sldMk cId="3803328157" sldId="321"/>
            <ac:inkMk id="605" creationId="{D8BBDF08-F576-2452-8FCD-3C87500138F7}"/>
          </ac:inkMkLst>
        </pc:inkChg>
        <pc:inkChg chg="add del">
          <ac:chgData name="Jade Tan" userId="16b1a3b18b71b79e" providerId="LiveId" clId="{CC439497-F5D5-874C-9940-C183D36575AE}" dt="2023-03-19T02:48:40.625" v="3291"/>
          <ac:inkMkLst>
            <pc:docMk/>
            <pc:sldMk cId="3803328157" sldId="321"/>
            <ac:inkMk id="606" creationId="{6F849F20-4F61-DD59-058C-A358C6902BD5}"/>
          </ac:inkMkLst>
        </pc:inkChg>
        <pc:inkChg chg="add del">
          <ac:chgData name="Jade Tan" userId="16b1a3b18b71b79e" providerId="LiveId" clId="{CC439497-F5D5-874C-9940-C183D36575AE}" dt="2023-03-19T02:48:40.625" v="3291"/>
          <ac:inkMkLst>
            <pc:docMk/>
            <pc:sldMk cId="3803328157" sldId="321"/>
            <ac:inkMk id="607" creationId="{F0402885-2FA9-638A-7D9C-A195CEEF61C8}"/>
          </ac:inkMkLst>
        </pc:inkChg>
        <pc:inkChg chg="add del">
          <ac:chgData name="Jade Tan" userId="16b1a3b18b71b79e" providerId="LiveId" clId="{CC439497-F5D5-874C-9940-C183D36575AE}" dt="2023-03-19T02:48:40.625" v="3291"/>
          <ac:inkMkLst>
            <pc:docMk/>
            <pc:sldMk cId="3803328157" sldId="321"/>
            <ac:inkMk id="608" creationId="{BE580263-5993-7A4B-10A9-0488A436F33B}"/>
          </ac:inkMkLst>
        </pc:inkChg>
        <pc:inkChg chg="add del">
          <ac:chgData name="Jade Tan" userId="16b1a3b18b71b79e" providerId="LiveId" clId="{CC439497-F5D5-874C-9940-C183D36575AE}" dt="2023-03-19T02:48:40.625" v="3291"/>
          <ac:inkMkLst>
            <pc:docMk/>
            <pc:sldMk cId="3803328157" sldId="321"/>
            <ac:inkMk id="609" creationId="{F1264A26-D64F-9BD7-57F1-212235F48736}"/>
          </ac:inkMkLst>
        </pc:inkChg>
        <pc:inkChg chg="add mod reco">
          <ac:chgData name="Jade Tan" userId="16b1a3b18b71b79e" providerId="LiveId" clId="{CC439497-F5D5-874C-9940-C183D36575AE}" dt="2023-03-19T02:56:12.433" v="3467" actId="1076"/>
          <ac:inkMkLst>
            <pc:docMk/>
            <pc:sldMk cId="3803328157" sldId="321"/>
            <ac:inkMk id="610" creationId="{B2139BD4-DC35-ED35-8E23-1F1CB5DFE90F}"/>
          </ac:inkMkLst>
        </pc:inkChg>
        <pc:inkChg chg="add del mod">
          <ac:chgData name="Jade Tan" userId="16b1a3b18b71b79e" providerId="LiveId" clId="{CC439497-F5D5-874C-9940-C183D36575AE}" dt="2023-03-19T02:56:12.433" v="3467" actId="1076"/>
          <ac:inkMkLst>
            <pc:docMk/>
            <pc:sldMk cId="3803328157" sldId="321"/>
            <ac:inkMk id="611" creationId="{9B2EBCE0-5375-8461-3756-11F580B782DF}"/>
          </ac:inkMkLst>
        </pc:inkChg>
        <pc:inkChg chg="add del">
          <ac:chgData name="Jade Tan" userId="16b1a3b18b71b79e" providerId="LiveId" clId="{CC439497-F5D5-874C-9940-C183D36575AE}" dt="2023-03-19T02:48:45.866" v="3297"/>
          <ac:inkMkLst>
            <pc:docMk/>
            <pc:sldMk cId="3803328157" sldId="321"/>
            <ac:inkMk id="612" creationId="{39D044E3-83B5-E3C1-46FF-9DD2BCDF107D}"/>
          </ac:inkMkLst>
        </pc:inkChg>
        <pc:inkChg chg="add del">
          <ac:chgData name="Jade Tan" userId="16b1a3b18b71b79e" providerId="LiveId" clId="{CC439497-F5D5-874C-9940-C183D36575AE}" dt="2023-03-19T02:48:45.002" v="3296"/>
          <ac:inkMkLst>
            <pc:docMk/>
            <pc:sldMk cId="3803328157" sldId="321"/>
            <ac:inkMk id="613" creationId="{92DE2313-6B66-8006-EBDC-E9B4141024A9}"/>
          </ac:inkMkLst>
        </pc:inkChg>
        <pc:inkChg chg="add del reco">
          <ac:chgData name="Jade Tan" userId="16b1a3b18b71b79e" providerId="LiveId" clId="{CC439497-F5D5-874C-9940-C183D36575AE}" dt="2023-03-19T02:48:45.002" v="3296"/>
          <ac:inkMkLst>
            <pc:docMk/>
            <pc:sldMk cId="3803328157" sldId="321"/>
            <ac:inkMk id="614" creationId="{2A1FC24C-D59B-583D-26B8-3755672A6280}"/>
          </ac:inkMkLst>
        </pc:inkChg>
        <pc:inkChg chg="add del">
          <ac:chgData name="Jade Tan" userId="16b1a3b18b71b79e" providerId="LiveId" clId="{CC439497-F5D5-874C-9940-C183D36575AE}" dt="2023-03-19T02:48:50.741" v="3304"/>
          <ac:inkMkLst>
            <pc:docMk/>
            <pc:sldMk cId="3803328157" sldId="321"/>
            <ac:inkMk id="615" creationId="{344557CD-07CF-09D9-6E02-5860679FBE84}"/>
          </ac:inkMkLst>
        </pc:inkChg>
        <pc:inkChg chg="add del">
          <ac:chgData name="Jade Tan" userId="16b1a3b18b71b79e" providerId="LiveId" clId="{CC439497-F5D5-874C-9940-C183D36575AE}" dt="2023-03-19T02:48:49.840" v="3303"/>
          <ac:inkMkLst>
            <pc:docMk/>
            <pc:sldMk cId="3803328157" sldId="321"/>
            <ac:inkMk id="616" creationId="{F8BC0D45-BE68-EED6-3205-796054D3D147}"/>
          </ac:inkMkLst>
        </pc:inkChg>
        <pc:inkChg chg="add del">
          <ac:chgData name="Jade Tan" userId="16b1a3b18b71b79e" providerId="LiveId" clId="{CC439497-F5D5-874C-9940-C183D36575AE}" dt="2023-03-19T02:48:49.526" v="3302"/>
          <ac:inkMkLst>
            <pc:docMk/>
            <pc:sldMk cId="3803328157" sldId="321"/>
            <ac:inkMk id="617" creationId="{2ACCE257-3AC9-7F18-3387-AF8CDA78EBD1}"/>
          </ac:inkMkLst>
        </pc:inkChg>
        <pc:inkChg chg="add del reco">
          <ac:chgData name="Jade Tan" userId="16b1a3b18b71b79e" providerId="LiveId" clId="{CC439497-F5D5-874C-9940-C183D36575AE}" dt="2023-03-19T02:48:49.526" v="3302"/>
          <ac:inkMkLst>
            <pc:docMk/>
            <pc:sldMk cId="3803328157" sldId="321"/>
            <ac:inkMk id="618" creationId="{FE35D258-D558-800E-8BFF-9394DF183CB9}"/>
          </ac:inkMkLst>
        </pc:inkChg>
        <pc:inkChg chg="add del">
          <ac:chgData name="Jade Tan" userId="16b1a3b18b71b79e" providerId="LiveId" clId="{CC439497-F5D5-874C-9940-C183D36575AE}" dt="2023-03-19T02:48:56.378" v="3310"/>
          <ac:inkMkLst>
            <pc:docMk/>
            <pc:sldMk cId="3803328157" sldId="321"/>
            <ac:inkMk id="619" creationId="{168345DE-AEDE-A166-F78F-0F2BA7021ECB}"/>
          </ac:inkMkLst>
        </pc:inkChg>
        <pc:inkChg chg="add del">
          <ac:chgData name="Jade Tan" userId="16b1a3b18b71b79e" providerId="LiveId" clId="{CC439497-F5D5-874C-9940-C183D36575AE}" dt="2023-03-19T02:48:56.378" v="3310"/>
          <ac:inkMkLst>
            <pc:docMk/>
            <pc:sldMk cId="3803328157" sldId="321"/>
            <ac:inkMk id="620" creationId="{32E2FBD3-F831-28A1-8ADD-6A97B74A0194}"/>
          </ac:inkMkLst>
        </pc:inkChg>
        <pc:inkChg chg="add del">
          <ac:chgData name="Jade Tan" userId="16b1a3b18b71b79e" providerId="LiveId" clId="{CC439497-F5D5-874C-9940-C183D36575AE}" dt="2023-03-19T02:48:56.378" v="3310"/>
          <ac:inkMkLst>
            <pc:docMk/>
            <pc:sldMk cId="3803328157" sldId="321"/>
            <ac:inkMk id="621" creationId="{1238164F-9DA5-3A38-02E9-BCD8B49A3E11}"/>
          </ac:inkMkLst>
        </pc:inkChg>
        <pc:inkChg chg="add del">
          <ac:chgData name="Jade Tan" userId="16b1a3b18b71b79e" providerId="LiveId" clId="{CC439497-F5D5-874C-9940-C183D36575AE}" dt="2023-03-19T02:48:56.378" v="3310"/>
          <ac:inkMkLst>
            <pc:docMk/>
            <pc:sldMk cId="3803328157" sldId="321"/>
            <ac:inkMk id="622" creationId="{84134D1F-B178-5CC0-B52B-0931C93792D5}"/>
          </ac:inkMkLst>
        </pc:inkChg>
        <pc:inkChg chg="add del">
          <ac:chgData name="Jade Tan" userId="16b1a3b18b71b79e" providerId="LiveId" clId="{CC439497-F5D5-874C-9940-C183D36575AE}" dt="2023-03-19T02:48:56.378" v="3310"/>
          <ac:inkMkLst>
            <pc:docMk/>
            <pc:sldMk cId="3803328157" sldId="321"/>
            <ac:inkMk id="623" creationId="{B7B002A0-274F-D01A-29C7-14B77F9D31E1}"/>
          </ac:inkMkLst>
        </pc:inkChg>
        <pc:inkChg chg="add mod reco">
          <ac:chgData name="Jade Tan" userId="16b1a3b18b71b79e" providerId="LiveId" clId="{CC439497-F5D5-874C-9940-C183D36575AE}" dt="2023-03-19T02:56:12.433" v="3467" actId="1076"/>
          <ac:inkMkLst>
            <pc:docMk/>
            <pc:sldMk cId="3803328157" sldId="321"/>
            <ac:inkMk id="624" creationId="{A6771CDD-037F-0DCD-07DF-EB246DB2ECCF}"/>
          </ac:inkMkLst>
        </pc:inkChg>
        <pc:inkChg chg="add mod">
          <ac:chgData name="Jade Tan" userId="16b1a3b18b71b79e" providerId="LiveId" clId="{CC439497-F5D5-874C-9940-C183D36575AE}" dt="2023-03-19T02:56:12.433" v="3467" actId="1076"/>
          <ac:inkMkLst>
            <pc:docMk/>
            <pc:sldMk cId="3803328157" sldId="321"/>
            <ac:inkMk id="625" creationId="{8C54E527-C19B-19A6-50B5-C3EB39369AC9}"/>
          </ac:inkMkLst>
        </pc:inkChg>
        <pc:inkChg chg="add del">
          <ac:chgData name="Jade Tan" userId="16b1a3b18b71b79e" providerId="LiveId" clId="{CC439497-F5D5-874C-9940-C183D36575AE}" dt="2023-03-19T02:50:10.572" v="3314"/>
          <ac:inkMkLst>
            <pc:docMk/>
            <pc:sldMk cId="3803328157" sldId="321"/>
            <ac:inkMk id="626" creationId="{A4B243AE-78DC-4400-0B1A-99B03FF6ECF9}"/>
          </ac:inkMkLst>
        </pc:inkChg>
        <pc:inkChg chg="add del">
          <ac:chgData name="Jade Tan" userId="16b1a3b18b71b79e" providerId="LiveId" clId="{CC439497-F5D5-874C-9940-C183D36575AE}" dt="2023-03-19T02:50:10.572" v="3314"/>
          <ac:inkMkLst>
            <pc:docMk/>
            <pc:sldMk cId="3803328157" sldId="321"/>
            <ac:inkMk id="627" creationId="{095567AF-6A06-A3C5-2070-28EB34EDFD89}"/>
          </ac:inkMkLst>
        </pc:inkChg>
        <pc:inkChg chg="add mod reco">
          <ac:chgData name="Jade Tan" userId="16b1a3b18b71b79e" providerId="LiveId" clId="{CC439497-F5D5-874C-9940-C183D36575AE}" dt="2023-03-19T02:56:12.433" v="3467" actId="1076"/>
          <ac:inkMkLst>
            <pc:docMk/>
            <pc:sldMk cId="3803328157" sldId="321"/>
            <ac:inkMk id="628" creationId="{6CA074E0-E08A-D2CC-D6FA-7C604B087FAB}"/>
          </ac:inkMkLst>
        </pc:inkChg>
        <pc:inkChg chg="add del">
          <ac:chgData name="Jade Tan" userId="16b1a3b18b71b79e" providerId="LiveId" clId="{CC439497-F5D5-874C-9940-C183D36575AE}" dt="2023-03-19T02:50:15.979" v="3322"/>
          <ac:inkMkLst>
            <pc:docMk/>
            <pc:sldMk cId="3803328157" sldId="321"/>
            <ac:inkMk id="629" creationId="{B421D466-4779-0721-DD97-CBCFF30AA821}"/>
          </ac:inkMkLst>
        </pc:inkChg>
        <pc:inkChg chg="add del">
          <ac:chgData name="Jade Tan" userId="16b1a3b18b71b79e" providerId="LiveId" clId="{CC439497-F5D5-874C-9940-C183D36575AE}" dt="2023-03-19T02:50:15.037" v="3321"/>
          <ac:inkMkLst>
            <pc:docMk/>
            <pc:sldMk cId="3803328157" sldId="321"/>
            <ac:inkMk id="630" creationId="{DECE6688-7BC6-50E7-2D36-7D0649572683}"/>
          </ac:inkMkLst>
        </pc:inkChg>
        <pc:inkChg chg="add del">
          <ac:chgData name="Jade Tan" userId="16b1a3b18b71b79e" providerId="LiveId" clId="{CC439497-F5D5-874C-9940-C183D36575AE}" dt="2023-03-19T02:50:14.580" v="3320"/>
          <ac:inkMkLst>
            <pc:docMk/>
            <pc:sldMk cId="3803328157" sldId="321"/>
            <ac:inkMk id="631" creationId="{0714C570-3C41-6A44-4FE6-BF1E904A93B5}"/>
          </ac:inkMkLst>
        </pc:inkChg>
        <pc:inkChg chg="add del">
          <ac:chgData name="Jade Tan" userId="16b1a3b18b71b79e" providerId="LiveId" clId="{CC439497-F5D5-874C-9940-C183D36575AE}" dt="2023-03-19T02:50:14.130" v="3319"/>
          <ac:inkMkLst>
            <pc:docMk/>
            <pc:sldMk cId="3803328157" sldId="321"/>
            <ac:inkMk id="632" creationId="{ECA3B741-57D3-5DB8-12B2-3A90132D584E}"/>
          </ac:inkMkLst>
        </pc:inkChg>
        <pc:inkChg chg="add del">
          <ac:chgData name="Jade Tan" userId="16b1a3b18b71b79e" providerId="LiveId" clId="{CC439497-F5D5-874C-9940-C183D36575AE}" dt="2023-03-19T02:50:19.629" v="3327"/>
          <ac:inkMkLst>
            <pc:docMk/>
            <pc:sldMk cId="3803328157" sldId="321"/>
            <ac:inkMk id="633" creationId="{CE21E8E5-231E-CD72-3A38-264B3AF5102E}"/>
          </ac:inkMkLst>
        </pc:inkChg>
        <pc:inkChg chg="add del">
          <ac:chgData name="Jade Tan" userId="16b1a3b18b71b79e" providerId="LiveId" clId="{CC439497-F5D5-874C-9940-C183D36575AE}" dt="2023-03-19T02:50:19.629" v="3327"/>
          <ac:inkMkLst>
            <pc:docMk/>
            <pc:sldMk cId="3803328157" sldId="321"/>
            <ac:inkMk id="634" creationId="{85D39540-268B-A949-46B3-9495A784C8B9}"/>
          </ac:inkMkLst>
        </pc:inkChg>
        <pc:inkChg chg="add del">
          <ac:chgData name="Jade Tan" userId="16b1a3b18b71b79e" providerId="LiveId" clId="{CC439497-F5D5-874C-9940-C183D36575AE}" dt="2023-03-19T02:50:19.629" v="3327"/>
          <ac:inkMkLst>
            <pc:docMk/>
            <pc:sldMk cId="3803328157" sldId="321"/>
            <ac:inkMk id="635" creationId="{E7BA27CA-CE21-ECD5-9732-B6D46B126AFD}"/>
          </ac:inkMkLst>
        </pc:inkChg>
        <pc:inkChg chg="add del">
          <ac:chgData name="Jade Tan" userId="16b1a3b18b71b79e" providerId="LiveId" clId="{CC439497-F5D5-874C-9940-C183D36575AE}" dt="2023-03-19T02:50:19.629" v="3327"/>
          <ac:inkMkLst>
            <pc:docMk/>
            <pc:sldMk cId="3803328157" sldId="321"/>
            <ac:inkMk id="636" creationId="{A733E532-7C15-5A54-82DA-15AD0D9C9658}"/>
          </ac:inkMkLst>
        </pc:inkChg>
        <pc:inkChg chg="add mod reco">
          <ac:chgData name="Jade Tan" userId="16b1a3b18b71b79e" providerId="LiveId" clId="{CC439497-F5D5-874C-9940-C183D36575AE}" dt="2023-03-19T02:56:12.433" v="3467" actId="1076"/>
          <ac:inkMkLst>
            <pc:docMk/>
            <pc:sldMk cId="3803328157" sldId="321"/>
            <ac:inkMk id="637" creationId="{A509ED67-D2F6-6C28-4D86-77925CA7FFCB}"/>
          </ac:inkMkLst>
        </pc:inkChg>
        <pc:inkChg chg="add del">
          <ac:chgData name="Jade Tan" userId="16b1a3b18b71b79e" providerId="LiveId" clId="{CC439497-F5D5-874C-9940-C183D36575AE}" dt="2023-03-19T02:50:57.339" v="3332"/>
          <ac:inkMkLst>
            <pc:docMk/>
            <pc:sldMk cId="3803328157" sldId="321"/>
            <ac:inkMk id="638" creationId="{52BBA893-13F3-CD52-8012-0BAECDCE94BE}"/>
          </ac:inkMkLst>
        </pc:inkChg>
        <pc:inkChg chg="add del">
          <ac:chgData name="Jade Tan" userId="16b1a3b18b71b79e" providerId="LiveId" clId="{CC439497-F5D5-874C-9940-C183D36575AE}" dt="2023-03-19T02:50:57.339" v="3332"/>
          <ac:inkMkLst>
            <pc:docMk/>
            <pc:sldMk cId="3803328157" sldId="321"/>
            <ac:inkMk id="639" creationId="{927D671D-506E-03C1-9E3F-7BA8E3D1358C}"/>
          </ac:inkMkLst>
        </pc:inkChg>
        <pc:inkChg chg="add del">
          <ac:chgData name="Jade Tan" userId="16b1a3b18b71b79e" providerId="LiveId" clId="{CC439497-F5D5-874C-9940-C183D36575AE}" dt="2023-03-19T02:50:57.339" v="3332"/>
          <ac:inkMkLst>
            <pc:docMk/>
            <pc:sldMk cId="3803328157" sldId="321"/>
            <ac:inkMk id="640" creationId="{C0A54DF2-17D6-2289-4544-82B4450786D2}"/>
          </ac:inkMkLst>
        </pc:inkChg>
        <pc:inkChg chg="add mod reco">
          <ac:chgData name="Jade Tan" userId="16b1a3b18b71b79e" providerId="LiveId" clId="{CC439497-F5D5-874C-9940-C183D36575AE}" dt="2023-03-19T02:56:12.433" v="3467" actId="1076"/>
          <ac:inkMkLst>
            <pc:docMk/>
            <pc:sldMk cId="3803328157" sldId="321"/>
            <ac:inkMk id="641" creationId="{5B87FD92-99ED-0471-D4E6-0C5DD596D310}"/>
          </ac:inkMkLst>
        </pc:inkChg>
        <pc:inkChg chg="add del">
          <ac:chgData name="Jade Tan" userId="16b1a3b18b71b79e" providerId="LiveId" clId="{CC439497-F5D5-874C-9940-C183D36575AE}" dt="2023-03-19T02:51:02.121" v="3340"/>
          <ac:inkMkLst>
            <pc:docMk/>
            <pc:sldMk cId="3803328157" sldId="321"/>
            <ac:inkMk id="642" creationId="{BEAC79B2-924C-CE19-D6C3-5048B525C4CE}"/>
          </ac:inkMkLst>
        </pc:inkChg>
        <pc:inkChg chg="add del">
          <ac:chgData name="Jade Tan" userId="16b1a3b18b71b79e" providerId="LiveId" clId="{CC439497-F5D5-874C-9940-C183D36575AE}" dt="2023-03-19T02:51:02.121" v="3340"/>
          <ac:inkMkLst>
            <pc:docMk/>
            <pc:sldMk cId="3803328157" sldId="321"/>
            <ac:inkMk id="643" creationId="{20FF51C1-B5D8-17C9-989E-F86114B22DAC}"/>
          </ac:inkMkLst>
        </pc:inkChg>
        <pc:inkChg chg="add del">
          <ac:chgData name="Jade Tan" userId="16b1a3b18b71b79e" providerId="LiveId" clId="{CC439497-F5D5-874C-9940-C183D36575AE}" dt="2023-03-19T02:51:02.121" v="3340"/>
          <ac:inkMkLst>
            <pc:docMk/>
            <pc:sldMk cId="3803328157" sldId="321"/>
            <ac:inkMk id="644" creationId="{EFCBCC7F-F965-C23C-E6EC-2FC5E08C53C8}"/>
          </ac:inkMkLst>
        </pc:inkChg>
        <pc:inkChg chg="add del">
          <ac:chgData name="Jade Tan" userId="16b1a3b18b71b79e" providerId="LiveId" clId="{CC439497-F5D5-874C-9940-C183D36575AE}" dt="2023-03-19T02:51:02.121" v="3340"/>
          <ac:inkMkLst>
            <pc:docMk/>
            <pc:sldMk cId="3803328157" sldId="321"/>
            <ac:inkMk id="645" creationId="{B14D31F9-C809-A07C-0A93-9F6F0D54E657}"/>
          </ac:inkMkLst>
        </pc:inkChg>
        <pc:inkChg chg="add del">
          <ac:chgData name="Jade Tan" userId="16b1a3b18b71b79e" providerId="LiveId" clId="{CC439497-F5D5-874C-9940-C183D36575AE}" dt="2023-03-19T02:51:02.121" v="3340"/>
          <ac:inkMkLst>
            <pc:docMk/>
            <pc:sldMk cId="3803328157" sldId="321"/>
            <ac:inkMk id="646" creationId="{CE6F44AE-CEFB-746B-7D7D-7401BBCF4285}"/>
          </ac:inkMkLst>
        </pc:inkChg>
        <pc:inkChg chg="add del">
          <ac:chgData name="Jade Tan" userId="16b1a3b18b71b79e" providerId="LiveId" clId="{CC439497-F5D5-874C-9940-C183D36575AE}" dt="2023-03-19T02:51:02.121" v="3340"/>
          <ac:inkMkLst>
            <pc:docMk/>
            <pc:sldMk cId="3803328157" sldId="321"/>
            <ac:inkMk id="647" creationId="{622C5629-E8C6-C041-B953-CCA330CFB679}"/>
          </ac:inkMkLst>
        </pc:inkChg>
        <pc:inkChg chg="add del">
          <ac:chgData name="Jade Tan" userId="16b1a3b18b71b79e" providerId="LiveId" clId="{CC439497-F5D5-874C-9940-C183D36575AE}" dt="2023-03-19T02:51:02.121" v="3340"/>
          <ac:inkMkLst>
            <pc:docMk/>
            <pc:sldMk cId="3803328157" sldId="321"/>
            <ac:inkMk id="648" creationId="{F3391C9A-6CC8-0690-D06A-58EBF28149CE}"/>
          </ac:inkMkLst>
        </pc:inkChg>
        <pc:inkChg chg="add mod reco">
          <ac:chgData name="Jade Tan" userId="16b1a3b18b71b79e" providerId="LiveId" clId="{CC439497-F5D5-874C-9940-C183D36575AE}" dt="2023-03-19T02:56:12.433" v="3467" actId="1076"/>
          <ac:inkMkLst>
            <pc:docMk/>
            <pc:sldMk cId="3803328157" sldId="321"/>
            <ac:inkMk id="649" creationId="{24CF1BFC-97BA-98DA-DA48-C4D92279B8C5}"/>
          </ac:inkMkLst>
        </pc:inkChg>
        <pc:inkChg chg="add mod">
          <ac:chgData name="Jade Tan" userId="16b1a3b18b71b79e" providerId="LiveId" clId="{CC439497-F5D5-874C-9940-C183D36575AE}" dt="2023-03-19T02:56:12.433" v="3467" actId="1076"/>
          <ac:inkMkLst>
            <pc:docMk/>
            <pc:sldMk cId="3803328157" sldId="321"/>
            <ac:inkMk id="650" creationId="{4DD94C3E-E7D5-2451-14C0-7F76538C7C38}"/>
          </ac:inkMkLst>
        </pc:inkChg>
        <pc:inkChg chg="add del">
          <ac:chgData name="Jade Tan" userId="16b1a3b18b71b79e" providerId="LiveId" clId="{CC439497-F5D5-874C-9940-C183D36575AE}" dt="2023-03-19T02:51:20.611" v="3350"/>
          <ac:inkMkLst>
            <pc:docMk/>
            <pc:sldMk cId="3803328157" sldId="321"/>
            <ac:inkMk id="651" creationId="{9245D4E3-0CD7-AF43-2CC7-95F3A19CA6E5}"/>
          </ac:inkMkLst>
        </pc:inkChg>
        <pc:inkChg chg="add del">
          <ac:chgData name="Jade Tan" userId="16b1a3b18b71b79e" providerId="LiveId" clId="{CC439497-F5D5-874C-9940-C183D36575AE}" dt="2023-03-19T02:51:20.611" v="3350"/>
          <ac:inkMkLst>
            <pc:docMk/>
            <pc:sldMk cId="3803328157" sldId="321"/>
            <ac:inkMk id="652" creationId="{9F2017B2-1229-BAFC-1D21-19CDE6960322}"/>
          </ac:inkMkLst>
        </pc:inkChg>
        <pc:inkChg chg="add del">
          <ac:chgData name="Jade Tan" userId="16b1a3b18b71b79e" providerId="LiveId" clId="{CC439497-F5D5-874C-9940-C183D36575AE}" dt="2023-03-19T02:51:20.611" v="3350"/>
          <ac:inkMkLst>
            <pc:docMk/>
            <pc:sldMk cId="3803328157" sldId="321"/>
            <ac:inkMk id="653" creationId="{6AAA9A51-C94D-63C2-164A-1AC01DA46A11}"/>
          </ac:inkMkLst>
        </pc:inkChg>
        <pc:inkChg chg="add del">
          <ac:chgData name="Jade Tan" userId="16b1a3b18b71b79e" providerId="LiveId" clId="{CC439497-F5D5-874C-9940-C183D36575AE}" dt="2023-03-19T02:51:20.611" v="3350"/>
          <ac:inkMkLst>
            <pc:docMk/>
            <pc:sldMk cId="3803328157" sldId="321"/>
            <ac:inkMk id="654" creationId="{C6110CBA-CF6A-7230-B7F1-3536BF1F99B9}"/>
          </ac:inkMkLst>
        </pc:inkChg>
        <pc:inkChg chg="add del">
          <ac:chgData name="Jade Tan" userId="16b1a3b18b71b79e" providerId="LiveId" clId="{CC439497-F5D5-874C-9940-C183D36575AE}" dt="2023-03-19T02:51:20.611" v="3350"/>
          <ac:inkMkLst>
            <pc:docMk/>
            <pc:sldMk cId="3803328157" sldId="321"/>
            <ac:inkMk id="655" creationId="{3EF55629-0BB7-8C9E-F61F-9073C0C1DA18}"/>
          </ac:inkMkLst>
        </pc:inkChg>
        <pc:inkChg chg="add del">
          <ac:chgData name="Jade Tan" userId="16b1a3b18b71b79e" providerId="LiveId" clId="{CC439497-F5D5-874C-9940-C183D36575AE}" dt="2023-03-19T02:51:20.611" v="3350"/>
          <ac:inkMkLst>
            <pc:docMk/>
            <pc:sldMk cId="3803328157" sldId="321"/>
            <ac:inkMk id="656" creationId="{15E27C26-8283-5A60-5A35-D6E70CB61980}"/>
          </ac:inkMkLst>
        </pc:inkChg>
        <pc:inkChg chg="add del">
          <ac:chgData name="Jade Tan" userId="16b1a3b18b71b79e" providerId="LiveId" clId="{CC439497-F5D5-874C-9940-C183D36575AE}" dt="2023-03-19T02:51:20.611" v="3350"/>
          <ac:inkMkLst>
            <pc:docMk/>
            <pc:sldMk cId="3803328157" sldId="321"/>
            <ac:inkMk id="657" creationId="{4664736A-6EDC-2E35-5888-965267DF669D}"/>
          </ac:inkMkLst>
        </pc:inkChg>
        <pc:inkChg chg="add del">
          <ac:chgData name="Jade Tan" userId="16b1a3b18b71b79e" providerId="LiveId" clId="{CC439497-F5D5-874C-9940-C183D36575AE}" dt="2023-03-19T02:51:20.611" v="3350"/>
          <ac:inkMkLst>
            <pc:docMk/>
            <pc:sldMk cId="3803328157" sldId="321"/>
            <ac:inkMk id="658" creationId="{21E05289-118D-9020-5E3D-71C76DB7FD5B}"/>
          </ac:inkMkLst>
        </pc:inkChg>
        <pc:inkChg chg="add mod reco">
          <ac:chgData name="Jade Tan" userId="16b1a3b18b71b79e" providerId="LiveId" clId="{CC439497-F5D5-874C-9940-C183D36575AE}" dt="2023-03-19T02:56:12.433" v="3467" actId="1076"/>
          <ac:inkMkLst>
            <pc:docMk/>
            <pc:sldMk cId="3803328157" sldId="321"/>
            <ac:inkMk id="659" creationId="{0DFBFF49-B03C-7127-FF66-6876CC133039}"/>
          </ac:inkMkLst>
        </pc:inkChg>
        <pc:inkChg chg="add del">
          <ac:chgData name="Jade Tan" userId="16b1a3b18b71b79e" providerId="LiveId" clId="{CC439497-F5D5-874C-9940-C183D36575AE}" dt="2023-03-19T02:51:41.690" v="3354"/>
          <ac:inkMkLst>
            <pc:docMk/>
            <pc:sldMk cId="3803328157" sldId="321"/>
            <ac:inkMk id="660" creationId="{257DA0A3-3417-C721-E8E3-A4C5302D82DD}"/>
          </ac:inkMkLst>
        </pc:inkChg>
        <pc:inkChg chg="add del">
          <ac:chgData name="Jade Tan" userId="16b1a3b18b71b79e" providerId="LiveId" clId="{CC439497-F5D5-874C-9940-C183D36575AE}" dt="2023-03-19T02:51:41.690" v="3354"/>
          <ac:inkMkLst>
            <pc:docMk/>
            <pc:sldMk cId="3803328157" sldId="321"/>
            <ac:inkMk id="661" creationId="{9A4407F8-2E4C-DA52-1D17-F65AF40C06DD}"/>
          </ac:inkMkLst>
        </pc:inkChg>
        <pc:inkChg chg="add del">
          <ac:chgData name="Jade Tan" userId="16b1a3b18b71b79e" providerId="LiveId" clId="{CC439497-F5D5-874C-9940-C183D36575AE}" dt="2023-03-19T02:51:41.690" v="3354"/>
          <ac:inkMkLst>
            <pc:docMk/>
            <pc:sldMk cId="3803328157" sldId="321"/>
            <ac:inkMk id="662" creationId="{0161603C-5CC6-CB47-878F-D1EF51A9B274}"/>
          </ac:inkMkLst>
        </pc:inkChg>
        <pc:inkChg chg="add mod reco">
          <ac:chgData name="Jade Tan" userId="16b1a3b18b71b79e" providerId="LiveId" clId="{CC439497-F5D5-874C-9940-C183D36575AE}" dt="2023-03-19T02:56:12.433" v="3467" actId="1076"/>
          <ac:inkMkLst>
            <pc:docMk/>
            <pc:sldMk cId="3803328157" sldId="321"/>
            <ac:inkMk id="663" creationId="{40E033FC-F246-765D-18FD-2BCD3FC77ABA}"/>
          </ac:inkMkLst>
        </pc:inkChg>
        <pc:inkChg chg="add del">
          <ac:chgData name="Jade Tan" userId="16b1a3b18b71b79e" providerId="LiveId" clId="{CC439497-F5D5-874C-9940-C183D36575AE}" dt="2023-03-19T02:51:47.176" v="3359"/>
          <ac:inkMkLst>
            <pc:docMk/>
            <pc:sldMk cId="3803328157" sldId="321"/>
            <ac:inkMk id="664" creationId="{014818B9-CC10-C578-5F33-1E512B5DB2AA}"/>
          </ac:inkMkLst>
        </pc:inkChg>
        <pc:inkChg chg="add del">
          <ac:chgData name="Jade Tan" userId="16b1a3b18b71b79e" providerId="LiveId" clId="{CC439497-F5D5-874C-9940-C183D36575AE}" dt="2023-03-19T02:51:46.216" v="3358"/>
          <ac:inkMkLst>
            <pc:docMk/>
            <pc:sldMk cId="3803328157" sldId="321"/>
            <ac:inkMk id="665" creationId="{1C23A294-F459-3C67-A14A-7153C122FB60}"/>
          </ac:inkMkLst>
        </pc:inkChg>
        <pc:inkChg chg="add del reco">
          <ac:chgData name="Jade Tan" userId="16b1a3b18b71b79e" providerId="LiveId" clId="{CC439497-F5D5-874C-9940-C183D36575AE}" dt="2023-03-19T02:51:46.216" v="3358"/>
          <ac:inkMkLst>
            <pc:docMk/>
            <pc:sldMk cId="3803328157" sldId="321"/>
            <ac:inkMk id="666" creationId="{D1A552A1-3C6F-2AE6-5509-FD216E4AC995}"/>
          </ac:inkMkLst>
        </pc:inkChg>
        <pc:inkChg chg="add mod">
          <ac:chgData name="Jade Tan" userId="16b1a3b18b71b79e" providerId="LiveId" clId="{CC439497-F5D5-874C-9940-C183D36575AE}" dt="2023-03-19T02:56:12.433" v="3467" actId="1076"/>
          <ac:inkMkLst>
            <pc:docMk/>
            <pc:sldMk cId="3803328157" sldId="321"/>
            <ac:inkMk id="667" creationId="{CDDD9E6F-B98E-A4BC-0440-F5B1390E623E}"/>
          </ac:inkMkLst>
        </pc:inkChg>
        <pc:inkChg chg="add del">
          <ac:chgData name="Jade Tan" userId="16b1a3b18b71b79e" providerId="LiveId" clId="{CC439497-F5D5-874C-9940-C183D36575AE}" dt="2023-03-19T02:52:55.130" v="3368"/>
          <ac:inkMkLst>
            <pc:docMk/>
            <pc:sldMk cId="3803328157" sldId="321"/>
            <ac:inkMk id="668" creationId="{5E1A20B5-B4FC-7BFE-4A08-5749D3A6659C}"/>
          </ac:inkMkLst>
        </pc:inkChg>
        <pc:inkChg chg="add del">
          <ac:chgData name="Jade Tan" userId="16b1a3b18b71b79e" providerId="LiveId" clId="{CC439497-F5D5-874C-9940-C183D36575AE}" dt="2023-03-19T02:52:55.130" v="3368"/>
          <ac:inkMkLst>
            <pc:docMk/>
            <pc:sldMk cId="3803328157" sldId="321"/>
            <ac:inkMk id="669" creationId="{4D912D10-0658-09BA-935A-E3EF2AB7AD2C}"/>
          </ac:inkMkLst>
        </pc:inkChg>
        <pc:inkChg chg="add del">
          <ac:chgData name="Jade Tan" userId="16b1a3b18b71b79e" providerId="LiveId" clId="{CC439497-F5D5-874C-9940-C183D36575AE}" dt="2023-03-19T02:52:55.130" v="3368"/>
          <ac:inkMkLst>
            <pc:docMk/>
            <pc:sldMk cId="3803328157" sldId="321"/>
            <ac:inkMk id="670" creationId="{B33AC03F-ACE5-6F63-A474-FEA4C93F58E4}"/>
          </ac:inkMkLst>
        </pc:inkChg>
        <pc:inkChg chg="add del">
          <ac:chgData name="Jade Tan" userId="16b1a3b18b71b79e" providerId="LiveId" clId="{CC439497-F5D5-874C-9940-C183D36575AE}" dt="2023-03-19T02:52:55.130" v="3368"/>
          <ac:inkMkLst>
            <pc:docMk/>
            <pc:sldMk cId="3803328157" sldId="321"/>
            <ac:inkMk id="671" creationId="{FAF01C83-E753-46B2-BA8A-68A4DC304B47}"/>
          </ac:inkMkLst>
        </pc:inkChg>
        <pc:inkChg chg="add del">
          <ac:chgData name="Jade Tan" userId="16b1a3b18b71b79e" providerId="LiveId" clId="{CC439497-F5D5-874C-9940-C183D36575AE}" dt="2023-03-19T02:52:55.130" v="3368"/>
          <ac:inkMkLst>
            <pc:docMk/>
            <pc:sldMk cId="3803328157" sldId="321"/>
            <ac:inkMk id="672" creationId="{3CBED784-044E-BC57-7838-680AAD10032F}"/>
          </ac:inkMkLst>
        </pc:inkChg>
        <pc:inkChg chg="add del">
          <ac:chgData name="Jade Tan" userId="16b1a3b18b71b79e" providerId="LiveId" clId="{CC439497-F5D5-874C-9940-C183D36575AE}" dt="2023-03-19T02:52:55.130" v="3368"/>
          <ac:inkMkLst>
            <pc:docMk/>
            <pc:sldMk cId="3803328157" sldId="321"/>
            <ac:inkMk id="673" creationId="{DCCEBCCF-8765-C12F-50AD-C8F872EBF3E6}"/>
          </ac:inkMkLst>
        </pc:inkChg>
        <pc:inkChg chg="add reco">
          <ac:chgData name="Jade Tan" userId="16b1a3b18b71b79e" providerId="LiveId" clId="{CC439497-F5D5-874C-9940-C183D36575AE}" dt="2023-03-19T02:52:55.130" v="3368"/>
          <ac:inkMkLst>
            <pc:docMk/>
            <pc:sldMk cId="3803328157" sldId="321"/>
            <ac:inkMk id="674" creationId="{FDE5CB15-AD9C-A1E6-B3B3-704359990776}"/>
          </ac:inkMkLst>
        </pc:inkChg>
        <pc:inkChg chg="add del">
          <ac:chgData name="Jade Tan" userId="16b1a3b18b71b79e" providerId="LiveId" clId="{CC439497-F5D5-874C-9940-C183D36575AE}" dt="2023-03-19T02:53:40.165" v="3371"/>
          <ac:inkMkLst>
            <pc:docMk/>
            <pc:sldMk cId="3803328157" sldId="321"/>
            <ac:inkMk id="675" creationId="{8C1CC213-8F35-B350-421E-4B33E1B6811E}"/>
          </ac:inkMkLst>
        </pc:inkChg>
        <pc:inkChg chg="add del">
          <ac:chgData name="Jade Tan" userId="16b1a3b18b71b79e" providerId="LiveId" clId="{CC439497-F5D5-874C-9940-C183D36575AE}" dt="2023-03-19T02:53:40.165" v="3371"/>
          <ac:inkMkLst>
            <pc:docMk/>
            <pc:sldMk cId="3803328157" sldId="321"/>
            <ac:inkMk id="676" creationId="{C15EBB9B-F033-C78E-AD5E-A6848F1F0257}"/>
          </ac:inkMkLst>
        </pc:inkChg>
        <pc:inkChg chg="add reco">
          <ac:chgData name="Jade Tan" userId="16b1a3b18b71b79e" providerId="LiveId" clId="{CC439497-F5D5-874C-9940-C183D36575AE}" dt="2023-03-19T02:53:40.165" v="3371"/>
          <ac:inkMkLst>
            <pc:docMk/>
            <pc:sldMk cId="3803328157" sldId="321"/>
            <ac:inkMk id="677" creationId="{E3C0F87B-15DE-DD9A-73D2-45993196A2DE}"/>
          </ac:inkMkLst>
        </pc:inkChg>
        <pc:inkChg chg="add del">
          <ac:chgData name="Jade Tan" userId="16b1a3b18b71b79e" providerId="LiveId" clId="{CC439497-F5D5-874C-9940-C183D36575AE}" dt="2023-03-19T02:53:47.165" v="3380"/>
          <ac:inkMkLst>
            <pc:docMk/>
            <pc:sldMk cId="3803328157" sldId="321"/>
            <ac:inkMk id="678" creationId="{04011A07-BF63-1CBE-7686-475536A3A64A}"/>
          </ac:inkMkLst>
        </pc:inkChg>
        <pc:inkChg chg="add del">
          <ac:chgData name="Jade Tan" userId="16b1a3b18b71b79e" providerId="LiveId" clId="{CC439497-F5D5-874C-9940-C183D36575AE}" dt="2023-03-19T02:53:47.165" v="3380"/>
          <ac:inkMkLst>
            <pc:docMk/>
            <pc:sldMk cId="3803328157" sldId="321"/>
            <ac:inkMk id="679" creationId="{3B8985A1-5445-AB38-A230-7B7F867284E3}"/>
          </ac:inkMkLst>
        </pc:inkChg>
        <pc:inkChg chg="add del">
          <ac:chgData name="Jade Tan" userId="16b1a3b18b71b79e" providerId="LiveId" clId="{CC439497-F5D5-874C-9940-C183D36575AE}" dt="2023-03-19T02:53:47.165" v="3380"/>
          <ac:inkMkLst>
            <pc:docMk/>
            <pc:sldMk cId="3803328157" sldId="321"/>
            <ac:inkMk id="680" creationId="{E3FD78A0-0B8E-0746-BD9D-9E782A8C0729}"/>
          </ac:inkMkLst>
        </pc:inkChg>
        <pc:inkChg chg="add del">
          <ac:chgData name="Jade Tan" userId="16b1a3b18b71b79e" providerId="LiveId" clId="{CC439497-F5D5-874C-9940-C183D36575AE}" dt="2023-03-19T02:53:47.165" v="3380"/>
          <ac:inkMkLst>
            <pc:docMk/>
            <pc:sldMk cId="3803328157" sldId="321"/>
            <ac:inkMk id="681" creationId="{7EA8B4C4-9E75-C7FC-AC7A-0731B34AD3F0}"/>
          </ac:inkMkLst>
        </pc:inkChg>
        <pc:inkChg chg="add del">
          <ac:chgData name="Jade Tan" userId="16b1a3b18b71b79e" providerId="LiveId" clId="{CC439497-F5D5-874C-9940-C183D36575AE}" dt="2023-03-19T02:53:47.165" v="3380"/>
          <ac:inkMkLst>
            <pc:docMk/>
            <pc:sldMk cId="3803328157" sldId="321"/>
            <ac:inkMk id="682" creationId="{60DA0B95-A6BF-D20A-CC72-F3942A1C111E}"/>
          </ac:inkMkLst>
        </pc:inkChg>
        <pc:inkChg chg="add del">
          <ac:chgData name="Jade Tan" userId="16b1a3b18b71b79e" providerId="LiveId" clId="{CC439497-F5D5-874C-9940-C183D36575AE}" dt="2023-03-19T02:53:47.165" v="3380"/>
          <ac:inkMkLst>
            <pc:docMk/>
            <pc:sldMk cId="3803328157" sldId="321"/>
            <ac:inkMk id="683" creationId="{272760BE-389F-F077-4631-BF11D49664A2}"/>
          </ac:inkMkLst>
        </pc:inkChg>
        <pc:inkChg chg="add del">
          <ac:chgData name="Jade Tan" userId="16b1a3b18b71b79e" providerId="LiveId" clId="{CC439497-F5D5-874C-9940-C183D36575AE}" dt="2023-03-19T02:53:47.165" v="3380"/>
          <ac:inkMkLst>
            <pc:docMk/>
            <pc:sldMk cId="3803328157" sldId="321"/>
            <ac:inkMk id="684" creationId="{5BCFE2F7-D61E-36EF-BC23-35985AEDF126}"/>
          </ac:inkMkLst>
        </pc:inkChg>
        <pc:inkChg chg="add del">
          <ac:chgData name="Jade Tan" userId="16b1a3b18b71b79e" providerId="LiveId" clId="{CC439497-F5D5-874C-9940-C183D36575AE}" dt="2023-03-19T02:53:47.165" v="3380"/>
          <ac:inkMkLst>
            <pc:docMk/>
            <pc:sldMk cId="3803328157" sldId="321"/>
            <ac:inkMk id="685" creationId="{5E87A4A9-3EDD-BD35-7143-A518228A9A62}"/>
          </ac:inkMkLst>
        </pc:inkChg>
        <pc:inkChg chg="add reco">
          <ac:chgData name="Jade Tan" userId="16b1a3b18b71b79e" providerId="LiveId" clId="{CC439497-F5D5-874C-9940-C183D36575AE}" dt="2023-03-19T02:53:47.165" v="3380"/>
          <ac:inkMkLst>
            <pc:docMk/>
            <pc:sldMk cId="3803328157" sldId="321"/>
            <ac:inkMk id="686" creationId="{FAFBE45D-2234-EBE7-7D38-FFC58DCAC508}"/>
          </ac:inkMkLst>
        </pc:inkChg>
        <pc:inkChg chg="add reco">
          <ac:chgData name="Jade Tan" userId="16b1a3b18b71b79e" providerId="LiveId" clId="{CC439497-F5D5-874C-9940-C183D36575AE}" dt="2023-03-19T02:53:47.165" v="3380"/>
          <ac:inkMkLst>
            <pc:docMk/>
            <pc:sldMk cId="3803328157" sldId="321"/>
            <ac:inkMk id="687" creationId="{35D29380-EE55-FAC2-9777-FE5AC635FBBD}"/>
          </ac:inkMkLst>
        </pc:inkChg>
        <pc:inkChg chg="add del">
          <ac:chgData name="Jade Tan" userId="16b1a3b18b71b79e" providerId="LiveId" clId="{CC439497-F5D5-874C-9940-C183D36575AE}" dt="2023-03-19T02:53:55.544" v="3392"/>
          <ac:inkMkLst>
            <pc:docMk/>
            <pc:sldMk cId="3803328157" sldId="321"/>
            <ac:inkMk id="688" creationId="{5B93AADD-F22E-12FC-744F-98B85FC6E15D}"/>
          </ac:inkMkLst>
        </pc:inkChg>
        <pc:inkChg chg="add del">
          <ac:chgData name="Jade Tan" userId="16b1a3b18b71b79e" providerId="LiveId" clId="{CC439497-F5D5-874C-9940-C183D36575AE}" dt="2023-03-19T02:53:55.544" v="3392"/>
          <ac:inkMkLst>
            <pc:docMk/>
            <pc:sldMk cId="3803328157" sldId="321"/>
            <ac:inkMk id="689" creationId="{46E44DE1-005B-4AA6-685F-D6EDB51A6519}"/>
          </ac:inkMkLst>
        </pc:inkChg>
        <pc:inkChg chg="add del">
          <ac:chgData name="Jade Tan" userId="16b1a3b18b71b79e" providerId="LiveId" clId="{CC439497-F5D5-874C-9940-C183D36575AE}" dt="2023-03-19T02:53:55.544" v="3392"/>
          <ac:inkMkLst>
            <pc:docMk/>
            <pc:sldMk cId="3803328157" sldId="321"/>
            <ac:inkMk id="690" creationId="{EA21E9AA-6508-633B-492E-59BCDCD4926F}"/>
          </ac:inkMkLst>
        </pc:inkChg>
        <pc:inkChg chg="add del">
          <ac:chgData name="Jade Tan" userId="16b1a3b18b71b79e" providerId="LiveId" clId="{CC439497-F5D5-874C-9940-C183D36575AE}" dt="2023-03-19T02:53:55.544" v="3392"/>
          <ac:inkMkLst>
            <pc:docMk/>
            <pc:sldMk cId="3803328157" sldId="321"/>
            <ac:inkMk id="691" creationId="{35FCCDFF-94E6-29DE-B4A4-DAC53E1ABC2E}"/>
          </ac:inkMkLst>
        </pc:inkChg>
        <pc:inkChg chg="add del">
          <ac:chgData name="Jade Tan" userId="16b1a3b18b71b79e" providerId="LiveId" clId="{CC439497-F5D5-874C-9940-C183D36575AE}" dt="2023-03-19T02:53:55.544" v="3392"/>
          <ac:inkMkLst>
            <pc:docMk/>
            <pc:sldMk cId="3803328157" sldId="321"/>
            <ac:inkMk id="692" creationId="{072B88A6-CE56-13C9-2998-A7D0772DB6B4}"/>
          </ac:inkMkLst>
        </pc:inkChg>
        <pc:inkChg chg="add del">
          <ac:chgData name="Jade Tan" userId="16b1a3b18b71b79e" providerId="LiveId" clId="{CC439497-F5D5-874C-9940-C183D36575AE}" dt="2023-03-19T02:53:55.544" v="3392"/>
          <ac:inkMkLst>
            <pc:docMk/>
            <pc:sldMk cId="3803328157" sldId="321"/>
            <ac:inkMk id="693" creationId="{235E0325-F58B-7800-2DEC-A321A821214A}"/>
          </ac:inkMkLst>
        </pc:inkChg>
        <pc:inkChg chg="add del">
          <ac:chgData name="Jade Tan" userId="16b1a3b18b71b79e" providerId="LiveId" clId="{CC439497-F5D5-874C-9940-C183D36575AE}" dt="2023-03-19T02:53:55.544" v="3392"/>
          <ac:inkMkLst>
            <pc:docMk/>
            <pc:sldMk cId="3803328157" sldId="321"/>
            <ac:inkMk id="694" creationId="{0833E2BF-ECAE-ABBC-BFB7-DBCE699065DE}"/>
          </ac:inkMkLst>
        </pc:inkChg>
        <pc:inkChg chg="add del">
          <ac:chgData name="Jade Tan" userId="16b1a3b18b71b79e" providerId="LiveId" clId="{CC439497-F5D5-874C-9940-C183D36575AE}" dt="2023-03-19T02:53:55.544" v="3392"/>
          <ac:inkMkLst>
            <pc:docMk/>
            <pc:sldMk cId="3803328157" sldId="321"/>
            <ac:inkMk id="695" creationId="{EA8000A2-C94E-BE49-9997-F596C9D0C4FA}"/>
          </ac:inkMkLst>
        </pc:inkChg>
        <pc:inkChg chg="add del">
          <ac:chgData name="Jade Tan" userId="16b1a3b18b71b79e" providerId="LiveId" clId="{CC439497-F5D5-874C-9940-C183D36575AE}" dt="2023-03-19T02:53:55.544" v="3392"/>
          <ac:inkMkLst>
            <pc:docMk/>
            <pc:sldMk cId="3803328157" sldId="321"/>
            <ac:inkMk id="696" creationId="{32A9DC96-8431-511E-B860-8017B2D59182}"/>
          </ac:inkMkLst>
        </pc:inkChg>
        <pc:inkChg chg="add del">
          <ac:chgData name="Jade Tan" userId="16b1a3b18b71b79e" providerId="LiveId" clId="{CC439497-F5D5-874C-9940-C183D36575AE}" dt="2023-03-19T02:53:55.544" v="3392"/>
          <ac:inkMkLst>
            <pc:docMk/>
            <pc:sldMk cId="3803328157" sldId="321"/>
            <ac:inkMk id="697" creationId="{D450E8C7-FC9E-E480-3052-1D38FFF96993}"/>
          </ac:inkMkLst>
        </pc:inkChg>
        <pc:inkChg chg="add del">
          <ac:chgData name="Jade Tan" userId="16b1a3b18b71b79e" providerId="LiveId" clId="{CC439497-F5D5-874C-9940-C183D36575AE}" dt="2023-03-19T02:53:55.544" v="3392"/>
          <ac:inkMkLst>
            <pc:docMk/>
            <pc:sldMk cId="3803328157" sldId="321"/>
            <ac:inkMk id="698" creationId="{8959E9ED-0B05-86E6-8895-AD09C79A7894}"/>
          </ac:inkMkLst>
        </pc:inkChg>
        <pc:inkChg chg="add reco">
          <ac:chgData name="Jade Tan" userId="16b1a3b18b71b79e" providerId="LiveId" clId="{CC439497-F5D5-874C-9940-C183D36575AE}" dt="2023-03-19T02:53:55.544" v="3392"/>
          <ac:inkMkLst>
            <pc:docMk/>
            <pc:sldMk cId="3803328157" sldId="321"/>
            <ac:inkMk id="699" creationId="{E77DB11B-9EF5-DB02-1832-2AEE869C7D76}"/>
          </ac:inkMkLst>
        </pc:inkChg>
        <pc:inkChg chg="add">
          <ac:chgData name="Jade Tan" userId="16b1a3b18b71b79e" providerId="LiveId" clId="{CC439497-F5D5-874C-9940-C183D36575AE}" dt="2023-03-19T02:53:55.679" v="3393"/>
          <ac:inkMkLst>
            <pc:docMk/>
            <pc:sldMk cId="3803328157" sldId="321"/>
            <ac:inkMk id="700" creationId="{20F92C68-5109-F22F-9B68-27C43A3DF85D}"/>
          </ac:inkMkLst>
        </pc:inkChg>
        <pc:inkChg chg="add del">
          <ac:chgData name="Jade Tan" userId="16b1a3b18b71b79e" providerId="LiveId" clId="{CC439497-F5D5-874C-9940-C183D36575AE}" dt="2023-03-19T02:54:07.016" v="3400"/>
          <ac:inkMkLst>
            <pc:docMk/>
            <pc:sldMk cId="3803328157" sldId="321"/>
            <ac:inkMk id="701" creationId="{E6CD0F11-6770-E0F2-BA6E-A094D90340B9}"/>
          </ac:inkMkLst>
        </pc:inkChg>
        <pc:inkChg chg="add del">
          <ac:chgData name="Jade Tan" userId="16b1a3b18b71b79e" providerId="LiveId" clId="{CC439497-F5D5-874C-9940-C183D36575AE}" dt="2023-03-19T02:54:07.016" v="3400"/>
          <ac:inkMkLst>
            <pc:docMk/>
            <pc:sldMk cId="3803328157" sldId="321"/>
            <ac:inkMk id="702" creationId="{E847C0DA-0487-A5B9-6C55-E205FF3B5D9D}"/>
          </ac:inkMkLst>
        </pc:inkChg>
        <pc:inkChg chg="add del">
          <ac:chgData name="Jade Tan" userId="16b1a3b18b71b79e" providerId="LiveId" clId="{CC439497-F5D5-874C-9940-C183D36575AE}" dt="2023-03-19T02:54:07.016" v="3400"/>
          <ac:inkMkLst>
            <pc:docMk/>
            <pc:sldMk cId="3803328157" sldId="321"/>
            <ac:inkMk id="703" creationId="{A7AB6EB3-487D-59D7-1136-0BF1F35BE28E}"/>
          </ac:inkMkLst>
        </pc:inkChg>
        <pc:inkChg chg="add del">
          <ac:chgData name="Jade Tan" userId="16b1a3b18b71b79e" providerId="LiveId" clId="{CC439497-F5D5-874C-9940-C183D36575AE}" dt="2023-03-19T02:54:07.016" v="3400"/>
          <ac:inkMkLst>
            <pc:docMk/>
            <pc:sldMk cId="3803328157" sldId="321"/>
            <ac:inkMk id="704" creationId="{636A14C3-90E2-E020-25CE-DDE17EFCB52C}"/>
          </ac:inkMkLst>
        </pc:inkChg>
        <pc:inkChg chg="add del">
          <ac:chgData name="Jade Tan" userId="16b1a3b18b71b79e" providerId="LiveId" clId="{CC439497-F5D5-874C-9940-C183D36575AE}" dt="2023-03-19T02:54:07.016" v="3400"/>
          <ac:inkMkLst>
            <pc:docMk/>
            <pc:sldMk cId="3803328157" sldId="321"/>
            <ac:inkMk id="705" creationId="{E5B9B74D-4B2B-3E93-63C4-C62EAA8281DD}"/>
          </ac:inkMkLst>
        </pc:inkChg>
        <pc:inkChg chg="add del">
          <ac:chgData name="Jade Tan" userId="16b1a3b18b71b79e" providerId="LiveId" clId="{CC439497-F5D5-874C-9940-C183D36575AE}" dt="2023-03-19T02:54:07.016" v="3400"/>
          <ac:inkMkLst>
            <pc:docMk/>
            <pc:sldMk cId="3803328157" sldId="321"/>
            <ac:inkMk id="706" creationId="{F31C0C62-8982-D418-283D-DA4B46A19D35}"/>
          </ac:inkMkLst>
        </pc:inkChg>
        <pc:inkChg chg="add reco">
          <ac:chgData name="Jade Tan" userId="16b1a3b18b71b79e" providerId="LiveId" clId="{CC439497-F5D5-874C-9940-C183D36575AE}" dt="2023-03-19T02:54:07.016" v="3400"/>
          <ac:inkMkLst>
            <pc:docMk/>
            <pc:sldMk cId="3803328157" sldId="321"/>
            <ac:inkMk id="707" creationId="{4AEDF80C-9669-951F-EA0A-2EC9594DB673}"/>
          </ac:inkMkLst>
        </pc:inkChg>
        <pc:inkChg chg="add del">
          <ac:chgData name="Jade Tan" userId="16b1a3b18b71b79e" providerId="LiveId" clId="{CC439497-F5D5-874C-9940-C183D36575AE}" dt="2023-03-19T02:54:10.687" v="3403"/>
          <ac:inkMkLst>
            <pc:docMk/>
            <pc:sldMk cId="3803328157" sldId="321"/>
            <ac:inkMk id="708" creationId="{89F4D031-92C4-75EA-57EC-6AAD61A9750B}"/>
          </ac:inkMkLst>
        </pc:inkChg>
        <pc:inkChg chg="add del">
          <ac:chgData name="Jade Tan" userId="16b1a3b18b71b79e" providerId="LiveId" clId="{CC439497-F5D5-874C-9940-C183D36575AE}" dt="2023-03-19T02:54:10.687" v="3403"/>
          <ac:inkMkLst>
            <pc:docMk/>
            <pc:sldMk cId="3803328157" sldId="321"/>
            <ac:inkMk id="709" creationId="{38817DF6-AC5F-9B07-DDEE-F7A251DAC656}"/>
          </ac:inkMkLst>
        </pc:inkChg>
        <pc:inkChg chg="add reco">
          <ac:chgData name="Jade Tan" userId="16b1a3b18b71b79e" providerId="LiveId" clId="{CC439497-F5D5-874C-9940-C183D36575AE}" dt="2023-03-19T02:54:10.687" v="3403"/>
          <ac:inkMkLst>
            <pc:docMk/>
            <pc:sldMk cId="3803328157" sldId="321"/>
            <ac:inkMk id="710" creationId="{AD891AC2-9D66-60F7-00A0-EB48EF4CFCC8}"/>
          </ac:inkMkLst>
        </pc:inkChg>
        <pc:inkChg chg="add del">
          <ac:chgData name="Jade Tan" userId="16b1a3b18b71b79e" providerId="LiveId" clId="{CC439497-F5D5-874C-9940-C183D36575AE}" dt="2023-03-19T02:54:18.617" v="3409"/>
          <ac:inkMkLst>
            <pc:docMk/>
            <pc:sldMk cId="3803328157" sldId="321"/>
            <ac:inkMk id="711" creationId="{C9BB5F70-E7C5-4CDF-D7EC-578EA9EF3577}"/>
          </ac:inkMkLst>
        </pc:inkChg>
        <pc:inkChg chg="add del">
          <ac:chgData name="Jade Tan" userId="16b1a3b18b71b79e" providerId="LiveId" clId="{CC439497-F5D5-874C-9940-C183D36575AE}" dt="2023-03-19T02:54:18.617" v="3409"/>
          <ac:inkMkLst>
            <pc:docMk/>
            <pc:sldMk cId="3803328157" sldId="321"/>
            <ac:inkMk id="712" creationId="{21CC39B3-43F9-2AFF-F06D-EB90221A79D7}"/>
          </ac:inkMkLst>
        </pc:inkChg>
        <pc:inkChg chg="add del">
          <ac:chgData name="Jade Tan" userId="16b1a3b18b71b79e" providerId="LiveId" clId="{CC439497-F5D5-874C-9940-C183D36575AE}" dt="2023-03-19T02:54:18.617" v="3409"/>
          <ac:inkMkLst>
            <pc:docMk/>
            <pc:sldMk cId="3803328157" sldId="321"/>
            <ac:inkMk id="713" creationId="{1297E1D0-616F-9FA8-020D-6DE846F884F0}"/>
          </ac:inkMkLst>
        </pc:inkChg>
        <pc:inkChg chg="add del">
          <ac:chgData name="Jade Tan" userId="16b1a3b18b71b79e" providerId="LiveId" clId="{CC439497-F5D5-874C-9940-C183D36575AE}" dt="2023-03-19T02:54:18.617" v="3409"/>
          <ac:inkMkLst>
            <pc:docMk/>
            <pc:sldMk cId="3803328157" sldId="321"/>
            <ac:inkMk id="714" creationId="{FAE659B3-2CBC-086D-D8DD-2124D8110122}"/>
          </ac:inkMkLst>
        </pc:inkChg>
        <pc:inkChg chg="add del">
          <ac:chgData name="Jade Tan" userId="16b1a3b18b71b79e" providerId="LiveId" clId="{CC439497-F5D5-874C-9940-C183D36575AE}" dt="2023-03-19T02:54:18.617" v="3409"/>
          <ac:inkMkLst>
            <pc:docMk/>
            <pc:sldMk cId="3803328157" sldId="321"/>
            <ac:inkMk id="715" creationId="{99DA1814-B30B-B4D6-BC29-638605B13D71}"/>
          </ac:inkMkLst>
        </pc:inkChg>
        <pc:inkChg chg="add del reco">
          <ac:chgData name="Jade Tan" userId="16b1a3b18b71b79e" providerId="LiveId" clId="{CC439497-F5D5-874C-9940-C183D36575AE}" dt="2023-03-19T02:54:22.745" v="3410"/>
          <ac:inkMkLst>
            <pc:docMk/>
            <pc:sldMk cId="3803328157" sldId="321"/>
            <ac:inkMk id="716" creationId="{0449E818-B302-2215-4D8F-013EFC49A47A}"/>
          </ac:inkMkLst>
        </pc:inkChg>
        <pc:inkChg chg="add del">
          <ac:chgData name="Jade Tan" userId="16b1a3b18b71b79e" providerId="LiveId" clId="{CC439497-F5D5-874C-9940-C183D36575AE}" dt="2023-03-19T02:54:28.551" v="3416"/>
          <ac:inkMkLst>
            <pc:docMk/>
            <pc:sldMk cId="3803328157" sldId="321"/>
            <ac:inkMk id="717" creationId="{1C1DA382-B3B8-0409-7733-22CBDE579471}"/>
          </ac:inkMkLst>
        </pc:inkChg>
        <pc:inkChg chg="add del">
          <ac:chgData name="Jade Tan" userId="16b1a3b18b71b79e" providerId="LiveId" clId="{CC439497-F5D5-874C-9940-C183D36575AE}" dt="2023-03-19T02:54:28.551" v="3416"/>
          <ac:inkMkLst>
            <pc:docMk/>
            <pc:sldMk cId="3803328157" sldId="321"/>
            <ac:inkMk id="718" creationId="{4B9BFC31-D8EC-FDDD-34BA-75A4DCF529E8}"/>
          </ac:inkMkLst>
        </pc:inkChg>
        <pc:inkChg chg="add del">
          <ac:chgData name="Jade Tan" userId="16b1a3b18b71b79e" providerId="LiveId" clId="{CC439497-F5D5-874C-9940-C183D36575AE}" dt="2023-03-19T02:54:28.551" v="3416"/>
          <ac:inkMkLst>
            <pc:docMk/>
            <pc:sldMk cId="3803328157" sldId="321"/>
            <ac:inkMk id="719" creationId="{7472358C-A5F2-331C-8349-FAB99BC68C27}"/>
          </ac:inkMkLst>
        </pc:inkChg>
        <pc:inkChg chg="add del">
          <ac:chgData name="Jade Tan" userId="16b1a3b18b71b79e" providerId="LiveId" clId="{CC439497-F5D5-874C-9940-C183D36575AE}" dt="2023-03-19T02:54:28.551" v="3416"/>
          <ac:inkMkLst>
            <pc:docMk/>
            <pc:sldMk cId="3803328157" sldId="321"/>
            <ac:inkMk id="720" creationId="{B93BA05C-CCC7-BBF9-FA54-223432FD1415}"/>
          </ac:inkMkLst>
        </pc:inkChg>
        <pc:inkChg chg="add del">
          <ac:chgData name="Jade Tan" userId="16b1a3b18b71b79e" providerId="LiveId" clId="{CC439497-F5D5-874C-9940-C183D36575AE}" dt="2023-03-19T02:54:28.551" v="3416"/>
          <ac:inkMkLst>
            <pc:docMk/>
            <pc:sldMk cId="3803328157" sldId="321"/>
            <ac:inkMk id="721" creationId="{6FC78718-6F42-5CBE-D540-C9D0B8EEB57F}"/>
          </ac:inkMkLst>
        </pc:inkChg>
        <pc:inkChg chg="add reco">
          <ac:chgData name="Jade Tan" userId="16b1a3b18b71b79e" providerId="LiveId" clId="{CC439497-F5D5-874C-9940-C183D36575AE}" dt="2023-03-19T02:54:28.551" v="3416"/>
          <ac:inkMkLst>
            <pc:docMk/>
            <pc:sldMk cId="3803328157" sldId="321"/>
            <ac:inkMk id="722" creationId="{A2C651AC-0BF4-93EF-55CC-A3F525E7A040}"/>
          </ac:inkMkLst>
        </pc:inkChg>
        <pc:inkChg chg="add del">
          <ac:chgData name="Jade Tan" userId="16b1a3b18b71b79e" providerId="LiveId" clId="{CC439497-F5D5-874C-9940-C183D36575AE}" dt="2023-03-19T02:54:30.615" v="3421"/>
          <ac:inkMkLst>
            <pc:docMk/>
            <pc:sldMk cId="3803328157" sldId="321"/>
            <ac:inkMk id="723" creationId="{FA0E62A7-5FC4-6B6F-F2C6-2FF023EF3F3E}"/>
          </ac:inkMkLst>
        </pc:inkChg>
        <pc:inkChg chg="add del">
          <ac:chgData name="Jade Tan" userId="16b1a3b18b71b79e" providerId="LiveId" clId="{CC439497-F5D5-874C-9940-C183D36575AE}" dt="2023-03-19T02:54:30.615" v="3421"/>
          <ac:inkMkLst>
            <pc:docMk/>
            <pc:sldMk cId="3803328157" sldId="321"/>
            <ac:inkMk id="724" creationId="{F38D6F5C-0530-A370-E7F8-D0978A0B5428}"/>
          </ac:inkMkLst>
        </pc:inkChg>
        <pc:inkChg chg="add del">
          <ac:chgData name="Jade Tan" userId="16b1a3b18b71b79e" providerId="LiveId" clId="{CC439497-F5D5-874C-9940-C183D36575AE}" dt="2023-03-19T02:54:30.615" v="3421"/>
          <ac:inkMkLst>
            <pc:docMk/>
            <pc:sldMk cId="3803328157" sldId="321"/>
            <ac:inkMk id="725" creationId="{F79E9F92-A5EB-9B93-5A73-F137DA54C79F}"/>
          </ac:inkMkLst>
        </pc:inkChg>
        <pc:inkChg chg="add del">
          <ac:chgData name="Jade Tan" userId="16b1a3b18b71b79e" providerId="LiveId" clId="{CC439497-F5D5-874C-9940-C183D36575AE}" dt="2023-03-19T02:54:30.615" v="3421"/>
          <ac:inkMkLst>
            <pc:docMk/>
            <pc:sldMk cId="3803328157" sldId="321"/>
            <ac:inkMk id="726" creationId="{9378244A-3EE4-1435-2041-08F9DF68A012}"/>
          </ac:inkMkLst>
        </pc:inkChg>
        <pc:inkChg chg="add reco">
          <ac:chgData name="Jade Tan" userId="16b1a3b18b71b79e" providerId="LiveId" clId="{CC439497-F5D5-874C-9940-C183D36575AE}" dt="2023-03-19T02:54:30.615" v="3421"/>
          <ac:inkMkLst>
            <pc:docMk/>
            <pc:sldMk cId="3803328157" sldId="321"/>
            <ac:inkMk id="727" creationId="{9857657C-BD97-A631-2466-E73B8055422D}"/>
          </ac:inkMkLst>
        </pc:inkChg>
        <pc:inkChg chg="add del">
          <ac:chgData name="Jade Tan" userId="16b1a3b18b71b79e" providerId="LiveId" clId="{CC439497-F5D5-874C-9940-C183D36575AE}" dt="2023-03-19T02:54:44.562" v="3429"/>
          <ac:inkMkLst>
            <pc:docMk/>
            <pc:sldMk cId="3803328157" sldId="321"/>
            <ac:inkMk id="728" creationId="{B3DB65FA-26CF-9401-28A4-5ACFE528D16E}"/>
          </ac:inkMkLst>
        </pc:inkChg>
        <pc:inkChg chg="add del">
          <ac:chgData name="Jade Tan" userId="16b1a3b18b71b79e" providerId="LiveId" clId="{CC439497-F5D5-874C-9940-C183D36575AE}" dt="2023-03-19T02:54:44.562" v="3429"/>
          <ac:inkMkLst>
            <pc:docMk/>
            <pc:sldMk cId="3803328157" sldId="321"/>
            <ac:inkMk id="729" creationId="{B5D5996B-AC01-852D-1E08-9D4C4B4BD37A}"/>
          </ac:inkMkLst>
        </pc:inkChg>
        <pc:inkChg chg="add del">
          <ac:chgData name="Jade Tan" userId="16b1a3b18b71b79e" providerId="LiveId" clId="{CC439497-F5D5-874C-9940-C183D36575AE}" dt="2023-03-19T02:54:44.562" v="3429"/>
          <ac:inkMkLst>
            <pc:docMk/>
            <pc:sldMk cId="3803328157" sldId="321"/>
            <ac:inkMk id="730" creationId="{342F58C4-E633-4D83-B709-FC4092F49B8A}"/>
          </ac:inkMkLst>
        </pc:inkChg>
        <pc:inkChg chg="add del">
          <ac:chgData name="Jade Tan" userId="16b1a3b18b71b79e" providerId="LiveId" clId="{CC439497-F5D5-874C-9940-C183D36575AE}" dt="2023-03-19T02:54:44.562" v="3429"/>
          <ac:inkMkLst>
            <pc:docMk/>
            <pc:sldMk cId="3803328157" sldId="321"/>
            <ac:inkMk id="731" creationId="{33E62BD0-BB03-6ED6-E3F4-2BFD116744A5}"/>
          </ac:inkMkLst>
        </pc:inkChg>
        <pc:inkChg chg="add del">
          <ac:chgData name="Jade Tan" userId="16b1a3b18b71b79e" providerId="LiveId" clId="{CC439497-F5D5-874C-9940-C183D36575AE}" dt="2023-03-19T02:54:44.562" v="3429"/>
          <ac:inkMkLst>
            <pc:docMk/>
            <pc:sldMk cId="3803328157" sldId="321"/>
            <ac:inkMk id="732" creationId="{1FCA7AC0-D564-1112-CC37-AD2046BF8917}"/>
          </ac:inkMkLst>
        </pc:inkChg>
        <pc:inkChg chg="add del">
          <ac:chgData name="Jade Tan" userId="16b1a3b18b71b79e" providerId="LiveId" clId="{CC439497-F5D5-874C-9940-C183D36575AE}" dt="2023-03-19T02:54:44.562" v="3429"/>
          <ac:inkMkLst>
            <pc:docMk/>
            <pc:sldMk cId="3803328157" sldId="321"/>
            <ac:inkMk id="733" creationId="{7834BA15-A3CC-2E9B-4717-CF7ADF6178EE}"/>
          </ac:inkMkLst>
        </pc:inkChg>
        <pc:inkChg chg="add del">
          <ac:chgData name="Jade Tan" userId="16b1a3b18b71b79e" providerId="LiveId" clId="{CC439497-F5D5-874C-9940-C183D36575AE}" dt="2023-03-19T02:54:44.562" v="3429"/>
          <ac:inkMkLst>
            <pc:docMk/>
            <pc:sldMk cId="3803328157" sldId="321"/>
            <ac:inkMk id="734" creationId="{A2135C56-6907-7BE0-1967-934F7F49D93D}"/>
          </ac:inkMkLst>
        </pc:inkChg>
        <pc:inkChg chg="add mod reco">
          <ac:chgData name="Jade Tan" userId="16b1a3b18b71b79e" providerId="LiveId" clId="{CC439497-F5D5-874C-9940-C183D36575AE}" dt="2023-03-19T02:56:12.433" v="3467" actId="1076"/>
          <ac:inkMkLst>
            <pc:docMk/>
            <pc:sldMk cId="3803328157" sldId="321"/>
            <ac:inkMk id="735" creationId="{C906B92A-9FF8-AED6-3FB3-CECE8C7FB292}"/>
          </ac:inkMkLst>
        </pc:inkChg>
        <pc:inkChg chg="add del">
          <ac:chgData name="Jade Tan" userId="16b1a3b18b71b79e" providerId="LiveId" clId="{CC439497-F5D5-874C-9940-C183D36575AE}" dt="2023-03-19T02:54:56.059" v="3436"/>
          <ac:inkMkLst>
            <pc:docMk/>
            <pc:sldMk cId="3803328157" sldId="321"/>
            <ac:inkMk id="736" creationId="{900540F5-FBFF-2F87-AA79-035EFE707C76}"/>
          </ac:inkMkLst>
        </pc:inkChg>
        <pc:inkChg chg="add del">
          <ac:chgData name="Jade Tan" userId="16b1a3b18b71b79e" providerId="LiveId" clId="{CC439497-F5D5-874C-9940-C183D36575AE}" dt="2023-03-19T02:54:56.059" v="3436"/>
          <ac:inkMkLst>
            <pc:docMk/>
            <pc:sldMk cId="3803328157" sldId="321"/>
            <ac:inkMk id="737" creationId="{F8D52B86-F62F-DBB0-C855-45D7559296E7}"/>
          </ac:inkMkLst>
        </pc:inkChg>
        <pc:inkChg chg="add del">
          <ac:chgData name="Jade Tan" userId="16b1a3b18b71b79e" providerId="LiveId" clId="{CC439497-F5D5-874C-9940-C183D36575AE}" dt="2023-03-19T02:54:56.059" v="3436"/>
          <ac:inkMkLst>
            <pc:docMk/>
            <pc:sldMk cId="3803328157" sldId="321"/>
            <ac:inkMk id="738" creationId="{2FDDDEE5-DCF3-96BA-3705-A508F786DA21}"/>
          </ac:inkMkLst>
        </pc:inkChg>
        <pc:inkChg chg="add del">
          <ac:chgData name="Jade Tan" userId="16b1a3b18b71b79e" providerId="LiveId" clId="{CC439497-F5D5-874C-9940-C183D36575AE}" dt="2023-03-19T02:54:56.059" v="3436"/>
          <ac:inkMkLst>
            <pc:docMk/>
            <pc:sldMk cId="3803328157" sldId="321"/>
            <ac:inkMk id="739" creationId="{B08E7B85-C079-EE50-3664-E982B64A32B6}"/>
          </ac:inkMkLst>
        </pc:inkChg>
        <pc:inkChg chg="add del">
          <ac:chgData name="Jade Tan" userId="16b1a3b18b71b79e" providerId="LiveId" clId="{CC439497-F5D5-874C-9940-C183D36575AE}" dt="2023-03-19T02:54:56.059" v="3436"/>
          <ac:inkMkLst>
            <pc:docMk/>
            <pc:sldMk cId="3803328157" sldId="321"/>
            <ac:inkMk id="740" creationId="{8A9C502C-AFDE-FA8B-4EFD-BF087916873C}"/>
          </ac:inkMkLst>
        </pc:inkChg>
        <pc:inkChg chg="add del">
          <ac:chgData name="Jade Tan" userId="16b1a3b18b71b79e" providerId="LiveId" clId="{CC439497-F5D5-874C-9940-C183D36575AE}" dt="2023-03-19T02:54:56.059" v="3436"/>
          <ac:inkMkLst>
            <pc:docMk/>
            <pc:sldMk cId="3803328157" sldId="321"/>
            <ac:inkMk id="741" creationId="{B295F63F-7341-8F30-043D-392F1FF5C4F2}"/>
          </ac:inkMkLst>
        </pc:inkChg>
        <pc:inkChg chg="add mod reco">
          <ac:chgData name="Jade Tan" userId="16b1a3b18b71b79e" providerId="LiveId" clId="{CC439497-F5D5-874C-9940-C183D36575AE}" dt="2023-03-19T02:56:12.433" v="3467" actId="1076"/>
          <ac:inkMkLst>
            <pc:docMk/>
            <pc:sldMk cId="3803328157" sldId="321"/>
            <ac:inkMk id="742" creationId="{AEACA43D-9013-DC3A-CD06-03EFD90FA20A}"/>
          </ac:inkMkLst>
        </pc:inkChg>
        <pc:inkChg chg="add del">
          <ac:chgData name="Jade Tan" userId="16b1a3b18b71b79e" providerId="LiveId" clId="{CC439497-F5D5-874C-9940-C183D36575AE}" dt="2023-03-19T02:56:39.160" v="3490"/>
          <ac:inkMkLst>
            <pc:docMk/>
            <pc:sldMk cId="3803328157" sldId="321"/>
            <ac:inkMk id="743" creationId="{1B31D143-1A85-2B87-568A-190F77F9772C}"/>
          </ac:inkMkLst>
        </pc:inkChg>
        <pc:inkChg chg="add del">
          <ac:chgData name="Jade Tan" userId="16b1a3b18b71b79e" providerId="LiveId" clId="{CC439497-F5D5-874C-9940-C183D36575AE}" dt="2023-03-19T02:55:11.226" v="3442"/>
          <ac:inkMkLst>
            <pc:docMk/>
            <pc:sldMk cId="3803328157" sldId="321"/>
            <ac:inkMk id="744" creationId="{2CD38171-DD57-E158-1E6C-7D41BC6186EE}"/>
          </ac:inkMkLst>
        </pc:inkChg>
        <pc:inkChg chg="add del">
          <ac:chgData name="Jade Tan" userId="16b1a3b18b71b79e" providerId="LiveId" clId="{CC439497-F5D5-874C-9940-C183D36575AE}" dt="2023-03-19T02:55:10.771" v="3441"/>
          <ac:inkMkLst>
            <pc:docMk/>
            <pc:sldMk cId="3803328157" sldId="321"/>
            <ac:inkMk id="745" creationId="{1E02DF0C-6DA1-AEA8-7909-314D086BB120}"/>
          </ac:inkMkLst>
        </pc:inkChg>
        <pc:inkChg chg="add del reco">
          <ac:chgData name="Jade Tan" userId="16b1a3b18b71b79e" providerId="LiveId" clId="{CC439497-F5D5-874C-9940-C183D36575AE}" dt="2023-03-19T02:55:10.771" v="3441"/>
          <ac:inkMkLst>
            <pc:docMk/>
            <pc:sldMk cId="3803328157" sldId="321"/>
            <ac:inkMk id="746" creationId="{B1DBA392-6EFA-C797-1685-D9D472E59739}"/>
          </ac:inkMkLst>
        </pc:inkChg>
        <pc:inkChg chg="add del">
          <ac:chgData name="Jade Tan" userId="16b1a3b18b71b79e" providerId="LiveId" clId="{CC439497-F5D5-874C-9940-C183D36575AE}" dt="2023-03-19T02:55:20.108" v="3448"/>
          <ac:inkMkLst>
            <pc:docMk/>
            <pc:sldMk cId="3803328157" sldId="321"/>
            <ac:inkMk id="747" creationId="{18EF9216-B5F1-695B-4508-A351CFA19E82}"/>
          </ac:inkMkLst>
        </pc:inkChg>
        <pc:inkChg chg="add del">
          <ac:chgData name="Jade Tan" userId="16b1a3b18b71b79e" providerId="LiveId" clId="{CC439497-F5D5-874C-9940-C183D36575AE}" dt="2023-03-19T02:55:20.108" v="3448"/>
          <ac:inkMkLst>
            <pc:docMk/>
            <pc:sldMk cId="3803328157" sldId="321"/>
            <ac:inkMk id="748" creationId="{A32B4657-1B36-A664-43A6-F7022A7F4E3D}"/>
          </ac:inkMkLst>
        </pc:inkChg>
        <pc:inkChg chg="add del">
          <ac:chgData name="Jade Tan" userId="16b1a3b18b71b79e" providerId="LiveId" clId="{CC439497-F5D5-874C-9940-C183D36575AE}" dt="2023-03-19T02:55:20.108" v="3448"/>
          <ac:inkMkLst>
            <pc:docMk/>
            <pc:sldMk cId="3803328157" sldId="321"/>
            <ac:inkMk id="749" creationId="{B4A74F25-B190-CF50-DDE9-F35C00D2B988}"/>
          </ac:inkMkLst>
        </pc:inkChg>
        <pc:inkChg chg="add del">
          <ac:chgData name="Jade Tan" userId="16b1a3b18b71b79e" providerId="LiveId" clId="{CC439497-F5D5-874C-9940-C183D36575AE}" dt="2023-03-19T02:55:20.108" v="3448"/>
          <ac:inkMkLst>
            <pc:docMk/>
            <pc:sldMk cId="3803328157" sldId="321"/>
            <ac:inkMk id="750" creationId="{2A9F4CDD-4782-9B2D-C339-B7E505B38E82}"/>
          </ac:inkMkLst>
        </pc:inkChg>
        <pc:inkChg chg="add del">
          <ac:chgData name="Jade Tan" userId="16b1a3b18b71b79e" providerId="LiveId" clId="{CC439497-F5D5-874C-9940-C183D36575AE}" dt="2023-03-19T02:55:20.108" v="3448"/>
          <ac:inkMkLst>
            <pc:docMk/>
            <pc:sldMk cId="3803328157" sldId="321"/>
            <ac:inkMk id="751" creationId="{26EFC17F-A3B3-5BD8-EC10-CAA97ECB7C90}"/>
          </ac:inkMkLst>
        </pc:inkChg>
        <pc:inkChg chg="add del reco">
          <ac:chgData name="Jade Tan" userId="16b1a3b18b71b79e" providerId="LiveId" clId="{CC439497-F5D5-874C-9940-C183D36575AE}" dt="2023-03-19T02:56:39.161" v="3491"/>
          <ac:inkMkLst>
            <pc:docMk/>
            <pc:sldMk cId="3803328157" sldId="321"/>
            <ac:inkMk id="752" creationId="{39A42B26-80D3-4450-1FE0-2E778C5EE487}"/>
          </ac:inkMkLst>
        </pc:inkChg>
        <pc:inkChg chg="add del">
          <ac:chgData name="Jade Tan" userId="16b1a3b18b71b79e" providerId="LiveId" clId="{CC439497-F5D5-874C-9940-C183D36575AE}" dt="2023-03-19T02:55:23.521" v="3451"/>
          <ac:inkMkLst>
            <pc:docMk/>
            <pc:sldMk cId="3803328157" sldId="321"/>
            <ac:inkMk id="753" creationId="{A43E928B-1E23-0670-4C2C-B515763594CD}"/>
          </ac:inkMkLst>
        </pc:inkChg>
        <pc:inkChg chg="add del">
          <ac:chgData name="Jade Tan" userId="16b1a3b18b71b79e" providerId="LiveId" clId="{CC439497-F5D5-874C-9940-C183D36575AE}" dt="2023-03-19T02:55:23.521" v="3451"/>
          <ac:inkMkLst>
            <pc:docMk/>
            <pc:sldMk cId="3803328157" sldId="321"/>
            <ac:inkMk id="754" creationId="{7ACC747A-8B06-A1E5-E408-E45137737706}"/>
          </ac:inkMkLst>
        </pc:inkChg>
        <pc:inkChg chg="add del reco">
          <ac:chgData name="Jade Tan" userId="16b1a3b18b71b79e" providerId="LiveId" clId="{CC439497-F5D5-874C-9940-C183D36575AE}" dt="2023-03-19T02:56:39.155" v="3487"/>
          <ac:inkMkLst>
            <pc:docMk/>
            <pc:sldMk cId="3803328157" sldId="321"/>
            <ac:inkMk id="755" creationId="{C4FD7948-5C2F-C65B-C1B5-109AFF45AF27}"/>
          </ac:inkMkLst>
        </pc:inkChg>
        <pc:inkChg chg="add del">
          <ac:chgData name="Jade Tan" userId="16b1a3b18b71b79e" providerId="LiveId" clId="{CC439497-F5D5-874C-9940-C183D36575AE}" dt="2023-03-19T02:55:27.472" v="3455"/>
          <ac:inkMkLst>
            <pc:docMk/>
            <pc:sldMk cId="3803328157" sldId="321"/>
            <ac:inkMk id="756" creationId="{6C212E90-5A7C-733D-2374-DB936222FD36}"/>
          </ac:inkMkLst>
        </pc:inkChg>
        <pc:inkChg chg="add del">
          <ac:chgData name="Jade Tan" userId="16b1a3b18b71b79e" providerId="LiveId" clId="{CC439497-F5D5-874C-9940-C183D36575AE}" dt="2023-03-19T02:55:27.472" v="3455"/>
          <ac:inkMkLst>
            <pc:docMk/>
            <pc:sldMk cId="3803328157" sldId="321"/>
            <ac:inkMk id="757" creationId="{87514A95-6DAA-B222-461E-1C70FF9525D9}"/>
          </ac:inkMkLst>
        </pc:inkChg>
        <pc:inkChg chg="add del">
          <ac:chgData name="Jade Tan" userId="16b1a3b18b71b79e" providerId="LiveId" clId="{CC439497-F5D5-874C-9940-C183D36575AE}" dt="2023-03-19T02:55:27.472" v="3455"/>
          <ac:inkMkLst>
            <pc:docMk/>
            <pc:sldMk cId="3803328157" sldId="321"/>
            <ac:inkMk id="758" creationId="{31215612-38A4-85F8-795B-04019767EB60}"/>
          </ac:inkMkLst>
        </pc:inkChg>
        <pc:inkChg chg="add del reco">
          <ac:chgData name="Jade Tan" userId="16b1a3b18b71b79e" providerId="LiveId" clId="{CC439497-F5D5-874C-9940-C183D36575AE}" dt="2023-03-19T02:56:39.154" v="3486"/>
          <ac:inkMkLst>
            <pc:docMk/>
            <pc:sldMk cId="3803328157" sldId="321"/>
            <ac:inkMk id="759" creationId="{B64E14DB-B9E0-8ACB-F116-E87053E7A795}"/>
          </ac:inkMkLst>
        </pc:inkChg>
        <pc:inkChg chg="add del">
          <ac:chgData name="Jade Tan" userId="16b1a3b18b71b79e" providerId="LiveId" clId="{CC439497-F5D5-874C-9940-C183D36575AE}" dt="2023-03-19T02:56:39.163" v="3493"/>
          <ac:inkMkLst>
            <pc:docMk/>
            <pc:sldMk cId="3803328157" sldId="321"/>
            <ac:inkMk id="760" creationId="{07B03B5E-C21A-51B8-AE02-A440EF2075B3}"/>
          </ac:inkMkLst>
        </pc:inkChg>
        <pc:inkChg chg="add del">
          <ac:chgData name="Jade Tan" userId="16b1a3b18b71b79e" providerId="LiveId" clId="{CC439497-F5D5-874C-9940-C183D36575AE}" dt="2023-03-19T02:55:31.007" v="3462"/>
          <ac:inkMkLst>
            <pc:docMk/>
            <pc:sldMk cId="3803328157" sldId="321"/>
            <ac:inkMk id="761" creationId="{FC9114D7-C8C5-6E04-6E87-53E561C5918E}"/>
          </ac:inkMkLst>
        </pc:inkChg>
        <pc:inkChg chg="add del">
          <ac:chgData name="Jade Tan" userId="16b1a3b18b71b79e" providerId="LiveId" clId="{CC439497-F5D5-874C-9940-C183D36575AE}" dt="2023-03-19T02:55:31.007" v="3462"/>
          <ac:inkMkLst>
            <pc:docMk/>
            <pc:sldMk cId="3803328157" sldId="321"/>
            <ac:inkMk id="762" creationId="{2B15653D-F2EE-3ACA-4719-C7A9CDF8F07F}"/>
          </ac:inkMkLst>
        </pc:inkChg>
        <pc:inkChg chg="add del">
          <ac:chgData name="Jade Tan" userId="16b1a3b18b71b79e" providerId="LiveId" clId="{CC439497-F5D5-874C-9940-C183D36575AE}" dt="2023-03-19T02:55:31.007" v="3462"/>
          <ac:inkMkLst>
            <pc:docMk/>
            <pc:sldMk cId="3803328157" sldId="321"/>
            <ac:inkMk id="763" creationId="{8BC38D92-EBFB-C426-A081-6BF4D59E5391}"/>
          </ac:inkMkLst>
        </pc:inkChg>
        <pc:inkChg chg="add del">
          <ac:chgData name="Jade Tan" userId="16b1a3b18b71b79e" providerId="LiveId" clId="{CC439497-F5D5-874C-9940-C183D36575AE}" dt="2023-03-19T02:55:31.007" v="3462"/>
          <ac:inkMkLst>
            <pc:docMk/>
            <pc:sldMk cId="3803328157" sldId="321"/>
            <ac:inkMk id="764" creationId="{515EEB21-2602-F4BA-A077-9D35C93BEB54}"/>
          </ac:inkMkLst>
        </pc:inkChg>
        <pc:inkChg chg="add del">
          <ac:chgData name="Jade Tan" userId="16b1a3b18b71b79e" providerId="LiveId" clId="{CC439497-F5D5-874C-9940-C183D36575AE}" dt="2023-03-19T02:55:31.007" v="3462"/>
          <ac:inkMkLst>
            <pc:docMk/>
            <pc:sldMk cId="3803328157" sldId="321"/>
            <ac:inkMk id="765" creationId="{22747363-555F-2D8C-D5AB-0AC39FC92CC5}"/>
          </ac:inkMkLst>
        </pc:inkChg>
        <pc:inkChg chg="add del reco">
          <ac:chgData name="Jade Tan" userId="16b1a3b18b71b79e" providerId="LiveId" clId="{CC439497-F5D5-874C-9940-C183D36575AE}" dt="2023-03-19T02:56:39.158" v="3488"/>
          <ac:inkMkLst>
            <pc:docMk/>
            <pc:sldMk cId="3803328157" sldId="321"/>
            <ac:inkMk id="766" creationId="{5338B995-6640-FA86-D7BE-2D4A0D2F5734}"/>
          </ac:inkMkLst>
        </pc:inkChg>
        <pc:inkChg chg="add del">
          <ac:chgData name="Jade Tan" userId="16b1a3b18b71b79e" providerId="LiveId" clId="{CC439497-F5D5-874C-9940-C183D36575AE}" dt="2023-03-19T02:56:39.162" v="3492"/>
          <ac:inkMkLst>
            <pc:docMk/>
            <pc:sldMk cId="3803328157" sldId="321"/>
            <ac:inkMk id="767" creationId="{DDAECB14-2AAE-CBDE-893C-89A71D1B7731}"/>
          </ac:inkMkLst>
        </pc:inkChg>
        <pc:inkChg chg="add del">
          <ac:chgData name="Jade Tan" userId="16b1a3b18b71b79e" providerId="LiveId" clId="{CC439497-F5D5-874C-9940-C183D36575AE}" dt="2023-03-19T02:56:39.159" v="3489"/>
          <ac:inkMkLst>
            <pc:docMk/>
            <pc:sldMk cId="3803328157" sldId="321"/>
            <ac:inkMk id="768" creationId="{D92034D8-2E04-3B02-C12E-66D48FB51B25}"/>
          </ac:inkMkLst>
        </pc:inkChg>
        <pc:inkChg chg="add del">
          <ac:chgData name="Jade Tan" userId="16b1a3b18b71b79e" providerId="LiveId" clId="{CC439497-F5D5-874C-9940-C183D36575AE}" dt="2023-03-19T02:56:20.867" v="3474"/>
          <ac:inkMkLst>
            <pc:docMk/>
            <pc:sldMk cId="3803328157" sldId="321"/>
            <ac:inkMk id="769" creationId="{4DD77B96-1267-74A0-E91B-116A976AC170}"/>
          </ac:inkMkLst>
        </pc:inkChg>
        <pc:inkChg chg="add del">
          <ac:chgData name="Jade Tan" userId="16b1a3b18b71b79e" providerId="LiveId" clId="{CC439497-F5D5-874C-9940-C183D36575AE}" dt="2023-03-19T02:56:20.867" v="3474"/>
          <ac:inkMkLst>
            <pc:docMk/>
            <pc:sldMk cId="3803328157" sldId="321"/>
            <ac:inkMk id="770" creationId="{5194D947-54F4-29D7-83F2-3CB8BE02603F}"/>
          </ac:inkMkLst>
        </pc:inkChg>
        <pc:inkChg chg="add del">
          <ac:chgData name="Jade Tan" userId="16b1a3b18b71b79e" providerId="LiveId" clId="{CC439497-F5D5-874C-9940-C183D36575AE}" dt="2023-03-19T02:56:30.911" v="3484"/>
          <ac:inkMkLst>
            <pc:docMk/>
            <pc:sldMk cId="3803328157" sldId="321"/>
            <ac:inkMk id="771" creationId="{E45E0CB2-BB6F-77B5-F520-98ADE93FC4D5}"/>
          </ac:inkMkLst>
        </pc:inkChg>
        <pc:inkChg chg="add del">
          <ac:chgData name="Jade Tan" userId="16b1a3b18b71b79e" providerId="LiveId" clId="{CC439497-F5D5-874C-9940-C183D36575AE}" dt="2023-03-19T02:56:21.780" v="3475"/>
          <ac:inkMkLst>
            <pc:docMk/>
            <pc:sldMk cId="3803328157" sldId="321"/>
            <ac:inkMk id="772" creationId="{2B9C1886-E84E-88E3-6E03-C927EABF4AE8}"/>
          </ac:inkMkLst>
        </pc:inkChg>
        <pc:inkChg chg="add del">
          <ac:chgData name="Jade Tan" userId="16b1a3b18b71b79e" providerId="LiveId" clId="{CC439497-F5D5-874C-9940-C183D36575AE}" dt="2023-03-19T02:56:20.867" v="3474"/>
          <ac:inkMkLst>
            <pc:docMk/>
            <pc:sldMk cId="3803328157" sldId="321"/>
            <ac:inkMk id="773" creationId="{5BAFD6BE-90BD-9E17-B3BC-B941EF3D2F52}"/>
          </ac:inkMkLst>
        </pc:inkChg>
        <pc:inkChg chg="add del reco">
          <ac:chgData name="Jade Tan" userId="16b1a3b18b71b79e" providerId="LiveId" clId="{CC439497-F5D5-874C-9940-C183D36575AE}" dt="2023-03-19T02:56:20.867" v="3474"/>
          <ac:inkMkLst>
            <pc:docMk/>
            <pc:sldMk cId="3803328157" sldId="321"/>
            <ac:inkMk id="774" creationId="{517D39E3-3A1A-6F34-65B7-A00B9F8DB6BA}"/>
          </ac:inkMkLst>
        </pc:inkChg>
        <pc:inkChg chg="add del">
          <ac:chgData name="Jade Tan" userId="16b1a3b18b71b79e" providerId="LiveId" clId="{CC439497-F5D5-874C-9940-C183D36575AE}" dt="2023-03-19T02:56:25.683" v="3481"/>
          <ac:inkMkLst>
            <pc:docMk/>
            <pc:sldMk cId="3803328157" sldId="321"/>
            <ac:inkMk id="775" creationId="{157D7CA1-3357-AD86-4F97-C61887AE5E8C}"/>
          </ac:inkMkLst>
        </pc:inkChg>
        <pc:inkChg chg="add del">
          <ac:chgData name="Jade Tan" userId="16b1a3b18b71b79e" providerId="LiveId" clId="{CC439497-F5D5-874C-9940-C183D36575AE}" dt="2023-03-19T02:56:25.683" v="3481"/>
          <ac:inkMkLst>
            <pc:docMk/>
            <pc:sldMk cId="3803328157" sldId="321"/>
            <ac:inkMk id="776" creationId="{04EAA756-7824-C288-D815-7E645E1C56AD}"/>
          </ac:inkMkLst>
        </pc:inkChg>
        <pc:inkChg chg="add del">
          <ac:chgData name="Jade Tan" userId="16b1a3b18b71b79e" providerId="LiveId" clId="{CC439497-F5D5-874C-9940-C183D36575AE}" dt="2023-03-19T02:56:25.683" v="3481"/>
          <ac:inkMkLst>
            <pc:docMk/>
            <pc:sldMk cId="3803328157" sldId="321"/>
            <ac:inkMk id="777" creationId="{46F6C6DB-3680-F411-96CA-B69FBFBC52BD}"/>
          </ac:inkMkLst>
        </pc:inkChg>
        <pc:inkChg chg="add del">
          <ac:chgData name="Jade Tan" userId="16b1a3b18b71b79e" providerId="LiveId" clId="{CC439497-F5D5-874C-9940-C183D36575AE}" dt="2023-03-19T02:56:25.683" v="3481"/>
          <ac:inkMkLst>
            <pc:docMk/>
            <pc:sldMk cId="3803328157" sldId="321"/>
            <ac:inkMk id="778" creationId="{7A050DAC-2808-1441-A2D2-608B575C3EE3}"/>
          </ac:inkMkLst>
        </pc:inkChg>
        <pc:inkChg chg="add del">
          <ac:chgData name="Jade Tan" userId="16b1a3b18b71b79e" providerId="LiveId" clId="{CC439497-F5D5-874C-9940-C183D36575AE}" dt="2023-03-19T02:56:25.683" v="3481"/>
          <ac:inkMkLst>
            <pc:docMk/>
            <pc:sldMk cId="3803328157" sldId="321"/>
            <ac:inkMk id="779" creationId="{7C614449-1E19-F8B0-B336-082036AA7E13}"/>
          </ac:inkMkLst>
        </pc:inkChg>
        <pc:inkChg chg="add reco">
          <ac:chgData name="Jade Tan" userId="16b1a3b18b71b79e" providerId="LiveId" clId="{CC439497-F5D5-874C-9940-C183D36575AE}" dt="2023-03-19T02:56:25.683" v="3481"/>
          <ac:inkMkLst>
            <pc:docMk/>
            <pc:sldMk cId="3803328157" sldId="321"/>
            <ac:inkMk id="780" creationId="{995FDFCF-D649-6F65-A08B-95EF62ED6F9E}"/>
          </ac:inkMkLst>
        </pc:inkChg>
        <pc:inkChg chg="add">
          <ac:chgData name="Jade Tan" userId="16b1a3b18b71b79e" providerId="LiveId" clId="{CC439497-F5D5-874C-9940-C183D36575AE}" dt="2023-03-19T02:56:33.410" v="3485"/>
          <ac:inkMkLst>
            <pc:docMk/>
            <pc:sldMk cId="3803328157" sldId="321"/>
            <ac:inkMk id="781" creationId="{4AA0D179-427D-8FAE-81C5-E66A990A195A}"/>
          </ac:inkMkLst>
        </pc:inkChg>
        <pc:inkChg chg="add del">
          <ac:chgData name="Jade Tan" userId="16b1a3b18b71b79e" providerId="LiveId" clId="{CC439497-F5D5-874C-9940-C183D36575AE}" dt="2023-03-19T02:56:42.792" v="3495"/>
          <ac:inkMkLst>
            <pc:docMk/>
            <pc:sldMk cId="3803328157" sldId="321"/>
            <ac:inkMk id="782" creationId="{892DFEA6-E4F7-3B7E-E985-25718CA97EEA}"/>
          </ac:inkMkLst>
        </pc:inkChg>
        <pc:inkChg chg="add del">
          <ac:chgData name="Jade Tan" userId="16b1a3b18b71b79e" providerId="LiveId" clId="{CC439497-F5D5-874C-9940-C183D36575AE}" dt="2023-03-19T02:56:48.221" v="3503"/>
          <ac:inkMkLst>
            <pc:docMk/>
            <pc:sldMk cId="3803328157" sldId="321"/>
            <ac:inkMk id="783" creationId="{A3C6D5E5-269D-0D72-8E0F-C7417BC5564E}"/>
          </ac:inkMkLst>
        </pc:inkChg>
        <pc:inkChg chg="add del">
          <ac:chgData name="Jade Tan" userId="16b1a3b18b71b79e" providerId="LiveId" clId="{CC439497-F5D5-874C-9940-C183D36575AE}" dt="2023-03-19T02:56:48.221" v="3503"/>
          <ac:inkMkLst>
            <pc:docMk/>
            <pc:sldMk cId="3803328157" sldId="321"/>
            <ac:inkMk id="784" creationId="{136B52C5-39A2-E153-FC96-F01BF89A3C91}"/>
          </ac:inkMkLst>
        </pc:inkChg>
        <pc:inkChg chg="add del">
          <ac:chgData name="Jade Tan" userId="16b1a3b18b71b79e" providerId="LiveId" clId="{CC439497-F5D5-874C-9940-C183D36575AE}" dt="2023-03-19T02:56:48.221" v="3503"/>
          <ac:inkMkLst>
            <pc:docMk/>
            <pc:sldMk cId="3803328157" sldId="321"/>
            <ac:inkMk id="785" creationId="{494E7003-7FB8-10B0-4B96-56E2E03DD779}"/>
          </ac:inkMkLst>
        </pc:inkChg>
        <pc:inkChg chg="add del">
          <ac:chgData name="Jade Tan" userId="16b1a3b18b71b79e" providerId="LiveId" clId="{CC439497-F5D5-874C-9940-C183D36575AE}" dt="2023-03-19T02:56:48.221" v="3503"/>
          <ac:inkMkLst>
            <pc:docMk/>
            <pc:sldMk cId="3803328157" sldId="321"/>
            <ac:inkMk id="786" creationId="{5A7F60A0-6CC2-FDBA-8528-869CC7B7385A}"/>
          </ac:inkMkLst>
        </pc:inkChg>
        <pc:inkChg chg="add del">
          <ac:chgData name="Jade Tan" userId="16b1a3b18b71b79e" providerId="LiveId" clId="{CC439497-F5D5-874C-9940-C183D36575AE}" dt="2023-03-19T02:56:48.221" v="3503"/>
          <ac:inkMkLst>
            <pc:docMk/>
            <pc:sldMk cId="3803328157" sldId="321"/>
            <ac:inkMk id="787" creationId="{F96878A0-5ED0-38BE-BDEC-930DDF585C24}"/>
          </ac:inkMkLst>
        </pc:inkChg>
        <pc:inkChg chg="add del">
          <ac:chgData name="Jade Tan" userId="16b1a3b18b71b79e" providerId="LiveId" clId="{CC439497-F5D5-874C-9940-C183D36575AE}" dt="2023-03-19T02:56:48.221" v="3503"/>
          <ac:inkMkLst>
            <pc:docMk/>
            <pc:sldMk cId="3803328157" sldId="321"/>
            <ac:inkMk id="788" creationId="{B0BFD337-C81D-6E39-52CA-D8AD7A3764C0}"/>
          </ac:inkMkLst>
        </pc:inkChg>
        <pc:inkChg chg="add del">
          <ac:chgData name="Jade Tan" userId="16b1a3b18b71b79e" providerId="LiveId" clId="{CC439497-F5D5-874C-9940-C183D36575AE}" dt="2023-03-19T02:56:48.221" v="3503"/>
          <ac:inkMkLst>
            <pc:docMk/>
            <pc:sldMk cId="3803328157" sldId="321"/>
            <ac:inkMk id="789" creationId="{A2E0EAF0-4AB3-3B1C-D8A8-0C63C570466B}"/>
          </ac:inkMkLst>
        </pc:inkChg>
        <pc:inkChg chg="add reco">
          <ac:chgData name="Jade Tan" userId="16b1a3b18b71b79e" providerId="LiveId" clId="{CC439497-F5D5-874C-9940-C183D36575AE}" dt="2023-03-19T02:56:48.221" v="3503"/>
          <ac:inkMkLst>
            <pc:docMk/>
            <pc:sldMk cId="3803328157" sldId="321"/>
            <ac:inkMk id="790" creationId="{AEC57DB9-CDF3-1C97-F7EC-45BAB9699089}"/>
          </ac:inkMkLst>
        </pc:inkChg>
        <pc:inkChg chg="add del">
          <ac:chgData name="Jade Tan" userId="16b1a3b18b71b79e" providerId="LiveId" clId="{CC439497-F5D5-874C-9940-C183D36575AE}" dt="2023-03-19T02:56:52.242" v="3509"/>
          <ac:inkMkLst>
            <pc:docMk/>
            <pc:sldMk cId="3803328157" sldId="321"/>
            <ac:inkMk id="791" creationId="{387B6B89-E243-2B0C-AC69-3F5405E5E461}"/>
          </ac:inkMkLst>
        </pc:inkChg>
        <pc:inkChg chg="add del">
          <ac:chgData name="Jade Tan" userId="16b1a3b18b71b79e" providerId="LiveId" clId="{CC439497-F5D5-874C-9940-C183D36575AE}" dt="2023-03-19T02:56:52.242" v="3509"/>
          <ac:inkMkLst>
            <pc:docMk/>
            <pc:sldMk cId="3803328157" sldId="321"/>
            <ac:inkMk id="792" creationId="{53EF9885-86C5-7B8B-DB33-1B19572F06EB}"/>
          </ac:inkMkLst>
        </pc:inkChg>
        <pc:inkChg chg="add del">
          <ac:chgData name="Jade Tan" userId="16b1a3b18b71b79e" providerId="LiveId" clId="{CC439497-F5D5-874C-9940-C183D36575AE}" dt="2023-03-19T02:56:52.242" v="3509"/>
          <ac:inkMkLst>
            <pc:docMk/>
            <pc:sldMk cId="3803328157" sldId="321"/>
            <ac:inkMk id="793" creationId="{1C42AF6B-F010-549C-76D6-934FAF8E1406}"/>
          </ac:inkMkLst>
        </pc:inkChg>
        <pc:inkChg chg="add del">
          <ac:chgData name="Jade Tan" userId="16b1a3b18b71b79e" providerId="LiveId" clId="{CC439497-F5D5-874C-9940-C183D36575AE}" dt="2023-03-19T02:56:52.242" v="3509"/>
          <ac:inkMkLst>
            <pc:docMk/>
            <pc:sldMk cId="3803328157" sldId="321"/>
            <ac:inkMk id="794" creationId="{EC1CA42D-1063-B68C-A92F-CF876529A37F}"/>
          </ac:inkMkLst>
        </pc:inkChg>
        <pc:inkChg chg="add del">
          <ac:chgData name="Jade Tan" userId="16b1a3b18b71b79e" providerId="LiveId" clId="{CC439497-F5D5-874C-9940-C183D36575AE}" dt="2023-03-19T02:56:52.242" v="3509"/>
          <ac:inkMkLst>
            <pc:docMk/>
            <pc:sldMk cId="3803328157" sldId="321"/>
            <ac:inkMk id="795" creationId="{B6D872A0-0710-363E-0A99-36093148AF2F}"/>
          </ac:inkMkLst>
        </pc:inkChg>
        <pc:inkChg chg="add reco">
          <ac:chgData name="Jade Tan" userId="16b1a3b18b71b79e" providerId="LiveId" clId="{CC439497-F5D5-874C-9940-C183D36575AE}" dt="2023-03-19T02:56:52.242" v="3509"/>
          <ac:inkMkLst>
            <pc:docMk/>
            <pc:sldMk cId="3803328157" sldId="321"/>
            <ac:inkMk id="796" creationId="{397E8B7D-B53A-A3D2-B193-6693F381DEBB}"/>
          </ac:inkMkLst>
        </pc:inkChg>
        <pc:inkChg chg="add del">
          <ac:chgData name="Jade Tan" userId="16b1a3b18b71b79e" providerId="LiveId" clId="{CC439497-F5D5-874C-9940-C183D36575AE}" dt="2023-03-19T02:57:29.192" v="3516"/>
          <ac:inkMkLst>
            <pc:docMk/>
            <pc:sldMk cId="3803328157" sldId="321"/>
            <ac:inkMk id="797" creationId="{017D4BE7-0B24-4ED9-996A-BE53DF08C34C}"/>
          </ac:inkMkLst>
        </pc:inkChg>
        <pc:inkChg chg="add del">
          <ac:chgData name="Jade Tan" userId="16b1a3b18b71b79e" providerId="LiveId" clId="{CC439497-F5D5-874C-9940-C183D36575AE}" dt="2023-03-19T02:57:29.192" v="3516"/>
          <ac:inkMkLst>
            <pc:docMk/>
            <pc:sldMk cId="3803328157" sldId="321"/>
            <ac:inkMk id="798" creationId="{36FC50EF-FEBC-BBA3-A6B0-31E6283F0AFF}"/>
          </ac:inkMkLst>
        </pc:inkChg>
        <pc:inkChg chg="add del">
          <ac:chgData name="Jade Tan" userId="16b1a3b18b71b79e" providerId="LiveId" clId="{CC439497-F5D5-874C-9940-C183D36575AE}" dt="2023-03-19T02:57:29.192" v="3516"/>
          <ac:inkMkLst>
            <pc:docMk/>
            <pc:sldMk cId="3803328157" sldId="321"/>
            <ac:inkMk id="799" creationId="{5A6EC422-2DCB-1176-A94E-DDE399E40F35}"/>
          </ac:inkMkLst>
        </pc:inkChg>
        <pc:inkChg chg="add del">
          <ac:chgData name="Jade Tan" userId="16b1a3b18b71b79e" providerId="LiveId" clId="{CC439497-F5D5-874C-9940-C183D36575AE}" dt="2023-03-19T02:57:29.192" v="3516"/>
          <ac:inkMkLst>
            <pc:docMk/>
            <pc:sldMk cId="3803328157" sldId="321"/>
            <ac:inkMk id="800" creationId="{6A305990-4872-164F-826C-D876D7A90C3E}"/>
          </ac:inkMkLst>
        </pc:inkChg>
        <pc:inkChg chg="add del">
          <ac:chgData name="Jade Tan" userId="16b1a3b18b71b79e" providerId="LiveId" clId="{CC439497-F5D5-874C-9940-C183D36575AE}" dt="2023-03-19T02:57:29.192" v="3516"/>
          <ac:inkMkLst>
            <pc:docMk/>
            <pc:sldMk cId="3803328157" sldId="321"/>
            <ac:inkMk id="801" creationId="{53EEE272-34A9-B7EA-9282-B58867B7EA7B}"/>
          </ac:inkMkLst>
        </pc:inkChg>
        <pc:inkChg chg="add del">
          <ac:chgData name="Jade Tan" userId="16b1a3b18b71b79e" providerId="LiveId" clId="{CC439497-F5D5-874C-9940-C183D36575AE}" dt="2023-03-19T02:57:29.192" v="3516"/>
          <ac:inkMkLst>
            <pc:docMk/>
            <pc:sldMk cId="3803328157" sldId="321"/>
            <ac:inkMk id="802" creationId="{8420ECCB-7EB3-6895-9C31-191929642B9E}"/>
          </ac:inkMkLst>
        </pc:inkChg>
        <pc:inkChg chg="add reco">
          <ac:chgData name="Jade Tan" userId="16b1a3b18b71b79e" providerId="LiveId" clId="{CC439497-F5D5-874C-9940-C183D36575AE}" dt="2023-03-19T02:57:29.192" v="3516"/>
          <ac:inkMkLst>
            <pc:docMk/>
            <pc:sldMk cId="3803328157" sldId="321"/>
            <ac:inkMk id="803" creationId="{9040A9E9-3011-F373-21EA-AFDAFD17D078}"/>
          </ac:inkMkLst>
        </pc:inkChg>
      </pc:sldChg>
      <pc:sldChg chg="addSp delSp modSp">
        <pc:chgData name="Jade Tan" userId="16b1a3b18b71b79e" providerId="LiveId" clId="{CC439497-F5D5-874C-9940-C183D36575AE}" dt="2023-03-19T03:10:25.579" v="3628"/>
        <pc:sldMkLst>
          <pc:docMk/>
          <pc:sldMk cId="1434164020" sldId="325"/>
        </pc:sldMkLst>
        <pc:inkChg chg="add del">
          <ac:chgData name="Jade Tan" userId="16b1a3b18b71b79e" providerId="LiveId" clId="{CC439497-F5D5-874C-9940-C183D36575AE}" dt="2023-03-19T03:04:04.834" v="3530"/>
          <ac:inkMkLst>
            <pc:docMk/>
            <pc:sldMk cId="1434164020" sldId="325"/>
            <ac:inkMk id="5" creationId="{1377F131-7177-F3CE-7A92-D14984252F9C}"/>
          </ac:inkMkLst>
        </pc:inkChg>
        <pc:inkChg chg="add del">
          <ac:chgData name="Jade Tan" userId="16b1a3b18b71b79e" providerId="LiveId" clId="{CC439497-F5D5-874C-9940-C183D36575AE}" dt="2023-03-19T03:04:03.786" v="3529"/>
          <ac:inkMkLst>
            <pc:docMk/>
            <pc:sldMk cId="1434164020" sldId="325"/>
            <ac:inkMk id="6" creationId="{70ECD66C-5EC1-6B33-3739-2413C9747145}"/>
          </ac:inkMkLst>
        </pc:inkChg>
        <pc:inkChg chg="add del">
          <ac:chgData name="Jade Tan" userId="16b1a3b18b71b79e" providerId="LiveId" clId="{CC439497-F5D5-874C-9940-C183D36575AE}" dt="2023-03-19T03:04:02.403" v="3528"/>
          <ac:inkMkLst>
            <pc:docMk/>
            <pc:sldMk cId="1434164020" sldId="325"/>
            <ac:inkMk id="7" creationId="{FF660C56-E559-1D03-9E58-C4A77E3FDD91}"/>
          </ac:inkMkLst>
        </pc:inkChg>
        <pc:inkChg chg="add del">
          <ac:chgData name="Jade Tan" userId="16b1a3b18b71b79e" providerId="LiveId" clId="{CC439497-F5D5-874C-9940-C183D36575AE}" dt="2023-03-19T03:04:00.937" v="3527"/>
          <ac:inkMkLst>
            <pc:docMk/>
            <pc:sldMk cId="1434164020" sldId="325"/>
            <ac:inkMk id="8" creationId="{AE4BD990-CF2C-7099-4590-BD21B5AB7F2C}"/>
          </ac:inkMkLst>
        </pc:inkChg>
        <pc:inkChg chg="add del reco">
          <ac:chgData name="Jade Tan" userId="16b1a3b18b71b79e" providerId="LiveId" clId="{CC439497-F5D5-874C-9940-C183D36575AE}" dt="2023-03-19T03:04:00.937" v="3527"/>
          <ac:inkMkLst>
            <pc:docMk/>
            <pc:sldMk cId="1434164020" sldId="325"/>
            <ac:inkMk id="9" creationId="{B5CC1D15-7CD4-14D0-8C26-1FA85CA19B54}"/>
          </ac:inkMkLst>
        </pc:inkChg>
        <pc:inkChg chg="add del">
          <ac:chgData name="Jade Tan" userId="16b1a3b18b71b79e" providerId="LiveId" clId="{CC439497-F5D5-874C-9940-C183D36575AE}" dt="2023-03-19T03:04:07.614" v="3533"/>
          <ac:inkMkLst>
            <pc:docMk/>
            <pc:sldMk cId="1434164020" sldId="325"/>
            <ac:inkMk id="10" creationId="{42971975-D969-4816-65C9-D6CE58D29E8E}"/>
          </ac:inkMkLst>
        </pc:inkChg>
        <pc:inkChg chg="add del">
          <ac:chgData name="Jade Tan" userId="16b1a3b18b71b79e" providerId="LiveId" clId="{CC439497-F5D5-874C-9940-C183D36575AE}" dt="2023-03-19T03:04:07.614" v="3533"/>
          <ac:inkMkLst>
            <pc:docMk/>
            <pc:sldMk cId="1434164020" sldId="325"/>
            <ac:inkMk id="11" creationId="{3D766136-E99E-07B8-DAEB-F1EE929ED7BE}"/>
          </ac:inkMkLst>
        </pc:inkChg>
        <pc:inkChg chg="add reco">
          <ac:chgData name="Jade Tan" userId="16b1a3b18b71b79e" providerId="LiveId" clId="{CC439497-F5D5-874C-9940-C183D36575AE}" dt="2023-03-19T03:04:07.614" v="3533"/>
          <ac:inkMkLst>
            <pc:docMk/>
            <pc:sldMk cId="1434164020" sldId="325"/>
            <ac:inkMk id="12" creationId="{65CDD8C3-AEBE-D5F4-5C62-A7F2FCE720AF}"/>
          </ac:inkMkLst>
        </pc:inkChg>
        <pc:inkChg chg="add del">
          <ac:chgData name="Jade Tan" userId="16b1a3b18b71b79e" providerId="LiveId" clId="{CC439497-F5D5-874C-9940-C183D36575AE}" dt="2023-03-19T03:04:18.379" v="3539"/>
          <ac:inkMkLst>
            <pc:docMk/>
            <pc:sldMk cId="1434164020" sldId="325"/>
            <ac:inkMk id="13" creationId="{0FE73B1D-EF25-5A8A-2C78-679C86EA2CD6}"/>
          </ac:inkMkLst>
        </pc:inkChg>
        <pc:inkChg chg="add del">
          <ac:chgData name="Jade Tan" userId="16b1a3b18b71b79e" providerId="LiveId" clId="{CC439497-F5D5-874C-9940-C183D36575AE}" dt="2023-03-19T03:04:18.379" v="3539"/>
          <ac:inkMkLst>
            <pc:docMk/>
            <pc:sldMk cId="1434164020" sldId="325"/>
            <ac:inkMk id="14" creationId="{9393196B-74CB-6FD2-6351-4826600B7066}"/>
          </ac:inkMkLst>
        </pc:inkChg>
        <pc:inkChg chg="add del">
          <ac:chgData name="Jade Tan" userId="16b1a3b18b71b79e" providerId="LiveId" clId="{CC439497-F5D5-874C-9940-C183D36575AE}" dt="2023-03-19T03:04:18.379" v="3539"/>
          <ac:inkMkLst>
            <pc:docMk/>
            <pc:sldMk cId="1434164020" sldId="325"/>
            <ac:inkMk id="15" creationId="{41B040FE-8A15-BEDB-C1FD-57A03AE3F1EF}"/>
          </ac:inkMkLst>
        </pc:inkChg>
        <pc:inkChg chg="add del">
          <ac:chgData name="Jade Tan" userId="16b1a3b18b71b79e" providerId="LiveId" clId="{CC439497-F5D5-874C-9940-C183D36575AE}" dt="2023-03-19T03:04:18.379" v="3539"/>
          <ac:inkMkLst>
            <pc:docMk/>
            <pc:sldMk cId="1434164020" sldId="325"/>
            <ac:inkMk id="16" creationId="{4BA5469E-27FA-E029-80C9-AD2CD4F78BA2}"/>
          </ac:inkMkLst>
        </pc:inkChg>
        <pc:inkChg chg="add del">
          <ac:chgData name="Jade Tan" userId="16b1a3b18b71b79e" providerId="LiveId" clId="{CC439497-F5D5-874C-9940-C183D36575AE}" dt="2023-03-19T03:04:18.379" v="3539"/>
          <ac:inkMkLst>
            <pc:docMk/>
            <pc:sldMk cId="1434164020" sldId="325"/>
            <ac:inkMk id="17" creationId="{0A6CC926-88F3-85DA-0B59-47E844C8B3C9}"/>
          </ac:inkMkLst>
        </pc:inkChg>
        <pc:inkChg chg="add del reco">
          <ac:chgData name="Jade Tan" userId="16b1a3b18b71b79e" providerId="LiveId" clId="{CC439497-F5D5-874C-9940-C183D36575AE}" dt="2023-03-19T03:04:20.048" v="3540"/>
          <ac:inkMkLst>
            <pc:docMk/>
            <pc:sldMk cId="1434164020" sldId="325"/>
            <ac:inkMk id="18" creationId="{8FA5A057-9DD4-20BA-8441-0E424DC8C645}"/>
          </ac:inkMkLst>
        </pc:inkChg>
        <pc:inkChg chg="add">
          <ac:chgData name="Jade Tan" userId="16b1a3b18b71b79e" providerId="LiveId" clId="{CC439497-F5D5-874C-9940-C183D36575AE}" dt="2023-03-19T03:04:23.816" v="3542"/>
          <ac:inkMkLst>
            <pc:docMk/>
            <pc:sldMk cId="1434164020" sldId="325"/>
            <ac:inkMk id="19" creationId="{052F527E-E6ED-5D2E-9FDA-C9CEF5B843D9}"/>
          </ac:inkMkLst>
        </pc:inkChg>
        <pc:inkChg chg="add mod">
          <ac:chgData name="Jade Tan" userId="16b1a3b18b71b79e" providerId="LiveId" clId="{CC439497-F5D5-874C-9940-C183D36575AE}" dt="2023-03-19T03:05:13.602" v="3545" actId="1076"/>
          <ac:inkMkLst>
            <pc:docMk/>
            <pc:sldMk cId="1434164020" sldId="325"/>
            <ac:inkMk id="20" creationId="{8EC237A4-09AE-5E0D-6A64-41125A35BE30}"/>
          </ac:inkMkLst>
        </pc:inkChg>
        <pc:inkChg chg="add del">
          <ac:chgData name="Jade Tan" userId="16b1a3b18b71b79e" providerId="LiveId" clId="{CC439497-F5D5-874C-9940-C183D36575AE}" dt="2023-03-19T03:05:18.183" v="3549"/>
          <ac:inkMkLst>
            <pc:docMk/>
            <pc:sldMk cId="1434164020" sldId="325"/>
            <ac:inkMk id="21" creationId="{86B7A584-FAD2-0FDA-F14B-5F993214819F}"/>
          </ac:inkMkLst>
        </pc:inkChg>
        <pc:inkChg chg="add mod">
          <ac:chgData name="Jade Tan" userId="16b1a3b18b71b79e" providerId="LiveId" clId="{CC439497-F5D5-874C-9940-C183D36575AE}" dt="2023-03-19T03:08:24.662" v="3602" actId="1076"/>
          <ac:inkMkLst>
            <pc:docMk/>
            <pc:sldMk cId="1434164020" sldId="325"/>
            <ac:inkMk id="22" creationId="{E736E32E-68D5-A556-E0D7-C954867C0553}"/>
          </ac:inkMkLst>
        </pc:inkChg>
        <pc:inkChg chg="add del">
          <ac:chgData name="Jade Tan" userId="16b1a3b18b71b79e" providerId="LiveId" clId="{CC439497-F5D5-874C-9940-C183D36575AE}" dt="2023-03-19T03:05:18.183" v="3549"/>
          <ac:inkMkLst>
            <pc:docMk/>
            <pc:sldMk cId="1434164020" sldId="325"/>
            <ac:inkMk id="23" creationId="{815051DD-6FF5-D5E5-7D2E-D1B2164D734E}"/>
          </ac:inkMkLst>
        </pc:inkChg>
        <pc:inkChg chg="add mod reco">
          <ac:chgData name="Jade Tan" userId="16b1a3b18b71b79e" providerId="LiveId" clId="{CC439497-F5D5-874C-9940-C183D36575AE}" dt="2023-03-19T03:08:24.662" v="3602" actId="1076"/>
          <ac:inkMkLst>
            <pc:docMk/>
            <pc:sldMk cId="1434164020" sldId="325"/>
            <ac:inkMk id="24" creationId="{8C699310-983A-8EF6-6A67-2EFC527DCC0C}"/>
          </ac:inkMkLst>
        </pc:inkChg>
        <pc:inkChg chg="add del">
          <ac:chgData name="Jade Tan" userId="16b1a3b18b71b79e" providerId="LiveId" clId="{CC439497-F5D5-874C-9940-C183D36575AE}" dt="2023-03-19T03:05:21.224" v="3552"/>
          <ac:inkMkLst>
            <pc:docMk/>
            <pc:sldMk cId="1434164020" sldId="325"/>
            <ac:inkMk id="25" creationId="{5F5A898B-4A3D-1ABE-3C84-FFB434B5CFD8}"/>
          </ac:inkMkLst>
        </pc:inkChg>
        <pc:inkChg chg="add del">
          <ac:chgData name="Jade Tan" userId="16b1a3b18b71b79e" providerId="LiveId" clId="{CC439497-F5D5-874C-9940-C183D36575AE}" dt="2023-03-19T03:05:21.224" v="3552"/>
          <ac:inkMkLst>
            <pc:docMk/>
            <pc:sldMk cId="1434164020" sldId="325"/>
            <ac:inkMk id="26" creationId="{3279ACCD-24C7-C6DC-94E2-A78D5475C110}"/>
          </ac:inkMkLst>
        </pc:inkChg>
        <pc:inkChg chg="add mod reco">
          <ac:chgData name="Jade Tan" userId="16b1a3b18b71b79e" providerId="LiveId" clId="{CC439497-F5D5-874C-9940-C183D36575AE}" dt="2023-03-19T03:08:24.662" v="3602" actId="1076"/>
          <ac:inkMkLst>
            <pc:docMk/>
            <pc:sldMk cId="1434164020" sldId="325"/>
            <ac:inkMk id="27" creationId="{4F596572-8705-C99A-D1B5-7093286C05AC}"/>
          </ac:inkMkLst>
        </pc:inkChg>
        <pc:inkChg chg="add del">
          <ac:chgData name="Jade Tan" userId="16b1a3b18b71b79e" providerId="LiveId" clId="{CC439497-F5D5-874C-9940-C183D36575AE}" dt="2023-03-19T03:06:18.271" v="3558"/>
          <ac:inkMkLst>
            <pc:docMk/>
            <pc:sldMk cId="1434164020" sldId="325"/>
            <ac:inkMk id="28" creationId="{366529A2-2E2A-194E-1430-24B2734FBC05}"/>
          </ac:inkMkLst>
        </pc:inkChg>
        <pc:inkChg chg="add del">
          <ac:chgData name="Jade Tan" userId="16b1a3b18b71b79e" providerId="LiveId" clId="{CC439497-F5D5-874C-9940-C183D36575AE}" dt="2023-03-19T03:06:18.271" v="3558"/>
          <ac:inkMkLst>
            <pc:docMk/>
            <pc:sldMk cId="1434164020" sldId="325"/>
            <ac:inkMk id="29" creationId="{8BCAEEE5-69A0-87DA-EB9F-5BDC4ECA7B94}"/>
          </ac:inkMkLst>
        </pc:inkChg>
        <pc:inkChg chg="add del">
          <ac:chgData name="Jade Tan" userId="16b1a3b18b71b79e" providerId="LiveId" clId="{CC439497-F5D5-874C-9940-C183D36575AE}" dt="2023-03-19T03:06:18.271" v="3558"/>
          <ac:inkMkLst>
            <pc:docMk/>
            <pc:sldMk cId="1434164020" sldId="325"/>
            <ac:inkMk id="30" creationId="{5C427715-03DB-C5F0-F0D2-5DAB1C51952B}"/>
          </ac:inkMkLst>
        </pc:inkChg>
        <pc:inkChg chg="add del">
          <ac:chgData name="Jade Tan" userId="16b1a3b18b71b79e" providerId="LiveId" clId="{CC439497-F5D5-874C-9940-C183D36575AE}" dt="2023-03-19T03:06:18.271" v="3558"/>
          <ac:inkMkLst>
            <pc:docMk/>
            <pc:sldMk cId="1434164020" sldId="325"/>
            <ac:inkMk id="31" creationId="{3251D8A3-6246-15A6-6284-D592ECE4F6A5}"/>
          </ac:inkMkLst>
        </pc:inkChg>
        <pc:inkChg chg="add del">
          <ac:chgData name="Jade Tan" userId="16b1a3b18b71b79e" providerId="LiveId" clId="{CC439497-F5D5-874C-9940-C183D36575AE}" dt="2023-03-19T03:06:18.271" v="3558"/>
          <ac:inkMkLst>
            <pc:docMk/>
            <pc:sldMk cId="1434164020" sldId="325"/>
            <ac:inkMk id="32" creationId="{C957AE9F-5149-6C9D-631B-8A7A5B4C3642}"/>
          </ac:inkMkLst>
        </pc:inkChg>
        <pc:inkChg chg="add mod reco">
          <ac:chgData name="Jade Tan" userId="16b1a3b18b71b79e" providerId="LiveId" clId="{CC439497-F5D5-874C-9940-C183D36575AE}" dt="2023-03-19T03:08:24.662" v="3602" actId="1076"/>
          <ac:inkMkLst>
            <pc:docMk/>
            <pc:sldMk cId="1434164020" sldId="325"/>
            <ac:inkMk id="33" creationId="{C2F5EF00-09AD-4775-5F55-C4EC4A705FB0}"/>
          </ac:inkMkLst>
        </pc:inkChg>
        <pc:inkChg chg="add del mod">
          <ac:chgData name="Jade Tan" userId="16b1a3b18b71b79e" providerId="LiveId" clId="{CC439497-F5D5-874C-9940-C183D36575AE}" dt="2023-03-19T03:08:24.662" v="3602" actId="1076"/>
          <ac:inkMkLst>
            <pc:docMk/>
            <pc:sldMk cId="1434164020" sldId="325"/>
            <ac:inkMk id="34" creationId="{3D2D6FE4-C484-D107-7891-51C6991121C6}"/>
          </ac:inkMkLst>
        </pc:inkChg>
        <pc:inkChg chg="add del mod">
          <ac:chgData name="Jade Tan" userId="16b1a3b18b71b79e" providerId="LiveId" clId="{CC439497-F5D5-874C-9940-C183D36575AE}" dt="2023-03-19T03:08:24.662" v="3602" actId="1076"/>
          <ac:inkMkLst>
            <pc:docMk/>
            <pc:sldMk cId="1434164020" sldId="325"/>
            <ac:inkMk id="35" creationId="{45FA575C-9998-73B7-E919-8C2EEC53D11F}"/>
          </ac:inkMkLst>
        </pc:inkChg>
        <pc:inkChg chg="add del mod">
          <ac:chgData name="Jade Tan" userId="16b1a3b18b71b79e" providerId="LiveId" clId="{CC439497-F5D5-874C-9940-C183D36575AE}" dt="2023-03-19T03:08:24.662" v="3602" actId="1076"/>
          <ac:inkMkLst>
            <pc:docMk/>
            <pc:sldMk cId="1434164020" sldId="325"/>
            <ac:inkMk id="36" creationId="{C6A4D6E1-4038-AC36-9930-D94E09FCAED6}"/>
          </ac:inkMkLst>
        </pc:inkChg>
        <pc:inkChg chg="add del mod">
          <ac:chgData name="Jade Tan" userId="16b1a3b18b71b79e" providerId="LiveId" clId="{CC439497-F5D5-874C-9940-C183D36575AE}" dt="2023-03-19T03:08:24.662" v="3602" actId="1076"/>
          <ac:inkMkLst>
            <pc:docMk/>
            <pc:sldMk cId="1434164020" sldId="325"/>
            <ac:inkMk id="37" creationId="{79CD1EFF-A3D6-B383-E933-3637DBD50129}"/>
          </ac:inkMkLst>
        </pc:inkChg>
        <pc:inkChg chg="add del mod">
          <ac:chgData name="Jade Tan" userId="16b1a3b18b71b79e" providerId="LiveId" clId="{CC439497-F5D5-874C-9940-C183D36575AE}" dt="2023-03-19T03:08:24.662" v="3602" actId="1076"/>
          <ac:inkMkLst>
            <pc:docMk/>
            <pc:sldMk cId="1434164020" sldId="325"/>
            <ac:inkMk id="38" creationId="{1CBE13FC-3D72-BC4A-A019-B3316D9B1BD7}"/>
          </ac:inkMkLst>
        </pc:inkChg>
        <pc:inkChg chg="add del mod">
          <ac:chgData name="Jade Tan" userId="16b1a3b18b71b79e" providerId="LiveId" clId="{CC439497-F5D5-874C-9940-C183D36575AE}" dt="2023-03-19T03:08:24.662" v="3602" actId="1076"/>
          <ac:inkMkLst>
            <pc:docMk/>
            <pc:sldMk cId="1434164020" sldId="325"/>
            <ac:inkMk id="39" creationId="{9543EC84-5A30-FDA1-2FFA-845CE87F1E5C}"/>
          </ac:inkMkLst>
        </pc:inkChg>
        <pc:inkChg chg="add del mod">
          <ac:chgData name="Jade Tan" userId="16b1a3b18b71b79e" providerId="LiveId" clId="{CC439497-F5D5-874C-9940-C183D36575AE}" dt="2023-03-19T03:08:24.662" v="3602" actId="1076"/>
          <ac:inkMkLst>
            <pc:docMk/>
            <pc:sldMk cId="1434164020" sldId="325"/>
            <ac:inkMk id="40" creationId="{A11FD7E2-5B76-7715-5C7D-D194964633BC}"/>
          </ac:inkMkLst>
        </pc:inkChg>
        <pc:inkChg chg="add del mod">
          <ac:chgData name="Jade Tan" userId="16b1a3b18b71b79e" providerId="LiveId" clId="{CC439497-F5D5-874C-9940-C183D36575AE}" dt="2023-03-19T03:08:24.662" v="3602" actId="1076"/>
          <ac:inkMkLst>
            <pc:docMk/>
            <pc:sldMk cId="1434164020" sldId="325"/>
            <ac:inkMk id="41" creationId="{9F9EC7CE-9538-9B62-BFE8-A5C85DAB04E8}"/>
          </ac:inkMkLst>
        </pc:inkChg>
        <pc:inkChg chg="add del mod">
          <ac:chgData name="Jade Tan" userId="16b1a3b18b71b79e" providerId="LiveId" clId="{CC439497-F5D5-874C-9940-C183D36575AE}" dt="2023-03-19T03:08:24.662" v="3602" actId="1076"/>
          <ac:inkMkLst>
            <pc:docMk/>
            <pc:sldMk cId="1434164020" sldId="325"/>
            <ac:inkMk id="42" creationId="{9C8CBD4E-E181-674F-B817-20AB3682C635}"/>
          </ac:inkMkLst>
        </pc:inkChg>
        <pc:inkChg chg="add del mod">
          <ac:chgData name="Jade Tan" userId="16b1a3b18b71b79e" providerId="LiveId" clId="{CC439497-F5D5-874C-9940-C183D36575AE}" dt="2023-03-19T03:08:24.662" v="3602" actId="1076"/>
          <ac:inkMkLst>
            <pc:docMk/>
            <pc:sldMk cId="1434164020" sldId="325"/>
            <ac:inkMk id="43" creationId="{821D6EAA-BEE2-C2FA-5C39-0CBC04ACFF0D}"/>
          </ac:inkMkLst>
        </pc:inkChg>
        <pc:inkChg chg="add del mod">
          <ac:chgData name="Jade Tan" userId="16b1a3b18b71b79e" providerId="LiveId" clId="{CC439497-F5D5-874C-9940-C183D36575AE}" dt="2023-03-19T03:08:24.662" v="3602" actId="1076"/>
          <ac:inkMkLst>
            <pc:docMk/>
            <pc:sldMk cId="1434164020" sldId="325"/>
            <ac:inkMk id="44" creationId="{83094F6D-2009-9841-0C3A-6B417CCCE482}"/>
          </ac:inkMkLst>
        </pc:inkChg>
        <pc:inkChg chg="add del mod">
          <ac:chgData name="Jade Tan" userId="16b1a3b18b71b79e" providerId="LiveId" clId="{CC439497-F5D5-874C-9940-C183D36575AE}" dt="2023-03-19T03:08:24.662" v="3602" actId="1076"/>
          <ac:inkMkLst>
            <pc:docMk/>
            <pc:sldMk cId="1434164020" sldId="325"/>
            <ac:inkMk id="45" creationId="{0C853E02-B086-D32A-832D-57927479E78C}"/>
          </ac:inkMkLst>
        </pc:inkChg>
        <pc:inkChg chg="add del mod">
          <ac:chgData name="Jade Tan" userId="16b1a3b18b71b79e" providerId="LiveId" clId="{CC439497-F5D5-874C-9940-C183D36575AE}" dt="2023-03-19T03:08:24.662" v="3602" actId="1076"/>
          <ac:inkMkLst>
            <pc:docMk/>
            <pc:sldMk cId="1434164020" sldId="325"/>
            <ac:inkMk id="46" creationId="{20522C70-90FC-8711-9895-9B605B230352}"/>
          </ac:inkMkLst>
        </pc:inkChg>
        <pc:inkChg chg="add del">
          <ac:chgData name="Jade Tan" userId="16b1a3b18b71b79e" providerId="LiveId" clId="{CC439497-F5D5-874C-9940-C183D36575AE}" dt="2023-03-19T03:06:30.861" v="3576"/>
          <ac:inkMkLst>
            <pc:docMk/>
            <pc:sldMk cId="1434164020" sldId="325"/>
            <ac:inkMk id="47" creationId="{55E66D79-42A6-DCA9-6C68-342FC327AA33}"/>
          </ac:inkMkLst>
        </pc:inkChg>
        <pc:inkChg chg="add del">
          <ac:chgData name="Jade Tan" userId="16b1a3b18b71b79e" providerId="LiveId" clId="{CC439497-F5D5-874C-9940-C183D36575AE}" dt="2023-03-19T03:06:30.464" v="3575"/>
          <ac:inkMkLst>
            <pc:docMk/>
            <pc:sldMk cId="1434164020" sldId="325"/>
            <ac:inkMk id="48" creationId="{14663401-5936-92C5-B23E-7B0DD163A978}"/>
          </ac:inkMkLst>
        </pc:inkChg>
        <pc:inkChg chg="add del reco">
          <ac:chgData name="Jade Tan" userId="16b1a3b18b71b79e" providerId="LiveId" clId="{CC439497-F5D5-874C-9940-C183D36575AE}" dt="2023-03-19T03:06:30.464" v="3575"/>
          <ac:inkMkLst>
            <pc:docMk/>
            <pc:sldMk cId="1434164020" sldId="325"/>
            <ac:inkMk id="49" creationId="{A13165D0-11D8-87B5-4003-957F3761E2BC}"/>
          </ac:inkMkLst>
        </pc:inkChg>
        <pc:inkChg chg="add del">
          <ac:chgData name="Jade Tan" userId="16b1a3b18b71b79e" providerId="LiveId" clId="{CC439497-F5D5-874C-9940-C183D36575AE}" dt="2023-03-19T03:07:17.102" v="3582"/>
          <ac:inkMkLst>
            <pc:docMk/>
            <pc:sldMk cId="1434164020" sldId="325"/>
            <ac:inkMk id="50" creationId="{00704B0F-1CBD-35E0-3B1E-E94585B32767}"/>
          </ac:inkMkLst>
        </pc:inkChg>
        <pc:inkChg chg="add del">
          <ac:chgData name="Jade Tan" userId="16b1a3b18b71b79e" providerId="LiveId" clId="{CC439497-F5D5-874C-9940-C183D36575AE}" dt="2023-03-19T03:07:17.102" v="3582"/>
          <ac:inkMkLst>
            <pc:docMk/>
            <pc:sldMk cId="1434164020" sldId="325"/>
            <ac:inkMk id="51" creationId="{0E6C41C1-5C03-6A54-8262-D46419247764}"/>
          </ac:inkMkLst>
        </pc:inkChg>
        <pc:inkChg chg="add del">
          <ac:chgData name="Jade Tan" userId="16b1a3b18b71b79e" providerId="LiveId" clId="{CC439497-F5D5-874C-9940-C183D36575AE}" dt="2023-03-19T03:07:17.102" v="3582"/>
          <ac:inkMkLst>
            <pc:docMk/>
            <pc:sldMk cId="1434164020" sldId="325"/>
            <ac:inkMk id="52" creationId="{8158FD9B-2F63-612D-9F31-DB7ACEC104A5}"/>
          </ac:inkMkLst>
        </pc:inkChg>
        <pc:inkChg chg="add mod reco">
          <ac:chgData name="Jade Tan" userId="16b1a3b18b71b79e" providerId="LiveId" clId="{CC439497-F5D5-874C-9940-C183D36575AE}" dt="2023-03-19T03:08:24.662" v="3602" actId="1076"/>
          <ac:inkMkLst>
            <pc:docMk/>
            <pc:sldMk cId="1434164020" sldId="325"/>
            <ac:inkMk id="53" creationId="{1709F938-AEEB-A8F7-DE3B-761294037D59}"/>
          </ac:inkMkLst>
        </pc:inkChg>
        <pc:inkChg chg="add mod">
          <ac:chgData name="Jade Tan" userId="16b1a3b18b71b79e" providerId="LiveId" clId="{CC439497-F5D5-874C-9940-C183D36575AE}" dt="2023-03-19T03:08:24.662" v="3602" actId="1076"/>
          <ac:inkMkLst>
            <pc:docMk/>
            <pc:sldMk cId="1434164020" sldId="325"/>
            <ac:inkMk id="54" creationId="{19B99641-5B12-D944-9ECD-D744B88FEC67}"/>
          </ac:inkMkLst>
        </pc:inkChg>
        <pc:inkChg chg="add del">
          <ac:chgData name="Jade Tan" userId="16b1a3b18b71b79e" providerId="LiveId" clId="{CC439497-F5D5-874C-9940-C183D36575AE}" dt="2023-03-19T03:07:19.899" v="3587"/>
          <ac:inkMkLst>
            <pc:docMk/>
            <pc:sldMk cId="1434164020" sldId="325"/>
            <ac:inkMk id="55" creationId="{0592D699-1286-42A0-438D-2147FFED8241}"/>
          </ac:inkMkLst>
        </pc:inkChg>
        <pc:inkChg chg="add del">
          <ac:chgData name="Jade Tan" userId="16b1a3b18b71b79e" providerId="LiveId" clId="{CC439497-F5D5-874C-9940-C183D36575AE}" dt="2023-03-19T03:07:19.899" v="3587"/>
          <ac:inkMkLst>
            <pc:docMk/>
            <pc:sldMk cId="1434164020" sldId="325"/>
            <ac:inkMk id="56" creationId="{4150B307-201A-B1E2-1B39-153B4336D8E7}"/>
          </ac:inkMkLst>
        </pc:inkChg>
        <pc:inkChg chg="add del">
          <ac:chgData name="Jade Tan" userId="16b1a3b18b71b79e" providerId="LiveId" clId="{CC439497-F5D5-874C-9940-C183D36575AE}" dt="2023-03-19T03:07:19.899" v="3587"/>
          <ac:inkMkLst>
            <pc:docMk/>
            <pc:sldMk cId="1434164020" sldId="325"/>
            <ac:inkMk id="57" creationId="{6DB32DEE-2AC9-91CA-F0CB-DB44A3440A29}"/>
          </ac:inkMkLst>
        </pc:inkChg>
        <pc:inkChg chg="add mod reco">
          <ac:chgData name="Jade Tan" userId="16b1a3b18b71b79e" providerId="LiveId" clId="{CC439497-F5D5-874C-9940-C183D36575AE}" dt="2023-03-19T03:08:24.662" v="3602" actId="1076"/>
          <ac:inkMkLst>
            <pc:docMk/>
            <pc:sldMk cId="1434164020" sldId="325"/>
            <ac:inkMk id="58" creationId="{AD522308-CFBC-9708-19AC-35B11DD786C8}"/>
          </ac:inkMkLst>
        </pc:inkChg>
        <pc:inkChg chg="add del">
          <ac:chgData name="Jade Tan" userId="16b1a3b18b71b79e" providerId="LiveId" clId="{CC439497-F5D5-874C-9940-C183D36575AE}" dt="2023-03-19T03:08:25.346" v="3603"/>
          <ac:inkMkLst>
            <pc:docMk/>
            <pc:sldMk cId="1434164020" sldId="325"/>
            <ac:inkMk id="59" creationId="{181C592F-2CD7-D464-90BE-79599662831C}"/>
          </ac:inkMkLst>
        </pc:inkChg>
        <pc:inkChg chg="add del">
          <ac:chgData name="Jade Tan" userId="16b1a3b18b71b79e" providerId="LiveId" clId="{CC439497-F5D5-874C-9940-C183D36575AE}" dt="2023-03-19T03:08:25.346" v="3603"/>
          <ac:inkMkLst>
            <pc:docMk/>
            <pc:sldMk cId="1434164020" sldId="325"/>
            <ac:inkMk id="61" creationId="{4468D701-A3C1-2AC9-9F08-300055CC2DF4}"/>
          </ac:inkMkLst>
        </pc:inkChg>
        <pc:inkChg chg="add del">
          <ac:chgData name="Jade Tan" userId="16b1a3b18b71b79e" providerId="LiveId" clId="{CC439497-F5D5-874C-9940-C183D36575AE}" dt="2023-03-19T03:08:25.346" v="3603"/>
          <ac:inkMkLst>
            <pc:docMk/>
            <pc:sldMk cId="1434164020" sldId="325"/>
            <ac:inkMk id="62" creationId="{673EC4AD-9730-1BAE-82B2-3AECD44343C8}"/>
          </ac:inkMkLst>
        </pc:inkChg>
        <pc:inkChg chg="add del">
          <ac:chgData name="Jade Tan" userId="16b1a3b18b71b79e" providerId="LiveId" clId="{CC439497-F5D5-874C-9940-C183D36575AE}" dt="2023-03-19T03:08:25.346" v="3603"/>
          <ac:inkMkLst>
            <pc:docMk/>
            <pc:sldMk cId="1434164020" sldId="325"/>
            <ac:inkMk id="63" creationId="{74DB1930-0459-C56E-EF6A-26232B5F5C2C}"/>
          </ac:inkMkLst>
        </pc:inkChg>
        <pc:inkChg chg="add del">
          <ac:chgData name="Jade Tan" userId="16b1a3b18b71b79e" providerId="LiveId" clId="{CC439497-F5D5-874C-9940-C183D36575AE}" dt="2023-03-19T03:08:25.346" v="3603"/>
          <ac:inkMkLst>
            <pc:docMk/>
            <pc:sldMk cId="1434164020" sldId="325"/>
            <ac:inkMk id="64" creationId="{1E6B59A8-72F2-1F54-B8DE-A389208EDEAC}"/>
          </ac:inkMkLst>
        </pc:inkChg>
        <pc:inkChg chg="add del">
          <ac:chgData name="Jade Tan" userId="16b1a3b18b71b79e" providerId="LiveId" clId="{CC439497-F5D5-874C-9940-C183D36575AE}" dt="2023-03-19T03:08:25.346" v="3603"/>
          <ac:inkMkLst>
            <pc:docMk/>
            <pc:sldMk cId="1434164020" sldId="325"/>
            <ac:inkMk id="66" creationId="{59A711A5-6B58-37AC-1FC2-C49199CCDA29}"/>
          </ac:inkMkLst>
        </pc:inkChg>
        <pc:inkChg chg="add del">
          <ac:chgData name="Jade Tan" userId="16b1a3b18b71b79e" providerId="LiveId" clId="{CC439497-F5D5-874C-9940-C183D36575AE}" dt="2023-03-19T03:08:25.346" v="3603"/>
          <ac:inkMkLst>
            <pc:docMk/>
            <pc:sldMk cId="1434164020" sldId="325"/>
            <ac:inkMk id="67" creationId="{6810DDD2-3158-737C-0AF8-4128FE0D2993}"/>
          </ac:inkMkLst>
        </pc:inkChg>
        <pc:inkChg chg="add del mod reco">
          <ac:chgData name="Jade Tan" userId="16b1a3b18b71b79e" providerId="LiveId" clId="{CC439497-F5D5-874C-9940-C183D36575AE}" dt="2023-03-19T03:08:25.346" v="3603"/>
          <ac:inkMkLst>
            <pc:docMk/>
            <pc:sldMk cId="1434164020" sldId="325"/>
            <ac:inkMk id="69" creationId="{96CDAF12-0B37-5AD8-ABE6-4B8870A2D139}"/>
          </ac:inkMkLst>
        </pc:inkChg>
        <pc:inkChg chg="add del">
          <ac:chgData name="Jade Tan" userId="16b1a3b18b71b79e" providerId="LiveId" clId="{CC439497-F5D5-874C-9940-C183D36575AE}" dt="2023-03-19T03:08:21.956" v="3600" actId="571"/>
          <ac:inkMkLst>
            <pc:docMk/>
            <pc:sldMk cId="1434164020" sldId="325"/>
            <ac:inkMk id="71" creationId="{2F1EDF2A-FC44-FAB3-65DD-4BFEE3465885}"/>
          </ac:inkMkLst>
        </pc:inkChg>
        <pc:inkChg chg="add del">
          <ac:chgData name="Jade Tan" userId="16b1a3b18b71b79e" providerId="LiveId" clId="{CC439497-F5D5-874C-9940-C183D36575AE}" dt="2023-03-19T03:08:21.956" v="3600" actId="571"/>
          <ac:inkMkLst>
            <pc:docMk/>
            <pc:sldMk cId="1434164020" sldId="325"/>
            <ac:inkMk id="73" creationId="{4C459EF3-C85F-1108-304A-287A6E408753}"/>
          </ac:inkMkLst>
        </pc:inkChg>
        <pc:inkChg chg="add del">
          <ac:chgData name="Jade Tan" userId="16b1a3b18b71b79e" providerId="LiveId" clId="{CC439497-F5D5-874C-9940-C183D36575AE}" dt="2023-03-19T03:08:21.956" v="3600" actId="571"/>
          <ac:inkMkLst>
            <pc:docMk/>
            <pc:sldMk cId="1434164020" sldId="325"/>
            <ac:inkMk id="76" creationId="{2F014C5C-9EF8-C96A-03D4-EB050FB7E31A}"/>
          </ac:inkMkLst>
        </pc:inkChg>
        <pc:inkChg chg="add del">
          <ac:chgData name="Jade Tan" userId="16b1a3b18b71b79e" providerId="LiveId" clId="{CC439497-F5D5-874C-9940-C183D36575AE}" dt="2023-03-19T03:08:21.956" v="3600" actId="571"/>
          <ac:inkMkLst>
            <pc:docMk/>
            <pc:sldMk cId="1434164020" sldId="325"/>
            <ac:inkMk id="79" creationId="{8301774E-A910-EAFC-946E-CF59542887D1}"/>
          </ac:inkMkLst>
        </pc:inkChg>
        <pc:inkChg chg="add del">
          <ac:chgData name="Jade Tan" userId="16b1a3b18b71b79e" providerId="LiveId" clId="{CC439497-F5D5-874C-9940-C183D36575AE}" dt="2023-03-19T03:08:21.956" v="3600" actId="571"/>
          <ac:inkMkLst>
            <pc:docMk/>
            <pc:sldMk cId="1434164020" sldId="325"/>
            <ac:inkMk id="81" creationId="{B8E91EEF-1E3C-0F2E-D673-4E238EAB7A4A}"/>
          </ac:inkMkLst>
        </pc:inkChg>
        <pc:inkChg chg="add del">
          <ac:chgData name="Jade Tan" userId="16b1a3b18b71b79e" providerId="LiveId" clId="{CC439497-F5D5-874C-9940-C183D36575AE}" dt="2023-03-19T03:08:21.956" v="3600" actId="571"/>
          <ac:inkMkLst>
            <pc:docMk/>
            <pc:sldMk cId="1434164020" sldId="325"/>
            <ac:inkMk id="84" creationId="{C6490D2D-8A9F-2511-6B67-D340875631CF}"/>
          </ac:inkMkLst>
        </pc:inkChg>
        <pc:inkChg chg="add del">
          <ac:chgData name="Jade Tan" userId="16b1a3b18b71b79e" providerId="LiveId" clId="{CC439497-F5D5-874C-9940-C183D36575AE}" dt="2023-03-19T03:08:21.956" v="3600" actId="571"/>
          <ac:inkMkLst>
            <pc:docMk/>
            <pc:sldMk cId="1434164020" sldId="325"/>
            <ac:inkMk id="87" creationId="{AF82BD2D-E701-2FE3-2CEB-F39B899B5FCF}"/>
          </ac:inkMkLst>
        </pc:inkChg>
        <pc:inkChg chg="add del">
          <ac:chgData name="Jade Tan" userId="16b1a3b18b71b79e" providerId="LiveId" clId="{CC439497-F5D5-874C-9940-C183D36575AE}" dt="2023-03-19T03:08:21.956" v="3600" actId="571"/>
          <ac:inkMkLst>
            <pc:docMk/>
            <pc:sldMk cId="1434164020" sldId="325"/>
            <ac:inkMk id="90" creationId="{8FFB55C9-9C99-2FFD-53F5-0DCBD5C9B0F9}"/>
          </ac:inkMkLst>
        </pc:inkChg>
        <pc:inkChg chg="add del">
          <ac:chgData name="Jade Tan" userId="16b1a3b18b71b79e" providerId="LiveId" clId="{CC439497-F5D5-874C-9940-C183D36575AE}" dt="2023-03-19T03:08:21.956" v="3600" actId="571"/>
          <ac:inkMkLst>
            <pc:docMk/>
            <pc:sldMk cId="1434164020" sldId="325"/>
            <ac:inkMk id="92" creationId="{140C0CA9-60D8-2970-3FCD-D76C3081993A}"/>
          </ac:inkMkLst>
        </pc:inkChg>
        <pc:inkChg chg="add del">
          <ac:chgData name="Jade Tan" userId="16b1a3b18b71b79e" providerId="LiveId" clId="{CC439497-F5D5-874C-9940-C183D36575AE}" dt="2023-03-19T03:08:21.956" v="3600" actId="571"/>
          <ac:inkMkLst>
            <pc:docMk/>
            <pc:sldMk cId="1434164020" sldId="325"/>
            <ac:inkMk id="95" creationId="{A72B1E42-F343-44AF-DAEC-6B10587A637B}"/>
          </ac:inkMkLst>
        </pc:inkChg>
        <pc:inkChg chg="add del">
          <ac:chgData name="Jade Tan" userId="16b1a3b18b71b79e" providerId="LiveId" clId="{CC439497-F5D5-874C-9940-C183D36575AE}" dt="2023-03-19T03:08:21.956" v="3600" actId="571"/>
          <ac:inkMkLst>
            <pc:docMk/>
            <pc:sldMk cId="1434164020" sldId="325"/>
            <ac:inkMk id="99" creationId="{060BFA5E-CDCC-E974-FFBE-DE95C1D32F53}"/>
          </ac:inkMkLst>
        </pc:inkChg>
        <pc:inkChg chg="add del">
          <ac:chgData name="Jade Tan" userId="16b1a3b18b71b79e" providerId="LiveId" clId="{CC439497-F5D5-874C-9940-C183D36575AE}" dt="2023-03-19T03:08:21.956" v="3600" actId="571"/>
          <ac:inkMkLst>
            <pc:docMk/>
            <pc:sldMk cId="1434164020" sldId="325"/>
            <ac:inkMk id="101" creationId="{D501819E-9E8C-1529-C410-D1EEE18AD89B}"/>
          </ac:inkMkLst>
        </pc:inkChg>
        <pc:inkChg chg="add del">
          <ac:chgData name="Jade Tan" userId="16b1a3b18b71b79e" providerId="LiveId" clId="{CC439497-F5D5-874C-9940-C183D36575AE}" dt="2023-03-19T03:08:21.956" v="3600" actId="571"/>
          <ac:inkMkLst>
            <pc:docMk/>
            <pc:sldMk cId="1434164020" sldId="325"/>
            <ac:inkMk id="104" creationId="{7F4A7D18-0A0E-8DE7-AFB2-F09B98AC9441}"/>
          </ac:inkMkLst>
        </pc:inkChg>
        <pc:inkChg chg="add del">
          <ac:chgData name="Jade Tan" userId="16b1a3b18b71b79e" providerId="LiveId" clId="{CC439497-F5D5-874C-9940-C183D36575AE}" dt="2023-03-19T03:08:21.956" v="3600" actId="571"/>
          <ac:inkMkLst>
            <pc:docMk/>
            <pc:sldMk cId="1434164020" sldId="325"/>
            <ac:inkMk id="107" creationId="{EDBE0525-A53E-1371-96F6-E199752CA7B4}"/>
          </ac:inkMkLst>
        </pc:inkChg>
        <pc:inkChg chg="add del">
          <ac:chgData name="Jade Tan" userId="16b1a3b18b71b79e" providerId="LiveId" clId="{CC439497-F5D5-874C-9940-C183D36575AE}" dt="2023-03-19T03:08:21.956" v="3600" actId="571"/>
          <ac:inkMkLst>
            <pc:docMk/>
            <pc:sldMk cId="1434164020" sldId="325"/>
            <ac:inkMk id="109" creationId="{F8E51169-0225-6DA7-0E1A-EDF097C52A4B}"/>
          </ac:inkMkLst>
        </pc:inkChg>
        <pc:inkChg chg="add del">
          <ac:chgData name="Jade Tan" userId="16b1a3b18b71b79e" providerId="LiveId" clId="{CC439497-F5D5-874C-9940-C183D36575AE}" dt="2023-03-19T03:08:21.956" v="3600" actId="571"/>
          <ac:inkMkLst>
            <pc:docMk/>
            <pc:sldMk cId="1434164020" sldId="325"/>
            <ac:inkMk id="111" creationId="{EB8D1463-883C-C473-E621-9B032DC83E7D}"/>
          </ac:inkMkLst>
        </pc:inkChg>
        <pc:inkChg chg="add del">
          <ac:chgData name="Jade Tan" userId="16b1a3b18b71b79e" providerId="LiveId" clId="{CC439497-F5D5-874C-9940-C183D36575AE}" dt="2023-03-19T03:08:21.956" v="3600" actId="571"/>
          <ac:inkMkLst>
            <pc:docMk/>
            <pc:sldMk cId="1434164020" sldId="325"/>
            <ac:inkMk id="113" creationId="{4C7D39E3-22DB-FF66-BDE4-83B9A9916EE2}"/>
          </ac:inkMkLst>
        </pc:inkChg>
        <pc:inkChg chg="add del">
          <ac:chgData name="Jade Tan" userId="16b1a3b18b71b79e" providerId="LiveId" clId="{CC439497-F5D5-874C-9940-C183D36575AE}" dt="2023-03-19T03:08:21.956" v="3600" actId="571"/>
          <ac:inkMkLst>
            <pc:docMk/>
            <pc:sldMk cId="1434164020" sldId="325"/>
            <ac:inkMk id="115" creationId="{4321FE0F-E8B6-D7A1-62EE-3CEFAA93F2B4}"/>
          </ac:inkMkLst>
        </pc:inkChg>
        <pc:inkChg chg="add del">
          <ac:chgData name="Jade Tan" userId="16b1a3b18b71b79e" providerId="LiveId" clId="{CC439497-F5D5-874C-9940-C183D36575AE}" dt="2023-03-19T03:08:21.956" v="3600" actId="571"/>
          <ac:inkMkLst>
            <pc:docMk/>
            <pc:sldMk cId="1434164020" sldId="325"/>
            <ac:inkMk id="117" creationId="{64DD8743-6B91-C114-5607-CDC92A8AA6FB}"/>
          </ac:inkMkLst>
        </pc:inkChg>
        <pc:inkChg chg="add del">
          <ac:chgData name="Jade Tan" userId="16b1a3b18b71b79e" providerId="LiveId" clId="{CC439497-F5D5-874C-9940-C183D36575AE}" dt="2023-03-19T03:08:21.956" v="3600" actId="571"/>
          <ac:inkMkLst>
            <pc:docMk/>
            <pc:sldMk cId="1434164020" sldId="325"/>
            <ac:inkMk id="119" creationId="{9B1E0A1B-D718-0065-C8EF-876C5156A353}"/>
          </ac:inkMkLst>
        </pc:inkChg>
        <pc:inkChg chg="add del">
          <ac:chgData name="Jade Tan" userId="16b1a3b18b71b79e" providerId="LiveId" clId="{CC439497-F5D5-874C-9940-C183D36575AE}" dt="2023-03-19T03:08:21.956" v="3600" actId="571"/>
          <ac:inkMkLst>
            <pc:docMk/>
            <pc:sldMk cId="1434164020" sldId="325"/>
            <ac:inkMk id="121" creationId="{842BA40C-3D3A-F932-383A-5FAE9A5E03BA}"/>
          </ac:inkMkLst>
        </pc:inkChg>
        <pc:inkChg chg="add del reco">
          <ac:chgData name="Jade Tan" userId="16b1a3b18b71b79e" providerId="LiveId" clId="{CC439497-F5D5-874C-9940-C183D36575AE}" dt="2023-03-19T03:08:21.956" v="3600" actId="571"/>
          <ac:inkMkLst>
            <pc:docMk/>
            <pc:sldMk cId="1434164020" sldId="325"/>
            <ac:inkMk id="122" creationId="{4CE09757-0074-F0DB-C6EC-81FC20076360}"/>
          </ac:inkMkLst>
        </pc:inkChg>
        <pc:inkChg chg="add">
          <ac:chgData name="Jade Tan" userId="16b1a3b18b71b79e" providerId="LiveId" clId="{CC439497-F5D5-874C-9940-C183D36575AE}" dt="2023-03-19T03:08:30.471" v="3604"/>
          <ac:inkMkLst>
            <pc:docMk/>
            <pc:sldMk cId="1434164020" sldId="325"/>
            <ac:inkMk id="123" creationId="{A3EBFFA6-A484-942C-FD7A-FCB9E1AFF313}"/>
          </ac:inkMkLst>
        </pc:inkChg>
        <pc:inkChg chg="add del">
          <ac:chgData name="Jade Tan" userId="16b1a3b18b71b79e" providerId="LiveId" clId="{CC439497-F5D5-874C-9940-C183D36575AE}" dt="2023-03-19T03:09:20.034" v="3607" actId="22"/>
          <ac:inkMkLst>
            <pc:docMk/>
            <pc:sldMk cId="1434164020" sldId="325"/>
            <ac:inkMk id="125" creationId="{FD18BC75-E901-FB6C-5FC8-BFAF6A2190EB}"/>
          </ac:inkMkLst>
        </pc:inkChg>
        <pc:inkChg chg="add del">
          <ac:chgData name="Jade Tan" userId="16b1a3b18b71b79e" providerId="LiveId" clId="{CC439497-F5D5-874C-9940-C183D36575AE}" dt="2023-03-19T03:09:20.034" v="3607" actId="22"/>
          <ac:inkMkLst>
            <pc:docMk/>
            <pc:sldMk cId="1434164020" sldId="325"/>
            <ac:inkMk id="127" creationId="{378683DF-78D3-4A84-3131-FEC675396C6D}"/>
          </ac:inkMkLst>
        </pc:inkChg>
        <pc:inkChg chg="add del">
          <ac:chgData name="Jade Tan" userId="16b1a3b18b71b79e" providerId="LiveId" clId="{CC439497-F5D5-874C-9940-C183D36575AE}" dt="2023-03-19T03:09:20.034" v="3607" actId="22"/>
          <ac:inkMkLst>
            <pc:docMk/>
            <pc:sldMk cId="1434164020" sldId="325"/>
            <ac:inkMk id="129" creationId="{020717F4-44BA-860B-2384-BED925632E0D}"/>
          </ac:inkMkLst>
        </pc:inkChg>
        <pc:inkChg chg="add del">
          <ac:chgData name="Jade Tan" userId="16b1a3b18b71b79e" providerId="LiveId" clId="{CC439497-F5D5-874C-9940-C183D36575AE}" dt="2023-03-19T03:09:20.034" v="3607" actId="22"/>
          <ac:inkMkLst>
            <pc:docMk/>
            <pc:sldMk cId="1434164020" sldId="325"/>
            <ac:inkMk id="132" creationId="{E4B3168D-EE0B-7537-5DA3-A7B1259084E6}"/>
          </ac:inkMkLst>
        </pc:inkChg>
        <pc:inkChg chg="add del">
          <ac:chgData name="Jade Tan" userId="16b1a3b18b71b79e" providerId="LiveId" clId="{CC439497-F5D5-874C-9940-C183D36575AE}" dt="2023-03-19T03:09:20.034" v="3607" actId="22"/>
          <ac:inkMkLst>
            <pc:docMk/>
            <pc:sldMk cId="1434164020" sldId="325"/>
            <ac:inkMk id="134" creationId="{F3426C71-A607-40DC-9AB2-99EFEB0FBD74}"/>
          </ac:inkMkLst>
        </pc:inkChg>
        <pc:inkChg chg="add del">
          <ac:chgData name="Jade Tan" userId="16b1a3b18b71b79e" providerId="LiveId" clId="{CC439497-F5D5-874C-9940-C183D36575AE}" dt="2023-03-19T03:09:20.034" v="3607" actId="22"/>
          <ac:inkMkLst>
            <pc:docMk/>
            <pc:sldMk cId="1434164020" sldId="325"/>
            <ac:inkMk id="137" creationId="{B905B067-707A-A71A-6FC6-043B3D731777}"/>
          </ac:inkMkLst>
        </pc:inkChg>
        <pc:inkChg chg="add del">
          <ac:chgData name="Jade Tan" userId="16b1a3b18b71b79e" providerId="LiveId" clId="{CC439497-F5D5-874C-9940-C183D36575AE}" dt="2023-03-19T03:09:20.034" v="3607" actId="22"/>
          <ac:inkMkLst>
            <pc:docMk/>
            <pc:sldMk cId="1434164020" sldId="325"/>
            <ac:inkMk id="139" creationId="{62170FC9-9BA2-3056-7B17-92F0A0185B3D}"/>
          </ac:inkMkLst>
        </pc:inkChg>
        <pc:inkChg chg="add del">
          <ac:chgData name="Jade Tan" userId="16b1a3b18b71b79e" providerId="LiveId" clId="{CC439497-F5D5-874C-9940-C183D36575AE}" dt="2023-03-19T03:09:20.034" v="3607" actId="22"/>
          <ac:inkMkLst>
            <pc:docMk/>
            <pc:sldMk cId="1434164020" sldId="325"/>
            <ac:inkMk id="141" creationId="{4D205B30-0B4A-1D76-724B-1B2074ED67E9}"/>
          </ac:inkMkLst>
        </pc:inkChg>
        <pc:inkChg chg="add del">
          <ac:chgData name="Jade Tan" userId="16b1a3b18b71b79e" providerId="LiveId" clId="{CC439497-F5D5-874C-9940-C183D36575AE}" dt="2023-03-19T03:09:20.034" v="3607" actId="22"/>
          <ac:inkMkLst>
            <pc:docMk/>
            <pc:sldMk cId="1434164020" sldId="325"/>
            <ac:inkMk id="143" creationId="{BDBA2817-F726-7496-8511-565BEE540554}"/>
          </ac:inkMkLst>
        </pc:inkChg>
        <pc:inkChg chg="add del">
          <ac:chgData name="Jade Tan" userId="16b1a3b18b71b79e" providerId="LiveId" clId="{CC439497-F5D5-874C-9940-C183D36575AE}" dt="2023-03-19T03:09:20.034" v="3607" actId="22"/>
          <ac:inkMkLst>
            <pc:docMk/>
            <pc:sldMk cId="1434164020" sldId="325"/>
            <ac:inkMk id="145" creationId="{72356D17-55CC-9B33-36CB-CDC6B9CC391D}"/>
          </ac:inkMkLst>
        </pc:inkChg>
        <pc:inkChg chg="add del">
          <ac:chgData name="Jade Tan" userId="16b1a3b18b71b79e" providerId="LiveId" clId="{CC439497-F5D5-874C-9940-C183D36575AE}" dt="2023-03-19T03:09:20.034" v="3607" actId="22"/>
          <ac:inkMkLst>
            <pc:docMk/>
            <pc:sldMk cId="1434164020" sldId="325"/>
            <ac:inkMk id="147" creationId="{187C8DBB-F236-C6FA-EF9C-8BB36EFA72A5}"/>
          </ac:inkMkLst>
        </pc:inkChg>
        <pc:inkChg chg="add del">
          <ac:chgData name="Jade Tan" userId="16b1a3b18b71b79e" providerId="LiveId" clId="{CC439497-F5D5-874C-9940-C183D36575AE}" dt="2023-03-19T03:09:20.034" v="3607" actId="22"/>
          <ac:inkMkLst>
            <pc:docMk/>
            <pc:sldMk cId="1434164020" sldId="325"/>
            <ac:inkMk id="149" creationId="{9F082750-0E26-AECE-2CA4-C314A384111C}"/>
          </ac:inkMkLst>
        </pc:inkChg>
        <pc:inkChg chg="add del">
          <ac:chgData name="Jade Tan" userId="16b1a3b18b71b79e" providerId="LiveId" clId="{CC439497-F5D5-874C-9940-C183D36575AE}" dt="2023-03-19T03:09:20.034" v="3607" actId="22"/>
          <ac:inkMkLst>
            <pc:docMk/>
            <pc:sldMk cId="1434164020" sldId="325"/>
            <ac:inkMk id="155" creationId="{FF29375E-5BD4-0AAB-50A0-9FBFE6CF66A7}"/>
          </ac:inkMkLst>
        </pc:inkChg>
        <pc:inkChg chg="add del">
          <ac:chgData name="Jade Tan" userId="16b1a3b18b71b79e" providerId="LiveId" clId="{CC439497-F5D5-874C-9940-C183D36575AE}" dt="2023-03-19T03:09:20.034" v="3607" actId="22"/>
          <ac:inkMkLst>
            <pc:docMk/>
            <pc:sldMk cId="1434164020" sldId="325"/>
            <ac:inkMk id="157" creationId="{1BDEC628-245C-4AF0-F2CC-433A541764FF}"/>
          </ac:inkMkLst>
        </pc:inkChg>
        <pc:inkChg chg="add del">
          <ac:chgData name="Jade Tan" userId="16b1a3b18b71b79e" providerId="LiveId" clId="{CC439497-F5D5-874C-9940-C183D36575AE}" dt="2023-03-19T03:09:20.034" v="3607" actId="22"/>
          <ac:inkMkLst>
            <pc:docMk/>
            <pc:sldMk cId="1434164020" sldId="325"/>
            <ac:inkMk id="159" creationId="{BFAA3F08-EB08-FFA3-F73A-96949D23F5FA}"/>
          </ac:inkMkLst>
        </pc:inkChg>
        <pc:inkChg chg="add del">
          <ac:chgData name="Jade Tan" userId="16b1a3b18b71b79e" providerId="LiveId" clId="{CC439497-F5D5-874C-9940-C183D36575AE}" dt="2023-03-19T03:09:20.034" v="3607" actId="22"/>
          <ac:inkMkLst>
            <pc:docMk/>
            <pc:sldMk cId="1434164020" sldId="325"/>
            <ac:inkMk id="161" creationId="{102ED51F-7DA6-1F8F-2CCA-B06D112B4065}"/>
          </ac:inkMkLst>
        </pc:inkChg>
        <pc:inkChg chg="add del">
          <ac:chgData name="Jade Tan" userId="16b1a3b18b71b79e" providerId="LiveId" clId="{CC439497-F5D5-874C-9940-C183D36575AE}" dt="2023-03-19T03:09:20.034" v="3607" actId="22"/>
          <ac:inkMkLst>
            <pc:docMk/>
            <pc:sldMk cId="1434164020" sldId="325"/>
            <ac:inkMk id="163" creationId="{F63D8ACA-6AE3-F880-51AE-926192C5D7F0}"/>
          </ac:inkMkLst>
        </pc:inkChg>
        <pc:inkChg chg="add del">
          <ac:chgData name="Jade Tan" userId="16b1a3b18b71b79e" providerId="LiveId" clId="{CC439497-F5D5-874C-9940-C183D36575AE}" dt="2023-03-19T03:09:20.034" v="3607" actId="22"/>
          <ac:inkMkLst>
            <pc:docMk/>
            <pc:sldMk cId="1434164020" sldId="325"/>
            <ac:inkMk id="166" creationId="{C608B371-6288-6086-35F3-97668FAC467F}"/>
          </ac:inkMkLst>
        </pc:inkChg>
        <pc:inkChg chg="add del">
          <ac:chgData name="Jade Tan" userId="16b1a3b18b71b79e" providerId="LiveId" clId="{CC439497-F5D5-874C-9940-C183D36575AE}" dt="2023-03-19T03:09:20.034" v="3607" actId="22"/>
          <ac:inkMkLst>
            <pc:docMk/>
            <pc:sldMk cId="1434164020" sldId="325"/>
            <ac:inkMk id="168" creationId="{17C4FBB8-2EEE-0309-4F71-7AF279A7EC17}"/>
          </ac:inkMkLst>
        </pc:inkChg>
        <pc:inkChg chg="add del">
          <ac:chgData name="Jade Tan" userId="16b1a3b18b71b79e" providerId="LiveId" clId="{CC439497-F5D5-874C-9940-C183D36575AE}" dt="2023-03-19T03:09:20.034" v="3607" actId="22"/>
          <ac:inkMkLst>
            <pc:docMk/>
            <pc:sldMk cId="1434164020" sldId="325"/>
            <ac:inkMk id="170" creationId="{5B7CD1C9-9027-4E7B-CD35-0787932CE7F3}"/>
          </ac:inkMkLst>
        </pc:inkChg>
        <pc:inkChg chg="add del">
          <ac:chgData name="Jade Tan" userId="16b1a3b18b71b79e" providerId="LiveId" clId="{CC439497-F5D5-874C-9940-C183D36575AE}" dt="2023-03-19T03:09:20.034" v="3607" actId="22"/>
          <ac:inkMkLst>
            <pc:docMk/>
            <pc:sldMk cId="1434164020" sldId="325"/>
            <ac:inkMk id="172" creationId="{D4F8E8B4-893F-8554-F834-9DD13EBA9407}"/>
          </ac:inkMkLst>
        </pc:inkChg>
        <pc:inkChg chg="add del">
          <ac:chgData name="Jade Tan" userId="16b1a3b18b71b79e" providerId="LiveId" clId="{CC439497-F5D5-874C-9940-C183D36575AE}" dt="2023-03-19T03:09:20.034" v="3607" actId="22"/>
          <ac:inkMkLst>
            <pc:docMk/>
            <pc:sldMk cId="1434164020" sldId="325"/>
            <ac:inkMk id="174" creationId="{460CCD3A-7405-508A-EE67-42E264DF0037}"/>
          </ac:inkMkLst>
        </pc:inkChg>
        <pc:inkChg chg="add del">
          <ac:chgData name="Jade Tan" userId="16b1a3b18b71b79e" providerId="LiveId" clId="{CC439497-F5D5-874C-9940-C183D36575AE}" dt="2023-03-19T03:09:20.034" v="3607" actId="22"/>
          <ac:inkMkLst>
            <pc:docMk/>
            <pc:sldMk cId="1434164020" sldId="325"/>
            <ac:inkMk id="176" creationId="{144A628B-6476-13ED-209C-BF2725E54B5A}"/>
          </ac:inkMkLst>
        </pc:inkChg>
        <pc:inkChg chg="add del">
          <ac:chgData name="Jade Tan" userId="16b1a3b18b71b79e" providerId="LiveId" clId="{CC439497-F5D5-874C-9940-C183D36575AE}" dt="2023-03-19T03:09:20.034" v="3607" actId="22"/>
          <ac:inkMkLst>
            <pc:docMk/>
            <pc:sldMk cId="1434164020" sldId="325"/>
            <ac:inkMk id="181" creationId="{3B83F478-9008-8B61-D52D-839172DDB3ED}"/>
          </ac:inkMkLst>
        </pc:inkChg>
        <pc:inkChg chg="add del">
          <ac:chgData name="Jade Tan" userId="16b1a3b18b71b79e" providerId="LiveId" clId="{CC439497-F5D5-874C-9940-C183D36575AE}" dt="2023-03-19T03:09:20.034" v="3607" actId="22"/>
          <ac:inkMkLst>
            <pc:docMk/>
            <pc:sldMk cId="1434164020" sldId="325"/>
            <ac:inkMk id="183" creationId="{5DECA76F-225C-DD73-0E81-410E16D0259C}"/>
          </ac:inkMkLst>
        </pc:inkChg>
        <pc:inkChg chg="add del">
          <ac:chgData name="Jade Tan" userId="16b1a3b18b71b79e" providerId="LiveId" clId="{CC439497-F5D5-874C-9940-C183D36575AE}" dt="2023-03-19T03:09:20.034" v="3607" actId="22"/>
          <ac:inkMkLst>
            <pc:docMk/>
            <pc:sldMk cId="1434164020" sldId="325"/>
            <ac:inkMk id="185" creationId="{7C6FD45A-2069-B0DF-3A84-92514225C84F}"/>
          </ac:inkMkLst>
        </pc:inkChg>
        <pc:inkChg chg="add del">
          <ac:chgData name="Jade Tan" userId="16b1a3b18b71b79e" providerId="LiveId" clId="{CC439497-F5D5-874C-9940-C183D36575AE}" dt="2023-03-19T03:09:20.034" v="3607" actId="22"/>
          <ac:inkMkLst>
            <pc:docMk/>
            <pc:sldMk cId="1434164020" sldId="325"/>
            <ac:inkMk id="187" creationId="{5FCA78BE-DBF7-1FD6-D70E-3EE99253121F}"/>
          </ac:inkMkLst>
        </pc:inkChg>
        <pc:inkChg chg="add del reco">
          <ac:chgData name="Jade Tan" userId="16b1a3b18b71b79e" providerId="LiveId" clId="{CC439497-F5D5-874C-9940-C183D36575AE}" dt="2023-03-19T03:09:20.034" v="3607" actId="22"/>
          <ac:inkMkLst>
            <pc:docMk/>
            <pc:sldMk cId="1434164020" sldId="325"/>
            <ac:inkMk id="188" creationId="{34C3FE88-ABBD-8898-B792-95D87B76A94E}"/>
          </ac:inkMkLst>
        </pc:inkChg>
        <pc:inkChg chg="add del">
          <ac:chgData name="Jade Tan" userId="16b1a3b18b71b79e" providerId="LiveId" clId="{CC439497-F5D5-874C-9940-C183D36575AE}" dt="2023-03-19T03:09:23.013" v="3609"/>
          <ac:inkMkLst>
            <pc:docMk/>
            <pc:sldMk cId="1434164020" sldId="325"/>
            <ac:inkMk id="199" creationId="{54323383-706D-BA2B-945D-A5C83EBD34F2}"/>
          </ac:inkMkLst>
        </pc:inkChg>
        <pc:inkChg chg="add del">
          <ac:chgData name="Jade Tan" userId="16b1a3b18b71b79e" providerId="LiveId" clId="{CC439497-F5D5-874C-9940-C183D36575AE}" dt="2023-03-19T03:09:23.013" v="3609"/>
          <ac:inkMkLst>
            <pc:docMk/>
            <pc:sldMk cId="1434164020" sldId="325"/>
            <ac:inkMk id="201" creationId="{E0B1192B-8CF9-CAD9-9BC8-B8D2883F01BF}"/>
          </ac:inkMkLst>
        </pc:inkChg>
        <pc:inkChg chg="add del">
          <ac:chgData name="Jade Tan" userId="16b1a3b18b71b79e" providerId="LiveId" clId="{CC439497-F5D5-874C-9940-C183D36575AE}" dt="2023-03-19T03:09:23.013" v="3609"/>
          <ac:inkMkLst>
            <pc:docMk/>
            <pc:sldMk cId="1434164020" sldId="325"/>
            <ac:inkMk id="203" creationId="{75AC8807-6E75-D4A3-D341-A29E567BEE70}"/>
          </ac:inkMkLst>
        </pc:inkChg>
        <pc:inkChg chg="add del">
          <ac:chgData name="Jade Tan" userId="16b1a3b18b71b79e" providerId="LiveId" clId="{CC439497-F5D5-874C-9940-C183D36575AE}" dt="2023-03-19T03:09:23.013" v="3609"/>
          <ac:inkMkLst>
            <pc:docMk/>
            <pc:sldMk cId="1434164020" sldId="325"/>
            <ac:inkMk id="206" creationId="{B883BACF-6474-D285-EEDA-9F5AE17D1FDF}"/>
          </ac:inkMkLst>
        </pc:inkChg>
        <pc:inkChg chg="add del">
          <ac:chgData name="Jade Tan" userId="16b1a3b18b71b79e" providerId="LiveId" clId="{CC439497-F5D5-874C-9940-C183D36575AE}" dt="2023-03-19T03:09:23.013" v="3609"/>
          <ac:inkMkLst>
            <pc:docMk/>
            <pc:sldMk cId="1434164020" sldId="325"/>
            <ac:inkMk id="208" creationId="{D7407209-348B-1AF0-00FC-B3B3214DCA31}"/>
          </ac:inkMkLst>
        </pc:inkChg>
        <pc:inkChg chg="add del">
          <ac:chgData name="Jade Tan" userId="16b1a3b18b71b79e" providerId="LiveId" clId="{CC439497-F5D5-874C-9940-C183D36575AE}" dt="2023-03-19T03:09:23.013" v="3609"/>
          <ac:inkMkLst>
            <pc:docMk/>
            <pc:sldMk cId="1434164020" sldId="325"/>
            <ac:inkMk id="210" creationId="{9DB20A76-2760-449F-C3C4-53224BF9B0FB}"/>
          </ac:inkMkLst>
        </pc:inkChg>
        <pc:inkChg chg="add del">
          <ac:chgData name="Jade Tan" userId="16b1a3b18b71b79e" providerId="LiveId" clId="{CC439497-F5D5-874C-9940-C183D36575AE}" dt="2023-03-19T03:09:23.013" v="3609"/>
          <ac:inkMkLst>
            <pc:docMk/>
            <pc:sldMk cId="1434164020" sldId="325"/>
            <ac:inkMk id="214" creationId="{43A514A8-9CB8-0FFF-64B8-33F14D337BD3}"/>
          </ac:inkMkLst>
        </pc:inkChg>
        <pc:inkChg chg="add del">
          <ac:chgData name="Jade Tan" userId="16b1a3b18b71b79e" providerId="LiveId" clId="{CC439497-F5D5-874C-9940-C183D36575AE}" dt="2023-03-19T03:09:23.013" v="3609"/>
          <ac:inkMkLst>
            <pc:docMk/>
            <pc:sldMk cId="1434164020" sldId="325"/>
            <ac:inkMk id="216" creationId="{69C19A86-3B6C-7AD5-EEA4-9C3B9FF5F9BE}"/>
          </ac:inkMkLst>
        </pc:inkChg>
        <pc:inkChg chg="add del">
          <ac:chgData name="Jade Tan" userId="16b1a3b18b71b79e" providerId="LiveId" clId="{CC439497-F5D5-874C-9940-C183D36575AE}" dt="2023-03-19T03:09:23.013" v="3609"/>
          <ac:inkMkLst>
            <pc:docMk/>
            <pc:sldMk cId="1434164020" sldId="325"/>
            <ac:inkMk id="220" creationId="{CBEF8BE0-FC1E-2090-065B-DA8C13138245}"/>
          </ac:inkMkLst>
        </pc:inkChg>
        <pc:inkChg chg="add del">
          <ac:chgData name="Jade Tan" userId="16b1a3b18b71b79e" providerId="LiveId" clId="{CC439497-F5D5-874C-9940-C183D36575AE}" dt="2023-03-19T03:09:23.013" v="3609"/>
          <ac:inkMkLst>
            <pc:docMk/>
            <pc:sldMk cId="1434164020" sldId="325"/>
            <ac:inkMk id="222" creationId="{674864BC-AD49-8FD4-53E9-615EB5CFD02D}"/>
          </ac:inkMkLst>
        </pc:inkChg>
        <pc:inkChg chg="add del">
          <ac:chgData name="Jade Tan" userId="16b1a3b18b71b79e" providerId="LiveId" clId="{CC439497-F5D5-874C-9940-C183D36575AE}" dt="2023-03-19T03:09:23.013" v="3609"/>
          <ac:inkMkLst>
            <pc:docMk/>
            <pc:sldMk cId="1434164020" sldId="325"/>
            <ac:inkMk id="224" creationId="{EC907E6B-19C8-4BB1-29C7-9AA7E88683F2}"/>
          </ac:inkMkLst>
        </pc:inkChg>
        <pc:inkChg chg="add del">
          <ac:chgData name="Jade Tan" userId="16b1a3b18b71b79e" providerId="LiveId" clId="{CC439497-F5D5-874C-9940-C183D36575AE}" dt="2023-03-19T03:09:23.013" v="3609"/>
          <ac:inkMkLst>
            <pc:docMk/>
            <pc:sldMk cId="1434164020" sldId="325"/>
            <ac:inkMk id="226" creationId="{914F5501-847C-C52D-F624-73F2CFC0DCD8}"/>
          </ac:inkMkLst>
        </pc:inkChg>
        <pc:inkChg chg="add del">
          <ac:chgData name="Jade Tan" userId="16b1a3b18b71b79e" providerId="LiveId" clId="{CC439497-F5D5-874C-9940-C183D36575AE}" dt="2023-03-19T03:09:23.013" v="3609"/>
          <ac:inkMkLst>
            <pc:docMk/>
            <pc:sldMk cId="1434164020" sldId="325"/>
            <ac:inkMk id="228" creationId="{137D3C10-33D5-3727-F7B3-9D784746D6A5}"/>
          </ac:inkMkLst>
        </pc:inkChg>
        <pc:inkChg chg="add del">
          <ac:chgData name="Jade Tan" userId="16b1a3b18b71b79e" providerId="LiveId" clId="{CC439497-F5D5-874C-9940-C183D36575AE}" dt="2023-03-19T03:09:23.013" v="3609"/>
          <ac:inkMkLst>
            <pc:docMk/>
            <pc:sldMk cId="1434164020" sldId="325"/>
            <ac:inkMk id="231" creationId="{A374C820-2E67-2289-4C27-89EDFDC78E57}"/>
          </ac:inkMkLst>
        </pc:inkChg>
        <pc:inkChg chg="add del">
          <ac:chgData name="Jade Tan" userId="16b1a3b18b71b79e" providerId="LiveId" clId="{CC439497-F5D5-874C-9940-C183D36575AE}" dt="2023-03-19T03:09:23.013" v="3609"/>
          <ac:inkMkLst>
            <pc:docMk/>
            <pc:sldMk cId="1434164020" sldId="325"/>
            <ac:inkMk id="233" creationId="{D28D86AF-CA5E-D190-303D-DA29E34D1B5E}"/>
          </ac:inkMkLst>
        </pc:inkChg>
        <pc:inkChg chg="add del">
          <ac:chgData name="Jade Tan" userId="16b1a3b18b71b79e" providerId="LiveId" clId="{CC439497-F5D5-874C-9940-C183D36575AE}" dt="2023-03-19T03:09:23.013" v="3609"/>
          <ac:inkMkLst>
            <pc:docMk/>
            <pc:sldMk cId="1434164020" sldId="325"/>
            <ac:inkMk id="235" creationId="{4DAC1F6C-CA69-1A0F-1713-2F605B427B1E}"/>
          </ac:inkMkLst>
        </pc:inkChg>
        <pc:inkChg chg="add del">
          <ac:chgData name="Jade Tan" userId="16b1a3b18b71b79e" providerId="LiveId" clId="{CC439497-F5D5-874C-9940-C183D36575AE}" dt="2023-03-19T03:09:23.013" v="3609"/>
          <ac:inkMkLst>
            <pc:docMk/>
            <pc:sldMk cId="1434164020" sldId="325"/>
            <ac:inkMk id="238" creationId="{626CF8AA-BD40-EDE8-4475-923D356F2C2A}"/>
          </ac:inkMkLst>
        </pc:inkChg>
        <pc:inkChg chg="add del">
          <ac:chgData name="Jade Tan" userId="16b1a3b18b71b79e" providerId="LiveId" clId="{CC439497-F5D5-874C-9940-C183D36575AE}" dt="2023-03-19T03:09:23.013" v="3609"/>
          <ac:inkMkLst>
            <pc:docMk/>
            <pc:sldMk cId="1434164020" sldId="325"/>
            <ac:inkMk id="240" creationId="{71DA9F63-D109-BD79-8033-4DB1CAED2EE0}"/>
          </ac:inkMkLst>
        </pc:inkChg>
        <pc:inkChg chg="add del">
          <ac:chgData name="Jade Tan" userId="16b1a3b18b71b79e" providerId="LiveId" clId="{CC439497-F5D5-874C-9940-C183D36575AE}" dt="2023-03-19T03:09:23.013" v="3609"/>
          <ac:inkMkLst>
            <pc:docMk/>
            <pc:sldMk cId="1434164020" sldId="325"/>
            <ac:inkMk id="242" creationId="{197C2DA8-A3DF-1F7E-412F-D4E426F0DF42}"/>
          </ac:inkMkLst>
        </pc:inkChg>
        <pc:inkChg chg="add del">
          <ac:chgData name="Jade Tan" userId="16b1a3b18b71b79e" providerId="LiveId" clId="{CC439497-F5D5-874C-9940-C183D36575AE}" dt="2023-03-19T03:09:23.013" v="3609"/>
          <ac:inkMkLst>
            <pc:docMk/>
            <pc:sldMk cId="1434164020" sldId="325"/>
            <ac:inkMk id="244" creationId="{5D6FD838-5814-3150-BA93-FDA50B7555D3}"/>
          </ac:inkMkLst>
        </pc:inkChg>
        <pc:inkChg chg="add del">
          <ac:chgData name="Jade Tan" userId="16b1a3b18b71b79e" providerId="LiveId" clId="{CC439497-F5D5-874C-9940-C183D36575AE}" dt="2023-03-19T03:09:23.013" v="3609"/>
          <ac:inkMkLst>
            <pc:docMk/>
            <pc:sldMk cId="1434164020" sldId="325"/>
            <ac:inkMk id="247" creationId="{3AEDEAF0-DAF1-B4A9-7B8A-0CA3A3A84BE9}"/>
          </ac:inkMkLst>
        </pc:inkChg>
        <pc:inkChg chg="add del">
          <ac:chgData name="Jade Tan" userId="16b1a3b18b71b79e" providerId="LiveId" clId="{CC439497-F5D5-874C-9940-C183D36575AE}" dt="2023-03-19T03:09:23.013" v="3609"/>
          <ac:inkMkLst>
            <pc:docMk/>
            <pc:sldMk cId="1434164020" sldId="325"/>
            <ac:inkMk id="249" creationId="{48C19F24-C6F9-6E05-A4FA-1E6CC8FFC968}"/>
          </ac:inkMkLst>
        </pc:inkChg>
        <pc:inkChg chg="add del">
          <ac:chgData name="Jade Tan" userId="16b1a3b18b71b79e" providerId="LiveId" clId="{CC439497-F5D5-874C-9940-C183D36575AE}" dt="2023-03-19T03:09:23.013" v="3609"/>
          <ac:inkMkLst>
            <pc:docMk/>
            <pc:sldMk cId="1434164020" sldId="325"/>
            <ac:inkMk id="251" creationId="{675995CC-3868-A5E9-3A50-9D775A8CE616}"/>
          </ac:inkMkLst>
        </pc:inkChg>
        <pc:inkChg chg="add del">
          <ac:chgData name="Jade Tan" userId="16b1a3b18b71b79e" providerId="LiveId" clId="{CC439497-F5D5-874C-9940-C183D36575AE}" dt="2023-03-19T03:09:23.013" v="3609"/>
          <ac:inkMkLst>
            <pc:docMk/>
            <pc:sldMk cId="1434164020" sldId="325"/>
            <ac:inkMk id="253" creationId="{E40ADDA9-34CA-68D3-5EC6-95E9438256C2}"/>
          </ac:inkMkLst>
        </pc:inkChg>
        <pc:inkChg chg="add del">
          <ac:chgData name="Jade Tan" userId="16b1a3b18b71b79e" providerId="LiveId" clId="{CC439497-F5D5-874C-9940-C183D36575AE}" dt="2023-03-19T03:09:23.013" v="3609"/>
          <ac:inkMkLst>
            <pc:docMk/>
            <pc:sldMk cId="1434164020" sldId="325"/>
            <ac:inkMk id="255" creationId="{73360CEA-FF5C-AF9D-708F-B8102F358BED}"/>
          </ac:inkMkLst>
        </pc:inkChg>
        <pc:inkChg chg="add del">
          <ac:chgData name="Jade Tan" userId="16b1a3b18b71b79e" providerId="LiveId" clId="{CC439497-F5D5-874C-9940-C183D36575AE}" dt="2023-03-19T03:09:23.013" v="3609"/>
          <ac:inkMkLst>
            <pc:docMk/>
            <pc:sldMk cId="1434164020" sldId="325"/>
            <ac:inkMk id="257" creationId="{DFD283BA-8FFD-70BA-4567-DE411475B3F1}"/>
          </ac:inkMkLst>
        </pc:inkChg>
        <pc:inkChg chg="add del">
          <ac:chgData name="Jade Tan" userId="16b1a3b18b71b79e" providerId="LiveId" clId="{CC439497-F5D5-874C-9940-C183D36575AE}" dt="2023-03-19T03:09:23.013" v="3609"/>
          <ac:inkMkLst>
            <pc:docMk/>
            <pc:sldMk cId="1434164020" sldId="325"/>
            <ac:inkMk id="262" creationId="{DEC5F60C-38FA-7673-567C-446F2C922FCF}"/>
          </ac:inkMkLst>
        </pc:inkChg>
        <pc:inkChg chg="add mod reco modStrokes">
          <ac:chgData name="Jade Tan" userId="16b1a3b18b71b79e" providerId="LiveId" clId="{CC439497-F5D5-874C-9940-C183D36575AE}" dt="2023-03-19T03:09:55.425" v="3614"/>
          <ac:inkMkLst>
            <pc:docMk/>
            <pc:sldMk cId="1434164020" sldId="325"/>
            <ac:inkMk id="263" creationId="{09B252E9-D2ED-FFDC-D7F0-0A7BF5DCDBA0}"/>
          </ac:inkMkLst>
        </pc:inkChg>
        <pc:inkChg chg="add del">
          <ac:chgData name="Jade Tan" userId="16b1a3b18b71b79e" providerId="LiveId" clId="{CC439497-F5D5-874C-9940-C183D36575AE}" dt="2023-03-19T03:10:17.482" v="3619"/>
          <ac:inkMkLst>
            <pc:docMk/>
            <pc:sldMk cId="1434164020" sldId="325"/>
            <ac:inkMk id="264" creationId="{B8213E8F-0AE1-FE21-140A-116A37526710}"/>
          </ac:inkMkLst>
        </pc:inkChg>
        <pc:inkChg chg="add del">
          <ac:chgData name="Jade Tan" userId="16b1a3b18b71b79e" providerId="LiveId" clId="{CC439497-F5D5-874C-9940-C183D36575AE}" dt="2023-03-19T03:10:15.941" v="3618"/>
          <ac:inkMkLst>
            <pc:docMk/>
            <pc:sldMk cId="1434164020" sldId="325"/>
            <ac:inkMk id="265" creationId="{009761C3-8812-2005-8EEA-AA7AEC09CA94}"/>
          </ac:inkMkLst>
        </pc:inkChg>
        <pc:inkChg chg="add del reco">
          <ac:chgData name="Jade Tan" userId="16b1a3b18b71b79e" providerId="LiveId" clId="{CC439497-F5D5-874C-9940-C183D36575AE}" dt="2023-03-19T03:10:15.941" v="3618"/>
          <ac:inkMkLst>
            <pc:docMk/>
            <pc:sldMk cId="1434164020" sldId="325"/>
            <ac:inkMk id="266" creationId="{B56CFD78-9558-9DE0-A7C8-823F23EAC76A}"/>
          </ac:inkMkLst>
        </pc:inkChg>
        <pc:inkChg chg="add">
          <ac:chgData name="Jade Tan" userId="16b1a3b18b71b79e" providerId="LiveId" clId="{CC439497-F5D5-874C-9940-C183D36575AE}" dt="2023-03-19T03:10:19.465" v="3620"/>
          <ac:inkMkLst>
            <pc:docMk/>
            <pc:sldMk cId="1434164020" sldId="325"/>
            <ac:inkMk id="267" creationId="{56AACC78-2BA6-0EA4-1DEC-0F02CC6A2716}"/>
          </ac:inkMkLst>
        </pc:inkChg>
        <pc:inkChg chg="add del">
          <ac:chgData name="Jade Tan" userId="16b1a3b18b71b79e" providerId="LiveId" clId="{CC439497-F5D5-874C-9940-C183D36575AE}" dt="2023-03-19T03:10:25.579" v="3628"/>
          <ac:inkMkLst>
            <pc:docMk/>
            <pc:sldMk cId="1434164020" sldId="325"/>
            <ac:inkMk id="268" creationId="{8DDF136C-0868-88BF-BDB4-D6EB89699F28}"/>
          </ac:inkMkLst>
        </pc:inkChg>
        <pc:inkChg chg="add del">
          <ac:chgData name="Jade Tan" userId="16b1a3b18b71b79e" providerId="LiveId" clId="{CC439497-F5D5-874C-9940-C183D36575AE}" dt="2023-03-19T03:10:25.579" v="3628"/>
          <ac:inkMkLst>
            <pc:docMk/>
            <pc:sldMk cId="1434164020" sldId="325"/>
            <ac:inkMk id="279" creationId="{25E77F02-D164-FB6C-098F-6FACD435A748}"/>
          </ac:inkMkLst>
        </pc:inkChg>
        <pc:inkChg chg="add del">
          <ac:chgData name="Jade Tan" userId="16b1a3b18b71b79e" providerId="LiveId" clId="{CC439497-F5D5-874C-9940-C183D36575AE}" dt="2023-03-19T03:10:25.579" v="3628"/>
          <ac:inkMkLst>
            <pc:docMk/>
            <pc:sldMk cId="1434164020" sldId="325"/>
            <ac:inkMk id="280" creationId="{1B984E52-55E0-04A7-697B-6EDC0E5E6D34}"/>
          </ac:inkMkLst>
        </pc:inkChg>
        <pc:inkChg chg="add del">
          <ac:chgData name="Jade Tan" userId="16b1a3b18b71b79e" providerId="LiveId" clId="{CC439497-F5D5-874C-9940-C183D36575AE}" dt="2023-03-19T03:10:25.579" v="3628"/>
          <ac:inkMkLst>
            <pc:docMk/>
            <pc:sldMk cId="1434164020" sldId="325"/>
            <ac:inkMk id="281" creationId="{24AAB939-A615-72E8-A364-02F8C76AD9D4}"/>
          </ac:inkMkLst>
        </pc:inkChg>
        <pc:inkChg chg="add del">
          <ac:chgData name="Jade Tan" userId="16b1a3b18b71b79e" providerId="LiveId" clId="{CC439497-F5D5-874C-9940-C183D36575AE}" dt="2023-03-19T03:10:25.579" v="3628"/>
          <ac:inkMkLst>
            <pc:docMk/>
            <pc:sldMk cId="1434164020" sldId="325"/>
            <ac:inkMk id="282" creationId="{77C1BB5A-45B1-0A5C-117F-FB2A31A8E998}"/>
          </ac:inkMkLst>
        </pc:inkChg>
        <pc:inkChg chg="add del">
          <ac:chgData name="Jade Tan" userId="16b1a3b18b71b79e" providerId="LiveId" clId="{CC439497-F5D5-874C-9940-C183D36575AE}" dt="2023-03-19T03:10:25.579" v="3628"/>
          <ac:inkMkLst>
            <pc:docMk/>
            <pc:sldMk cId="1434164020" sldId="325"/>
            <ac:inkMk id="283" creationId="{CF3109B5-4AFC-D230-3930-DEB77383C4E6}"/>
          </ac:inkMkLst>
        </pc:inkChg>
        <pc:inkChg chg="add del">
          <ac:chgData name="Jade Tan" userId="16b1a3b18b71b79e" providerId="LiveId" clId="{CC439497-F5D5-874C-9940-C183D36575AE}" dt="2023-03-19T03:10:25.579" v="3628"/>
          <ac:inkMkLst>
            <pc:docMk/>
            <pc:sldMk cId="1434164020" sldId="325"/>
            <ac:inkMk id="284" creationId="{22025053-E3ED-F4B6-50DC-BFAD89C5991C}"/>
          </ac:inkMkLst>
        </pc:inkChg>
        <pc:inkChg chg="add reco">
          <ac:chgData name="Jade Tan" userId="16b1a3b18b71b79e" providerId="LiveId" clId="{CC439497-F5D5-874C-9940-C183D36575AE}" dt="2023-03-19T03:10:25.579" v="3628"/>
          <ac:inkMkLst>
            <pc:docMk/>
            <pc:sldMk cId="1434164020" sldId="325"/>
            <ac:inkMk id="285" creationId="{2C5E140E-8226-77E2-726D-13B5DBDB1C7A}"/>
          </ac:inkMkLst>
        </pc:inkChg>
        <pc:inkChg chg="add reco">
          <ac:chgData name="Jade Tan" userId="16b1a3b18b71b79e" providerId="LiveId" clId="{CC439497-F5D5-874C-9940-C183D36575AE}" dt="2023-03-19T03:10:25.579" v="3628"/>
          <ac:inkMkLst>
            <pc:docMk/>
            <pc:sldMk cId="1434164020" sldId="325"/>
            <ac:inkMk id="286" creationId="{DDF048EA-E056-48AF-D8F3-4635AE596270}"/>
          </ac:inkMkLst>
        </pc:inkChg>
        <pc:inkChg chg="mod modStrokes">
          <ac:chgData name="Jade Tan" userId="16b1a3b18b71b79e" providerId="LiveId" clId="{CC439497-F5D5-874C-9940-C183D36575AE}" dt="2023-03-19T03:03:56.295" v="3520"/>
          <ac:inkMkLst>
            <pc:docMk/>
            <pc:sldMk cId="1434164020" sldId="325"/>
            <ac:inkMk id="495" creationId="{F4F92938-2AB3-C023-3B99-DDC12FBE2B86}"/>
          </ac:inkMkLst>
        </pc:inkChg>
        <pc:inkChg chg="del mod modStrokes">
          <ac:chgData name="Jade Tan" userId="16b1a3b18b71b79e" providerId="LiveId" clId="{CC439497-F5D5-874C-9940-C183D36575AE}" dt="2023-03-19T03:03:57.209" v="3521"/>
          <ac:inkMkLst>
            <pc:docMk/>
            <pc:sldMk cId="1434164020" sldId="325"/>
            <ac:inkMk id="499" creationId="{FADB5ABD-8599-D3C4-6DD3-42DDC4FE54D1}"/>
          </ac:inkMkLst>
        </pc:inkChg>
        <pc:inkChg chg="mod modStrokes">
          <ac:chgData name="Jade Tan" userId="16b1a3b18b71b79e" providerId="LiveId" clId="{CC439497-F5D5-874C-9940-C183D36575AE}" dt="2023-03-19T03:04:20.054" v="3541"/>
          <ac:inkMkLst>
            <pc:docMk/>
            <pc:sldMk cId="1434164020" sldId="325"/>
            <ac:inkMk id="514" creationId="{6939F37F-8AAB-408A-9E8C-0B680F4A7359}"/>
          </ac:inkMkLst>
        </pc:inkChg>
        <pc:inkChg chg="mod">
          <ac:chgData name="Jade Tan" userId="16b1a3b18b71b79e" providerId="LiveId" clId="{CC439497-F5D5-874C-9940-C183D36575AE}" dt="2023-03-19T03:05:13.602" v="3545" actId="1076"/>
          <ac:inkMkLst>
            <pc:docMk/>
            <pc:sldMk cId="1434164020" sldId="325"/>
            <ac:inkMk id="542" creationId="{913731A8-E505-1570-E230-4F81B2389AB1}"/>
          </ac:inkMkLst>
        </pc:inkChg>
        <pc:inkChg chg="mod">
          <ac:chgData name="Jade Tan" userId="16b1a3b18b71b79e" providerId="LiveId" clId="{CC439497-F5D5-874C-9940-C183D36575AE}" dt="2023-03-19T03:05:13.602" v="3545" actId="1076"/>
          <ac:inkMkLst>
            <pc:docMk/>
            <pc:sldMk cId="1434164020" sldId="325"/>
            <ac:inkMk id="543" creationId="{4F2FEC63-E749-EF38-B55F-CC2E75E29761}"/>
          </ac:inkMkLst>
        </pc:inkChg>
        <pc:inkChg chg="mod">
          <ac:chgData name="Jade Tan" userId="16b1a3b18b71b79e" providerId="LiveId" clId="{CC439497-F5D5-874C-9940-C183D36575AE}" dt="2023-03-19T03:05:13.602" v="3545" actId="1076"/>
          <ac:inkMkLst>
            <pc:docMk/>
            <pc:sldMk cId="1434164020" sldId="325"/>
            <ac:inkMk id="544" creationId="{DD4E93CE-50DF-B08C-8E81-4129D65D8194}"/>
          </ac:inkMkLst>
        </pc:inkChg>
        <pc:inkChg chg="mod">
          <ac:chgData name="Jade Tan" userId="16b1a3b18b71b79e" providerId="LiveId" clId="{CC439497-F5D5-874C-9940-C183D36575AE}" dt="2023-03-19T03:05:13.602" v="3545" actId="1076"/>
          <ac:inkMkLst>
            <pc:docMk/>
            <pc:sldMk cId="1434164020" sldId="325"/>
            <ac:inkMk id="545" creationId="{0AB2FB59-DE3D-6DDA-B827-B46799531FD2}"/>
          </ac:inkMkLst>
        </pc:inkChg>
        <pc:inkChg chg="mod">
          <ac:chgData name="Jade Tan" userId="16b1a3b18b71b79e" providerId="LiveId" clId="{CC439497-F5D5-874C-9940-C183D36575AE}" dt="2023-03-19T03:05:13.602" v="3545" actId="1076"/>
          <ac:inkMkLst>
            <pc:docMk/>
            <pc:sldMk cId="1434164020" sldId="325"/>
            <ac:inkMk id="546" creationId="{75BD3D7C-72D2-2CFE-C8E7-B9FA8E8BF5C4}"/>
          </ac:inkMkLst>
        </pc:inkChg>
        <pc:inkChg chg="mod">
          <ac:chgData name="Jade Tan" userId="16b1a3b18b71b79e" providerId="LiveId" clId="{CC439497-F5D5-874C-9940-C183D36575AE}" dt="2023-03-19T03:05:13.602" v="3545" actId="1076"/>
          <ac:inkMkLst>
            <pc:docMk/>
            <pc:sldMk cId="1434164020" sldId="325"/>
            <ac:inkMk id="547" creationId="{AAE9B91B-C63C-E8D9-97B2-4D1F4A05F960}"/>
          </ac:inkMkLst>
        </pc:inkChg>
        <pc:inkChg chg="mod">
          <ac:chgData name="Jade Tan" userId="16b1a3b18b71b79e" providerId="LiveId" clId="{CC439497-F5D5-874C-9940-C183D36575AE}" dt="2023-03-19T03:05:13.602" v="3545" actId="1076"/>
          <ac:inkMkLst>
            <pc:docMk/>
            <pc:sldMk cId="1434164020" sldId="325"/>
            <ac:inkMk id="563" creationId="{7A3D8D6E-9F80-5AD7-BE9B-812E55115732}"/>
          </ac:inkMkLst>
        </pc:inkChg>
        <pc:inkChg chg="mod">
          <ac:chgData name="Jade Tan" userId="16b1a3b18b71b79e" providerId="LiveId" clId="{CC439497-F5D5-874C-9940-C183D36575AE}" dt="2023-03-19T03:05:13.602" v="3545" actId="1076"/>
          <ac:inkMkLst>
            <pc:docMk/>
            <pc:sldMk cId="1434164020" sldId="325"/>
            <ac:inkMk id="564" creationId="{A1C2FB79-4E16-FC49-6315-362A46322523}"/>
          </ac:inkMkLst>
        </pc:inkChg>
        <pc:inkChg chg="mod">
          <ac:chgData name="Jade Tan" userId="16b1a3b18b71b79e" providerId="LiveId" clId="{CC439497-F5D5-874C-9940-C183D36575AE}" dt="2023-03-19T03:05:13.602" v="3545" actId="1076"/>
          <ac:inkMkLst>
            <pc:docMk/>
            <pc:sldMk cId="1434164020" sldId="325"/>
            <ac:inkMk id="573" creationId="{221C9B70-DE81-9186-D7F7-68202D3FA9C5}"/>
          </ac:inkMkLst>
        </pc:inkChg>
        <pc:inkChg chg="mod">
          <ac:chgData name="Jade Tan" userId="16b1a3b18b71b79e" providerId="LiveId" clId="{CC439497-F5D5-874C-9940-C183D36575AE}" dt="2023-03-19T03:05:13.602" v="3545" actId="1076"/>
          <ac:inkMkLst>
            <pc:docMk/>
            <pc:sldMk cId="1434164020" sldId="325"/>
            <ac:inkMk id="575" creationId="{6F355D9E-B336-B6AA-EA44-440540CCD603}"/>
          </ac:inkMkLst>
        </pc:inkChg>
        <pc:inkChg chg="mod">
          <ac:chgData name="Jade Tan" userId="16b1a3b18b71b79e" providerId="LiveId" clId="{CC439497-F5D5-874C-9940-C183D36575AE}" dt="2023-03-19T03:05:13.602" v="3545" actId="1076"/>
          <ac:inkMkLst>
            <pc:docMk/>
            <pc:sldMk cId="1434164020" sldId="325"/>
            <ac:inkMk id="576" creationId="{1483C9E0-8CBF-E343-5EE0-8C2461C81028}"/>
          </ac:inkMkLst>
        </pc:inkChg>
        <pc:inkChg chg="mod modStrokes">
          <ac:chgData name="Jade Tan" userId="16b1a3b18b71b79e" providerId="LiveId" clId="{CC439497-F5D5-874C-9940-C183D36575AE}" dt="2023-03-19T03:05:13.602" v="3545" actId="1076"/>
          <ac:inkMkLst>
            <pc:docMk/>
            <pc:sldMk cId="1434164020" sldId="325"/>
            <ac:inkMk id="586" creationId="{51AF25EF-3DE0-7370-8CE9-E5D504D0ADEA}"/>
          </ac:inkMkLst>
        </pc:inkChg>
        <pc:inkChg chg="mod">
          <ac:chgData name="Jade Tan" userId="16b1a3b18b71b79e" providerId="LiveId" clId="{CC439497-F5D5-874C-9940-C183D36575AE}" dt="2023-03-19T03:05:13.602" v="3545" actId="1076"/>
          <ac:inkMkLst>
            <pc:docMk/>
            <pc:sldMk cId="1434164020" sldId="325"/>
            <ac:inkMk id="587" creationId="{A036F9F5-56E8-0EE8-991D-5E2C230653AA}"/>
          </ac:inkMkLst>
        </pc:inkChg>
        <pc:inkChg chg="del">
          <ac:chgData name="Jade Tan" userId="16b1a3b18b71b79e" providerId="LiveId" clId="{CC439497-F5D5-874C-9940-C183D36575AE}" dt="2023-03-19T03:03:47.329" v="3517" actId="478"/>
          <ac:inkMkLst>
            <pc:docMk/>
            <pc:sldMk cId="1434164020" sldId="325"/>
            <ac:inkMk id="598" creationId="{5FFB6FFF-618D-80D2-3CDE-48C3F42B3B92}"/>
          </ac:inkMkLst>
        </pc:inkChg>
        <pc:inkChg chg="del">
          <ac:chgData name="Jade Tan" userId="16b1a3b18b71b79e" providerId="LiveId" clId="{CC439497-F5D5-874C-9940-C183D36575AE}" dt="2023-03-19T03:03:47.329" v="3517" actId="478"/>
          <ac:inkMkLst>
            <pc:docMk/>
            <pc:sldMk cId="1434164020" sldId="325"/>
            <ac:inkMk id="599" creationId="{D9061848-D517-8DD8-6BA7-2EBFCDC1AE21}"/>
          </ac:inkMkLst>
        </pc:inkChg>
        <pc:inkChg chg="del">
          <ac:chgData name="Jade Tan" userId="16b1a3b18b71b79e" providerId="LiveId" clId="{CC439497-F5D5-874C-9940-C183D36575AE}" dt="2023-03-19T03:03:47.329" v="3517" actId="478"/>
          <ac:inkMkLst>
            <pc:docMk/>
            <pc:sldMk cId="1434164020" sldId="325"/>
            <ac:inkMk id="601" creationId="{56DDCE81-D25A-EF6F-860A-E19ADBFB39EC}"/>
          </ac:inkMkLst>
        </pc:inkChg>
        <pc:inkChg chg="del">
          <ac:chgData name="Jade Tan" userId="16b1a3b18b71b79e" providerId="LiveId" clId="{CC439497-F5D5-874C-9940-C183D36575AE}" dt="2023-03-19T03:03:47.329" v="3517" actId="478"/>
          <ac:inkMkLst>
            <pc:docMk/>
            <pc:sldMk cId="1434164020" sldId="325"/>
            <ac:inkMk id="610" creationId="{B2139BD4-DC35-ED35-8E23-1F1CB5DFE90F}"/>
          </ac:inkMkLst>
        </pc:inkChg>
        <pc:inkChg chg="del">
          <ac:chgData name="Jade Tan" userId="16b1a3b18b71b79e" providerId="LiveId" clId="{CC439497-F5D5-874C-9940-C183D36575AE}" dt="2023-03-19T03:03:47.329" v="3517" actId="478"/>
          <ac:inkMkLst>
            <pc:docMk/>
            <pc:sldMk cId="1434164020" sldId="325"/>
            <ac:inkMk id="611" creationId="{9B2EBCE0-5375-8461-3756-11F580B782DF}"/>
          </ac:inkMkLst>
        </pc:inkChg>
        <pc:inkChg chg="del">
          <ac:chgData name="Jade Tan" userId="16b1a3b18b71b79e" providerId="LiveId" clId="{CC439497-F5D5-874C-9940-C183D36575AE}" dt="2023-03-19T03:03:47.329" v="3517" actId="478"/>
          <ac:inkMkLst>
            <pc:docMk/>
            <pc:sldMk cId="1434164020" sldId="325"/>
            <ac:inkMk id="624" creationId="{A6771CDD-037F-0DCD-07DF-EB246DB2ECCF}"/>
          </ac:inkMkLst>
        </pc:inkChg>
        <pc:inkChg chg="del">
          <ac:chgData name="Jade Tan" userId="16b1a3b18b71b79e" providerId="LiveId" clId="{CC439497-F5D5-874C-9940-C183D36575AE}" dt="2023-03-19T03:03:47.329" v="3517" actId="478"/>
          <ac:inkMkLst>
            <pc:docMk/>
            <pc:sldMk cId="1434164020" sldId="325"/>
            <ac:inkMk id="625" creationId="{8C54E527-C19B-19A6-50B5-C3EB39369AC9}"/>
          </ac:inkMkLst>
        </pc:inkChg>
        <pc:inkChg chg="del">
          <ac:chgData name="Jade Tan" userId="16b1a3b18b71b79e" providerId="LiveId" clId="{CC439497-F5D5-874C-9940-C183D36575AE}" dt="2023-03-19T03:03:47.329" v="3517" actId="478"/>
          <ac:inkMkLst>
            <pc:docMk/>
            <pc:sldMk cId="1434164020" sldId="325"/>
            <ac:inkMk id="628" creationId="{6CA074E0-E08A-D2CC-D6FA-7C604B087FAB}"/>
          </ac:inkMkLst>
        </pc:inkChg>
        <pc:inkChg chg="del">
          <ac:chgData name="Jade Tan" userId="16b1a3b18b71b79e" providerId="LiveId" clId="{CC439497-F5D5-874C-9940-C183D36575AE}" dt="2023-03-19T03:03:47.329" v="3517" actId="478"/>
          <ac:inkMkLst>
            <pc:docMk/>
            <pc:sldMk cId="1434164020" sldId="325"/>
            <ac:inkMk id="637" creationId="{A509ED67-D2F6-6C28-4D86-77925CA7FFCB}"/>
          </ac:inkMkLst>
        </pc:inkChg>
        <pc:inkChg chg="del">
          <ac:chgData name="Jade Tan" userId="16b1a3b18b71b79e" providerId="LiveId" clId="{CC439497-F5D5-874C-9940-C183D36575AE}" dt="2023-03-19T03:03:47.329" v="3517" actId="478"/>
          <ac:inkMkLst>
            <pc:docMk/>
            <pc:sldMk cId="1434164020" sldId="325"/>
            <ac:inkMk id="641" creationId="{5B87FD92-99ED-0471-D4E6-0C5DD596D310}"/>
          </ac:inkMkLst>
        </pc:inkChg>
        <pc:inkChg chg="del">
          <ac:chgData name="Jade Tan" userId="16b1a3b18b71b79e" providerId="LiveId" clId="{CC439497-F5D5-874C-9940-C183D36575AE}" dt="2023-03-19T03:03:47.329" v="3517" actId="478"/>
          <ac:inkMkLst>
            <pc:docMk/>
            <pc:sldMk cId="1434164020" sldId="325"/>
            <ac:inkMk id="649" creationId="{24CF1BFC-97BA-98DA-DA48-C4D92279B8C5}"/>
          </ac:inkMkLst>
        </pc:inkChg>
        <pc:inkChg chg="del">
          <ac:chgData name="Jade Tan" userId="16b1a3b18b71b79e" providerId="LiveId" clId="{CC439497-F5D5-874C-9940-C183D36575AE}" dt="2023-03-19T03:03:47.329" v="3517" actId="478"/>
          <ac:inkMkLst>
            <pc:docMk/>
            <pc:sldMk cId="1434164020" sldId="325"/>
            <ac:inkMk id="650" creationId="{4DD94C3E-E7D5-2451-14C0-7F76538C7C38}"/>
          </ac:inkMkLst>
        </pc:inkChg>
        <pc:inkChg chg="del">
          <ac:chgData name="Jade Tan" userId="16b1a3b18b71b79e" providerId="LiveId" clId="{CC439497-F5D5-874C-9940-C183D36575AE}" dt="2023-03-19T03:03:47.329" v="3517" actId="478"/>
          <ac:inkMkLst>
            <pc:docMk/>
            <pc:sldMk cId="1434164020" sldId="325"/>
            <ac:inkMk id="659" creationId="{0DFBFF49-B03C-7127-FF66-6876CC133039}"/>
          </ac:inkMkLst>
        </pc:inkChg>
        <pc:inkChg chg="del">
          <ac:chgData name="Jade Tan" userId="16b1a3b18b71b79e" providerId="LiveId" clId="{CC439497-F5D5-874C-9940-C183D36575AE}" dt="2023-03-19T03:03:47.329" v="3517" actId="478"/>
          <ac:inkMkLst>
            <pc:docMk/>
            <pc:sldMk cId="1434164020" sldId="325"/>
            <ac:inkMk id="663" creationId="{40E033FC-F246-765D-18FD-2BCD3FC77ABA}"/>
          </ac:inkMkLst>
        </pc:inkChg>
        <pc:inkChg chg="del">
          <ac:chgData name="Jade Tan" userId="16b1a3b18b71b79e" providerId="LiveId" clId="{CC439497-F5D5-874C-9940-C183D36575AE}" dt="2023-03-19T03:03:47.329" v="3517" actId="478"/>
          <ac:inkMkLst>
            <pc:docMk/>
            <pc:sldMk cId="1434164020" sldId="325"/>
            <ac:inkMk id="667" creationId="{CDDD9E6F-B98E-A4BC-0440-F5B1390E623E}"/>
          </ac:inkMkLst>
        </pc:inkChg>
        <pc:inkChg chg="del">
          <ac:chgData name="Jade Tan" userId="16b1a3b18b71b79e" providerId="LiveId" clId="{CC439497-F5D5-874C-9940-C183D36575AE}" dt="2023-03-19T03:03:47.329" v="3517" actId="478"/>
          <ac:inkMkLst>
            <pc:docMk/>
            <pc:sldMk cId="1434164020" sldId="325"/>
            <ac:inkMk id="674" creationId="{FDE5CB15-AD9C-A1E6-B3B3-704359990776}"/>
          </ac:inkMkLst>
        </pc:inkChg>
        <pc:inkChg chg="del">
          <ac:chgData name="Jade Tan" userId="16b1a3b18b71b79e" providerId="LiveId" clId="{CC439497-F5D5-874C-9940-C183D36575AE}" dt="2023-03-19T03:03:47.329" v="3517" actId="478"/>
          <ac:inkMkLst>
            <pc:docMk/>
            <pc:sldMk cId="1434164020" sldId="325"/>
            <ac:inkMk id="677" creationId="{E3C0F87B-15DE-DD9A-73D2-45993196A2DE}"/>
          </ac:inkMkLst>
        </pc:inkChg>
        <pc:inkChg chg="del">
          <ac:chgData name="Jade Tan" userId="16b1a3b18b71b79e" providerId="LiveId" clId="{CC439497-F5D5-874C-9940-C183D36575AE}" dt="2023-03-19T03:03:47.329" v="3517" actId="478"/>
          <ac:inkMkLst>
            <pc:docMk/>
            <pc:sldMk cId="1434164020" sldId="325"/>
            <ac:inkMk id="686" creationId="{FAFBE45D-2234-EBE7-7D38-FFC58DCAC508}"/>
          </ac:inkMkLst>
        </pc:inkChg>
        <pc:inkChg chg="del">
          <ac:chgData name="Jade Tan" userId="16b1a3b18b71b79e" providerId="LiveId" clId="{CC439497-F5D5-874C-9940-C183D36575AE}" dt="2023-03-19T03:03:47.329" v="3517" actId="478"/>
          <ac:inkMkLst>
            <pc:docMk/>
            <pc:sldMk cId="1434164020" sldId="325"/>
            <ac:inkMk id="687" creationId="{35D29380-EE55-FAC2-9777-FE5AC635FBBD}"/>
          </ac:inkMkLst>
        </pc:inkChg>
        <pc:inkChg chg="del">
          <ac:chgData name="Jade Tan" userId="16b1a3b18b71b79e" providerId="LiveId" clId="{CC439497-F5D5-874C-9940-C183D36575AE}" dt="2023-03-19T03:03:47.329" v="3517" actId="478"/>
          <ac:inkMkLst>
            <pc:docMk/>
            <pc:sldMk cId="1434164020" sldId="325"/>
            <ac:inkMk id="699" creationId="{E77DB11B-9EF5-DB02-1832-2AEE869C7D76}"/>
          </ac:inkMkLst>
        </pc:inkChg>
        <pc:inkChg chg="del">
          <ac:chgData name="Jade Tan" userId="16b1a3b18b71b79e" providerId="LiveId" clId="{CC439497-F5D5-874C-9940-C183D36575AE}" dt="2023-03-19T03:03:47.329" v="3517" actId="478"/>
          <ac:inkMkLst>
            <pc:docMk/>
            <pc:sldMk cId="1434164020" sldId="325"/>
            <ac:inkMk id="700" creationId="{20F92C68-5109-F22F-9B68-27C43A3DF85D}"/>
          </ac:inkMkLst>
        </pc:inkChg>
        <pc:inkChg chg="del">
          <ac:chgData name="Jade Tan" userId="16b1a3b18b71b79e" providerId="LiveId" clId="{CC439497-F5D5-874C-9940-C183D36575AE}" dt="2023-03-19T03:03:47.329" v="3517" actId="478"/>
          <ac:inkMkLst>
            <pc:docMk/>
            <pc:sldMk cId="1434164020" sldId="325"/>
            <ac:inkMk id="710" creationId="{AD891AC2-9D66-60F7-00A0-EB48EF4CFCC8}"/>
          </ac:inkMkLst>
        </pc:inkChg>
        <pc:inkChg chg="del">
          <ac:chgData name="Jade Tan" userId="16b1a3b18b71b79e" providerId="LiveId" clId="{CC439497-F5D5-874C-9940-C183D36575AE}" dt="2023-03-19T03:03:47.329" v="3517" actId="478"/>
          <ac:inkMkLst>
            <pc:docMk/>
            <pc:sldMk cId="1434164020" sldId="325"/>
            <ac:inkMk id="722" creationId="{A2C651AC-0BF4-93EF-55CC-A3F525E7A040}"/>
          </ac:inkMkLst>
        </pc:inkChg>
        <pc:inkChg chg="del">
          <ac:chgData name="Jade Tan" userId="16b1a3b18b71b79e" providerId="LiveId" clId="{CC439497-F5D5-874C-9940-C183D36575AE}" dt="2023-03-19T03:03:47.329" v="3517" actId="478"/>
          <ac:inkMkLst>
            <pc:docMk/>
            <pc:sldMk cId="1434164020" sldId="325"/>
            <ac:inkMk id="727" creationId="{9857657C-BD97-A631-2466-E73B8055422D}"/>
          </ac:inkMkLst>
        </pc:inkChg>
        <pc:inkChg chg="del">
          <ac:chgData name="Jade Tan" userId="16b1a3b18b71b79e" providerId="LiveId" clId="{CC439497-F5D5-874C-9940-C183D36575AE}" dt="2023-03-19T03:03:47.329" v="3517" actId="478"/>
          <ac:inkMkLst>
            <pc:docMk/>
            <pc:sldMk cId="1434164020" sldId="325"/>
            <ac:inkMk id="735" creationId="{C906B92A-9FF8-AED6-3FB3-CECE8C7FB292}"/>
          </ac:inkMkLst>
        </pc:inkChg>
        <pc:inkChg chg="del">
          <ac:chgData name="Jade Tan" userId="16b1a3b18b71b79e" providerId="LiveId" clId="{CC439497-F5D5-874C-9940-C183D36575AE}" dt="2023-03-19T03:03:47.329" v="3517" actId="478"/>
          <ac:inkMkLst>
            <pc:docMk/>
            <pc:sldMk cId="1434164020" sldId="325"/>
            <ac:inkMk id="742" creationId="{AEACA43D-9013-DC3A-CD06-03EFD90FA20A}"/>
          </ac:inkMkLst>
        </pc:inkChg>
        <pc:inkChg chg="del">
          <ac:chgData name="Jade Tan" userId="16b1a3b18b71b79e" providerId="LiveId" clId="{CC439497-F5D5-874C-9940-C183D36575AE}" dt="2023-03-19T03:03:47.329" v="3517" actId="478"/>
          <ac:inkMkLst>
            <pc:docMk/>
            <pc:sldMk cId="1434164020" sldId="325"/>
            <ac:inkMk id="769" creationId="{4DD77B96-1267-74A0-E91B-116A976AC170}"/>
          </ac:inkMkLst>
        </pc:inkChg>
        <pc:inkChg chg="del">
          <ac:chgData name="Jade Tan" userId="16b1a3b18b71b79e" providerId="LiveId" clId="{CC439497-F5D5-874C-9940-C183D36575AE}" dt="2023-03-19T03:03:47.329" v="3517" actId="478"/>
          <ac:inkMkLst>
            <pc:docMk/>
            <pc:sldMk cId="1434164020" sldId="325"/>
            <ac:inkMk id="770" creationId="{5194D947-54F4-29D7-83F2-3CB8BE02603F}"/>
          </ac:inkMkLst>
        </pc:inkChg>
        <pc:inkChg chg="del">
          <ac:chgData name="Jade Tan" userId="16b1a3b18b71b79e" providerId="LiveId" clId="{CC439497-F5D5-874C-9940-C183D36575AE}" dt="2023-03-19T03:03:47.329" v="3517" actId="478"/>
          <ac:inkMkLst>
            <pc:docMk/>
            <pc:sldMk cId="1434164020" sldId="325"/>
            <ac:inkMk id="780" creationId="{995FDFCF-D649-6F65-A08B-95EF62ED6F9E}"/>
          </ac:inkMkLst>
        </pc:inkChg>
        <pc:inkChg chg="del">
          <ac:chgData name="Jade Tan" userId="16b1a3b18b71b79e" providerId="LiveId" clId="{CC439497-F5D5-874C-9940-C183D36575AE}" dt="2023-03-19T03:03:47.329" v="3517" actId="478"/>
          <ac:inkMkLst>
            <pc:docMk/>
            <pc:sldMk cId="1434164020" sldId="325"/>
            <ac:inkMk id="781" creationId="{4AA0D179-427D-8FAE-81C5-E66A990A195A}"/>
          </ac:inkMkLst>
        </pc:inkChg>
        <pc:inkChg chg="del">
          <ac:chgData name="Jade Tan" userId="16b1a3b18b71b79e" providerId="LiveId" clId="{CC439497-F5D5-874C-9940-C183D36575AE}" dt="2023-03-19T03:03:47.329" v="3517" actId="478"/>
          <ac:inkMkLst>
            <pc:docMk/>
            <pc:sldMk cId="1434164020" sldId="325"/>
            <ac:inkMk id="790" creationId="{AEC57DB9-CDF3-1C97-F7EC-45BAB9699089}"/>
          </ac:inkMkLst>
        </pc:inkChg>
        <pc:inkChg chg="add del mod">
          <ac:chgData name="Jade Tan" userId="16b1a3b18b71b79e" providerId="LiveId" clId="{CC439497-F5D5-874C-9940-C183D36575AE}" dt="2023-03-19T03:03:52.150" v="3518"/>
          <ac:inkMkLst>
            <pc:docMk/>
            <pc:sldMk cId="1434164020" sldId="325"/>
            <ac:inkMk id="796" creationId="{397E8B7D-B53A-A3D2-B193-6693F381DEBB}"/>
          </ac:inkMkLst>
        </pc:inkChg>
      </pc:sldChg>
      <pc:sldChg chg="addSp delSp modSp">
        <pc:chgData name="Jade Tan" userId="16b1a3b18b71b79e" providerId="LiveId" clId="{CC439497-F5D5-874C-9940-C183D36575AE}" dt="2023-03-19T03:28:14.725" v="3893"/>
        <pc:sldMkLst>
          <pc:docMk/>
          <pc:sldMk cId="320292727" sldId="326"/>
        </pc:sldMkLst>
        <pc:inkChg chg="del">
          <ac:chgData name="Jade Tan" userId="16b1a3b18b71b79e" providerId="LiveId" clId="{CC439497-F5D5-874C-9940-C183D36575AE}" dt="2023-03-19T03:26:25.489" v="3841" actId="478"/>
          <ac:inkMkLst>
            <pc:docMk/>
            <pc:sldMk cId="320292727" sldId="326"/>
            <ac:inkMk id="4" creationId="{2C545A6C-14FF-4542-4B44-94EFC45E7A0C}"/>
          </ac:inkMkLst>
        </pc:inkChg>
        <pc:inkChg chg="add del">
          <ac:chgData name="Jade Tan" userId="16b1a3b18b71b79e" providerId="LiveId" clId="{CC439497-F5D5-874C-9940-C183D36575AE}" dt="2023-03-19T03:18:09.601" v="3699"/>
          <ac:inkMkLst>
            <pc:docMk/>
            <pc:sldMk cId="320292727" sldId="326"/>
            <ac:inkMk id="5" creationId="{07A65EAF-BC53-C1B5-9FA3-41BD8D1AE973}"/>
          </ac:inkMkLst>
        </pc:inkChg>
        <pc:inkChg chg="add del">
          <ac:chgData name="Jade Tan" userId="16b1a3b18b71b79e" providerId="LiveId" clId="{CC439497-F5D5-874C-9940-C183D36575AE}" dt="2023-03-19T03:17:54.208" v="3682"/>
          <ac:inkMkLst>
            <pc:docMk/>
            <pc:sldMk cId="320292727" sldId="326"/>
            <ac:inkMk id="6" creationId="{D5A7687B-C2E1-6888-26BE-9C9CDAAF583B}"/>
          </ac:inkMkLst>
        </pc:inkChg>
        <pc:inkChg chg="add del reco">
          <ac:chgData name="Jade Tan" userId="16b1a3b18b71b79e" providerId="LiveId" clId="{CC439497-F5D5-874C-9940-C183D36575AE}" dt="2023-03-19T03:17:54.208" v="3682"/>
          <ac:inkMkLst>
            <pc:docMk/>
            <pc:sldMk cId="320292727" sldId="326"/>
            <ac:inkMk id="7" creationId="{748B5CC9-ED8D-8008-FCF5-A4837EECC682}"/>
          </ac:inkMkLst>
        </pc:inkChg>
        <pc:inkChg chg="add del">
          <ac:chgData name="Jade Tan" userId="16b1a3b18b71b79e" providerId="LiveId" clId="{CC439497-F5D5-874C-9940-C183D36575AE}" dt="2023-03-19T03:18:09.167" v="3698"/>
          <ac:inkMkLst>
            <pc:docMk/>
            <pc:sldMk cId="320292727" sldId="326"/>
            <ac:inkMk id="8" creationId="{B0025761-645A-F577-ED2D-3BAD489DAD59}"/>
          </ac:inkMkLst>
        </pc:inkChg>
        <pc:inkChg chg="add del">
          <ac:chgData name="Jade Tan" userId="16b1a3b18b71b79e" providerId="LiveId" clId="{CC439497-F5D5-874C-9940-C183D36575AE}" dt="2023-03-19T03:18:08.560" v="3697"/>
          <ac:inkMkLst>
            <pc:docMk/>
            <pc:sldMk cId="320292727" sldId="326"/>
            <ac:inkMk id="9" creationId="{08FFCEA6-F342-FB35-939E-B379315494C3}"/>
          </ac:inkMkLst>
        </pc:inkChg>
        <pc:inkChg chg="add del">
          <ac:chgData name="Jade Tan" userId="16b1a3b18b71b79e" providerId="LiveId" clId="{CC439497-F5D5-874C-9940-C183D36575AE}" dt="2023-03-19T03:18:08.429" v="3696"/>
          <ac:inkMkLst>
            <pc:docMk/>
            <pc:sldMk cId="320292727" sldId="326"/>
            <ac:inkMk id="10" creationId="{8231B34B-4E10-4B99-A22D-01E9FD890896}"/>
          </ac:inkMkLst>
        </pc:inkChg>
        <pc:inkChg chg="add del reco">
          <ac:chgData name="Jade Tan" userId="16b1a3b18b71b79e" providerId="LiveId" clId="{CC439497-F5D5-874C-9940-C183D36575AE}" dt="2023-03-19T03:18:08.429" v="3696"/>
          <ac:inkMkLst>
            <pc:docMk/>
            <pc:sldMk cId="320292727" sldId="326"/>
            <ac:inkMk id="11" creationId="{F88605FF-8BB9-7D44-4EEF-E36C9C790E1C}"/>
          </ac:inkMkLst>
        </pc:inkChg>
        <pc:inkChg chg="add del">
          <ac:chgData name="Jade Tan" userId="16b1a3b18b71b79e" providerId="LiveId" clId="{CC439497-F5D5-874C-9940-C183D36575AE}" dt="2023-03-19T03:18:01.159" v="3688"/>
          <ac:inkMkLst>
            <pc:docMk/>
            <pc:sldMk cId="320292727" sldId="326"/>
            <ac:inkMk id="12" creationId="{D8BC0F18-23A5-06A9-CFA1-03C8F472BD9B}"/>
          </ac:inkMkLst>
        </pc:inkChg>
        <pc:inkChg chg="add del">
          <ac:chgData name="Jade Tan" userId="16b1a3b18b71b79e" providerId="LiveId" clId="{CC439497-F5D5-874C-9940-C183D36575AE}" dt="2023-03-19T03:18:08.233" v="3695"/>
          <ac:inkMkLst>
            <pc:docMk/>
            <pc:sldMk cId="320292727" sldId="326"/>
            <ac:inkMk id="13" creationId="{50F9693F-C4D4-1B43-AC72-9D775614D044}"/>
          </ac:inkMkLst>
        </pc:inkChg>
        <pc:inkChg chg="add del">
          <ac:chgData name="Jade Tan" userId="16b1a3b18b71b79e" providerId="LiveId" clId="{CC439497-F5D5-874C-9940-C183D36575AE}" dt="2023-03-19T03:18:08.057" v="3694"/>
          <ac:inkMkLst>
            <pc:docMk/>
            <pc:sldMk cId="320292727" sldId="326"/>
            <ac:inkMk id="14" creationId="{0016226F-63A4-4ABF-89E1-10E91512EE31}"/>
          </ac:inkMkLst>
        </pc:inkChg>
        <pc:inkChg chg="del">
          <ac:chgData name="Jade Tan" userId="16b1a3b18b71b79e" providerId="LiveId" clId="{CC439497-F5D5-874C-9940-C183D36575AE}" dt="2023-03-19T03:26:25.489" v="3841" actId="478"/>
          <ac:inkMkLst>
            <pc:docMk/>
            <pc:sldMk cId="320292727" sldId="326"/>
            <ac:inkMk id="15" creationId="{97943C69-665B-9C83-5578-6BA85B246CC1}"/>
          </ac:inkMkLst>
        </pc:inkChg>
        <pc:inkChg chg="del">
          <ac:chgData name="Jade Tan" userId="16b1a3b18b71b79e" providerId="LiveId" clId="{CC439497-F5D5-874C-9940-C183D36575AE}" dt="2023-03-19T03:26:25.489" v="3841" actId="478"/>
          <ac:inkMkLst>
            <pc:docMk/>
            <pc:sldMk cId="320292727" sldId="326"/>
            <ac:inkMk id="16" creationId="{285636E6-2399-16C4-5348-570BB491B01F}"/>
          </ac:inkMkLst>
        </pc:inkChg>
        <pc:inkChg chg="add del">
          <ac:chgData name="Jade Tan" userId="16b1a3b18b71b79e" providerId="LiveId" clId="{CC439497-F5D5-874C-9940-C183D36575AE}" dt="2023-03-19T03:18:07.856" v="3693"/>
          <ac:inkMkLst>
            <pc:docMk/>
            <pc:sldMk cId="320292727" sldId="326"/>
            <ac:inkMk id="17" creationId="{AE93EECD-DEDF-4B97-DB8F-3914CC5B7CB2}"/>
          </ac:inkMkLst>
        </pc:inkChg>
        <pc:inkChg chg="add del reco">
          <ac:chgData name="Jade Tan" userId="16b1a3b18b71b79e" providerId="LiveId" clId="{CC439497-F5D5-874C-9940-C183D36575AE}" dt="2023-03-19T03:18:07.856" v="3693"/>
          <ac:inkMkLst>
            <pc:docMk/>
            <pc:sldMk cId="320292727" sldId="326"/>
            <ac:inkMk id="18" creationId="{88F939D8-8390-00D9-FE62-A8BFA2548759}"/>
          </ac:inkMkLst>
        </pc:inkChg>
        <pc:inkChg chg="add del">
          <ac:chgData name="Jade Tan" userId="16b1a3b18b71b79e" providerId="LiveId" clId="{CC439497-F5D5-874C-9940-C183D36575AE}" dt="2023-03-19T03:18:14.252" v="3704"/>
          <ac:inkMkLst>
            <pc:docMk/>
            <pc:sldMk cId="320292727" sldId="326"/>
            <ac:inkMk id="19" creationId="{B35050AD-72FC-CE76-7218-AA05E6B0739F}"/>
          </ac:inkMkLst>
        </pc:inkChg>
        <pc:inkChg chg="add del">
          <ac:chgData name="Jade Tan" userId="16b1a3b18b71b79e" providerId="LiveId" clId="{CC439497-F5D5-874C-9940-C183D36575AE}" dt="2023-03-19T03:18:14.252" v="3704"/>
          <ac:inkMkLst>
            <pc:docMk/>
            <pc:sldMk cId="320292727" sldId="326"/>
            <ac:inkMk id="20" creationId="{E183EDDE-81D3-C1F6-A154-637C6A99F34B}"/>
          </ac:inkMkLst>
        </pc:inkChg>
        <pc:inkChg chg="add del">
          <ac:chgData name="Jade Tan" userId="16b1a3b18b71b79e" providerId="LiveId" clId="{CC439497-F5D5-874C-9940-C183D36575AE}" dt="2023-03-19T03:18:14.252" v="3704"/>
          <ac:inkMkLst>
            <pc:docMk/>
            <pc:sldMk cId="320292727" sldId="326"/>
            <ac:inkMk id="21" creationId="{F5319DE0-D5E5-D2F4-0B8D-615E15C4ACB9}"/>
          </ac:inkMkLst>
        </pc:inkChg>
        <pc:inkChg chg="add del">
          <ac:chgData name="Jade Tan" userId="16b1a3b18b71b79e" providerId="LiveId" clId="{CC439497-F5D5-874C-9940-C183D36575AE}" dt="2023-03-19T03:18:14.252" v="3704"/>
          <ac:inkMkLst>
            <pc:docMk/>
            <pc:sldMk cId="320292727" sldId="326"/>
            <ac:inkMk id="22" creationId="{772D0916-FDF2-07EF-68CB-C9BFBA603622}"/>
          </ac:inkMkLst>
        </pc:inkChg>
        <pc:inkChg chg="del">
          <ac:chgData name="Jade Tan" userId="16b1a3b18b71b79e" providerId="LiveId" clId="{CC439497-F5D5-874C-9940-C183D36575AE}" dt="2023-03-19T03:26:25.489" v="3841" actId="478"/>
          <ac:inkMkLst>
            <pc:docMk/>
            <pc:sldMk cId="320292727" sldId="326"/>
            <ac:inkMk id="23" creationId="{4F833FC5-1223-5EF2-7DFE-6A9CA01D6E30}"/>
          </ac:inkMkLst>
        </pc:inkChg>
        <pc:inkChg chg="add reco">
          <ac:chgData name="Jade Tan" userId="16b1a3b18b71b79e" providerId="LiveId" clId="{CC439497-F5D5-874C-9940-C183D36575AE}" dt="2023-03-19T03:18:14.252" v="3704"/>
          <ac:inkMkLst>
            <pc:docMk/>
            <pc:sldMk cId="320292727" sldId="326"/>
            <ac:inkMk id="24" creationId="{5A11003E-13F7-0863-9CD6-54794FF08B14}"/>
          </ac:inkMkLst>
        </pc:inkChg>
        <pc:inkChg chg="add del">
          <ac:chgData name="Jade Tan" userId="16b1a3b18b71b79e" providerId="LiveId" clId="{CC439497-F5D5-874C-9940-C183D36575AE}" dt="2023-03-19T03:18:17.298" v="3708"/>
          <ac:inkMkLst>
            <pc:docMk/>
            <pc:sldMk cId="320292727" sldId="326"/>
            <ac:inkMk id="25" creationId="{F1CB1567-A972-8AD1-C68A-064AEFD8DFD8}"/>
          </ac:inkMkLst>
        </pc:inkChg>
        <pc:inkChg chg="add del">
          <ac:chgData name="Jade Tan" userId="16b1a3b18b71b79e" providerId="LiveId" clId="{CC439497-F5D5-874C-9940-C183D36575AE}" dt="2023-03-19T03:18:17.298" v="3708"/>
          <ac:inkMkLst>
            <pc:docMk/>
            <pc:sldMk cId="320292727" sldId="326"/>
            <ac:inkMk id="26" creationId="{71A5D360-96F1-7333-72D5-D60701A5649E}"/>
          </ac:inkMkLst>
        </pc:inkChg>
        <pc:inkChg chg="add del">
          <ac:chgData name="Jade Tan" userId="16b1a3b18b71b79e" providerId="LiveId" clId="{CC439497-F5D5-874C-9940-C183D36575AE}" dt="2023-03-19T03:18:17.298" v="3708"/>
          <ac:inkMkLst>
            <pc:docMk/>
            <pc:sldMk cId="320292727" sldId="326"/>
            <ac:inkMk id="27" creationId="{FB917E4F-982C-DCD0-C462-07A6A816EEC5}"/>
          </ac:inkMkLst>
        </pc:inkChg>
        <pc:inkChg chg="add reco">
          <ac:chgData name="Jade Tan" userId="16b1a3b18b71b79e" providerId="LiveId" clId="{CC439497-F5D5-874C-9940-C183D36575AE}" dt="2023-03-19T03:18:17.298" v="3708"/>
          <ac:inkMkLst>
            <pc:docMk/>
            <pc:sldMk cId="320292727" sldId="326"/>
            <ac:inkMk id="28" creationId="{596CB143-30D3-8F75-8DF8-8431066667A7}"/>
          </ac:inkMkLst>
        </pc:inkChg>
        <pc:inkChg chg="add del">
          <ac:chgData name="Jade Tan" userId="16b1a3b18b71b79e" providerId="LiveId" clId="{CC439497-F5D5-874C-9940-C183D36575AE}" dt="2023-03-19T03:18:28.222" v="3715"/>
          <ac:inkMkLst>
            <pc:docMk/>
            <pc:sldMk cId="320292727" sldId="326"/>
            <ac:inkMk id="29" creationId="{C579F477-6B9F-1B19-DA86-67E735C1EAEF}"/>
          </ac:inkMkLst>
        </pc:inkChg>
        <pc:inkChg chg="add del">
          <ac:chgData name="Jade Tan" userId="16b1a3b18b71b79e" providerId="LiveId" clId="{CC439497-F5D5-874C-9940-C183D36575AE}" dt="2023-03-19T03:18:29.679" v="3716"/>
          <ac:inkMkLst>
            <pc:docMk/>
            <pc:sldMk cId="320292727" sldId="326"/>
            <ac:inkMk id="30" creationId="{820C0EB1-C565-FB5F-D199-DF5D24771F67}"/>
          </ac:inkMkLst>
        </pc:inkChg>
        <pc:inkChg chg="add del">
          <ac:chgData name="Jade Tan" userId="16b1a3b18b71b79e" providerId="LiveId" clId="{CC439497-F5D5-874C-9940-C183D36575AE}" dt="2023-03-19T03:18:28.222" v="3715"/>
          <ac:inkMkLst>
            <pc:docMk/>
            <pc:sldMk cId="320292727" sldId="326"/>
            <ac:inkMk id="31" creationId="{6B29A5D0-CD71-6F93-FFC0-B4A81A3CDFFE}"/>
          </ac:inkMkLst>
        </pc:inkChg>
        <pc:inkChg chg="add del reco">
          <ac:chgData name="Jade Tan" userId="16b1a3b18b71b79e" providerId="LiveId" clId="{CC439497-F5D5-874C-9940-C183D36575AE}" dt="2023-03-19T03:18:28.222" v="3715"/>
          <ac:inkMkLst>
            <pc:docMk/>
            <pc:sldMk cId="320292727" sldId="326"/>
            <ac:inkMk id="32" creationId="{C53251D3-9BE5-612C-B3CC-45D7142FC7C4}"/>
          </ac:inkMkLst>
        </pc:inkChg>
        <pc:inkChg chg="add del">
          <ac:chgData name="Jade Tan" userId="16b1a3b18b71b79e" providerId="LiveId" clId="{CC439497-F5D5-874C-9940-C183D36575AE}" dt="2023-03-19T03:18:27.998" v="3714"/>
          <ac:inkMkLst>
            <pc:docMk/>
            <pc:sldMk cId="320292727" sldId="326"/>
            <ac:inkMk id="33" creationId="{4C6F30BB-15D9-DC58-819C-3DC9A3B4CD11}"/>
          </ac:inkMkLst>
        </pc:inkChg>
        <pc:inkChg chg="add">
          <ac:chgData name="Jade Tan" userId="16b1a3b18b71b79e" providerId="LiveId" clId="{CC439497-F5D5-874C-9940-C183D36575AE}" dt="2023-03-19T03:18:32.288" v="3717"/>
          <ac:inkMkLst>
            <pc:docMk/>
            <pc:sldMk cId="320292727" sldId="326"/>
            <ac:inkMk id="34" creationId="{53957B68-D0D8-0886-37CD-C23870B0783D}"/>
          </ac:inkMkLst>
        </pc:inkChg>
        <pc:inkChg chg="del">
          <ac:chgData name="Jade Tan" userId="16b1a3b18b71b79e" providerId="LiveId" clId="{CC439497-F5D5-874C-9940-C183D36575AE}" dt="2023-03-19T03:26:25.489" v="3841" actId="478"/>
          <ac:inkMkLst>
            <pc:docMk/>
            <pc:sldMk cId="320292727" sldId="326"/>
            <ac:inkMk id="35" creationId="{645A0392-79BA-22BD-7A1C-A65FD8F67427}"/>
          </ac:inkMkLst>
        </pc:inkChg>
        <pc:inkChg chg="del">
          <ac:chgData name="Jade Tan" userId="16b1a3b18b71b79e" providerId="LiveId" clId="{CC439497-F5D5-874C-9940-C183D36575AE}" dt="2023-03-19T03:26:25.489" v="3841" actId="478"/>
          <ac:inkMkLst>
            <pc:docMk/>
            <pc:sldMk cId="320292727" sldId="326"/>
            <ac:inkMk id="36" creationId="{1A36F656-E1A1-DA81-3B5F-62C3EF8E6F90}"/>
          </ac:inkMkLst>
        </pc:inkChg>
        <pc:inkChg chg="del">
          <ac:chgData name="Jade Tan" userId="16b1a3b18b71b79e" providerId="LiveId" clId="{CC439497-F5D5-874C-9940-C183D36575AE}" dt="2023-03-19T03:26:25.489" v="3841" actId="478"/>
          <ac:inkMkLst>
            <pc:docMk/>
            <pc:sldMk cId="320292727" sldId="326"/>
            <ac:inkMk id="37" creationId="{0E181CD0-85EA-BDAA-4377-6878074043F6}"/>
          </ac:inkMkLst>
        </pc:inkChg>
        <pc:inkChg chg="add del">
          <ac:chgData name="Jade Tan" userId="16b1a3b18b71b79e" providerId="LiveId" clId="{CC439497-F5D5-874C-9940-C183D36575AE}" dt="2023-03-19T03:18:37.320" v="3721"/>
          <ac:inkMkLst>
            <pc:docMk/>
            <pc:sldMk cId="320292727" sldId="326"/>
            <ac:inkMk id="38" creationId="{E21F6AEE-BABD-4B7C-AC77-9146EA1E722F}"/>
          </ac:inkMkLst>
        </pc:inkChg>
        <pc:inkChg chg="add del">
          <ac:chgData name="Jade Tan" userId="16b1a3b18b71b79e" providerId="LiveId" clId="{CC439497-F5D5-874C-9940-C183D36575AE}" dt="2023-03-19T03:18:37.320" v="3721"/>
          <ac:inkMkLst>
            <pc:docMk/>
            <pc:sldMk cId="320292727" sldId="326"/>
            <ac:inkMk id="39" creationId="{0658A6C8-C6AD-488C-5F89-0878BEBADD7F}"/>
          </ac:inkMkLst>
        </pc:inkChg>
        <pc:inkChg chg="del">
          <ac:chgData name="Jade Tan" userId="16b1a3b18b71b79e" providerId="LiveId" clId="{CC439497-F5D5-874C-9940-C183D36575AE}" dt="2023-03-19T03:26:25.489" v="3841" actId="478"/>
          <ac:inkMkLst>
            <pc:docMk/>
            <pc:sldMk cId="320292727" sldId="326"/>
            <ac:inkMk id="40" creationId="{A6A34A58-AD12-30C7-71EA-B4ED9750928E}"/>
          </ac:inkMkLst>
        </pc:inkChg>
        <pc:inkChg chg="del">
          <ac:chgData name="Jade Tan" userId="16b1a3b18b71b79e" providerId="LiveId" clId="{CC439497-F5D5-874C-9940-C183D36575AE}" dt="2023-03-19T03:26:25.489" v="3841" actId="478"/>
          <ac:inkMkLst>
            <pc:docMk/>
            <pc:sldMk cId="320292727" sldId="326"/>
            <ac:inkMk id="41" creationId="{5DE7DF0D-C1E1-78D3-DCD3-8B85BD311630}"/>
          </ac:inkMkLst>
        </pc:inkChg>
        <pc:inkChg chg="del">
          <ac:chgData name="Jade Tan" userId="16b1a3b18b71b79e" providerId="LiveId" clId="{CC439497-F5D5-874C-9940-C183D36575AE}" dt="2023-03-19T03:26:25.489" v="3841" actId="478"/>
          <ac:inkMkLst>
            <pc:docMk/>
            <pc:sldMk cId="320292727" sldId="326"/>
            <ac:inkMk id="42" creationId="{F84AC73E-6A04-1205-38B7-87DCA1C3BDF0}"/>
          </ac:inkMkLst>
        </pc:inkChg>
        <pc:inkChg chg="add del reco">
          <ac:chgData name="Jade Tan" userId="16b1a3b18b71b79e" providerId="LiveId" clId="{CC439497-F5D5-874C-9940-C183D36575AE}" dt="2023-03-19T03:18:37.320" v="3721"/>
          <ac:inkMkLst>
            <pc:docMk/>
            <pc:sldMk cId="320292727" sldId="326"/>
            <ac:inkMk id="43" creationId="{00BB68C2-0907-4177-B1EE-031ED8D2B889}"/>
          </ac:inkMkLst>
        </pc:inkChg>
        <pc:inkChg chg="add del">
          <ac:chgData name="Jade Tan" userId="16b1a3b18b71b79e" providerId="LiveId" clId="{CC439497-F5D5-874C-9940-C183D36575AE}" dt="2023-03-19T03:18:42.969" v="3726"/>
          <ac:inkMkLst>
            <pc:docMk/>
            <pc:sldMk cId="320292727" sldId="326"/>
            <ac:inkMk id="44" creationId="{D7E3D555-D3BD-A73F-5767-203D3C6B84CA}"/>
          </ac:inkMkLst>
        </pc:inkChg>
        <pc:inkChg chg="add del">
          <ac:chgData name="Jade Tan" userId="16b1a3b18b71b79e" providerId="LiveId" clId="{CC439497-F5D5-874C-9940-C183D36575AE}" dt="2023-03-19T03:18:42.969" v="3726"/>
          <ac:inkMkLst>
            <pc:docMk/>
            <pc:sldMk cId="320292727" sldId="326"/>
            <ac:inkMk id="45" creationId="{B9227DF0-84FA-91C6-B7A5-E15C3A587AD4}"/>
          </ac:inkMkLst>
        </pc:inkChg>
        <pc:inkChg chg="add del">
          <ac:chgData name="Jade Tan" userId="16b1a3b18b71b79e" providerId="LiveId" clId="{CC439497-F5D5-874C-9940-C183D36575AE}" dt="2023-03-19T03:18:42.969" v="3726"/>
          <ac:inkMkLst>
            <pc:docMk/>
            <pc:sldMk cId="320292727" sldId="326"/>
            <ac:inkMk id="46" creationId="{DC96BD01-C7F6-9F24-2F65-925781E97560}"/>
          </ac:inkMkLst>
        </pc:inkChg>
        <pc:inkChg chg="add del">
          <ac:chgData name="Jade Tan" userId="16b1a3b18b71b79e" providerId="LiveId" clId="{CC439497-F5D5-874C-9940-C183D36575AE}" dt="2023-03-19T03:18:42.969" v="3726"/>
          <ac:inkMkLst>
            <pc:docMk/>
            <pc:sldMk cId="320292727" sldId="326"/>
            <ac:inkMk id="47" creationId="{9A01F84B-9BF6-8A6A-C2F4-3B4EF25F0766}"/>
          </ac:inkMkLst>
        </pc:inkChg>
        <pc:inkChg chg="del">
          <ac:chgData name="Jade Tan" userId="16b1a3b18b71b79e" providerId="LiveId" clId="{CC439497-F5D5-874C-9940-C183D36575AE}" dt="2023-03-19T03:26:25.489" v="3841" actId="478"/>
          <ac:inkMkLst>
            <pc:docMk/>
            <pc:sldMk cId="320292727" sldId="326"/>
            <ac:inkMk id="48" creationId="{45D2305D-5909-0CAB-F8A3-3DA58213C666}"/>
          </ac:inkMkLst>
        </pc:inkChg>
        <pc:inkChg chg="add del mod reco modStrokes">
          <ac:chgData name="Jade Tan" userId="16b1a3b18b71b79e" providerId="LiveId" clId="{CC439497-F5D5-874C-9940-C183D36575AE}" dt="2023-03-19T03:19:02.027" v="3735"/>
          <ac:inkMkLst>
            <pc:docMk/>
            <pc:sldMk cId="320292727" sldId="326"/>
            <ac:inkMk id="49" creationId="{BBC27196-187F-A056-F4EA-A10D6A862C7C}"/>
          </ac:inkMkLst>
        </pc:inkChg>
        <pc:inkChg chg="add del">
          <ac:chgData name="Jade Tan" userId="16b1a3b18b71b79e" providerId="LiveId" clId="{CC439497-F5D5-874C-9940-C183D36575AE}" dt="2023-03-19T03:18:47.649" v="3733"/>
          <ac:inkMkLst>
            <pc:docMk/>
            <pc:sldMk cId="320292727" sldId="326"/>
            <ac:inkMk id="50" creationId="{C7DF9C13-9C04-E086-8E04-111B89AE03B7}"/>
          </ac:inkMkLst>
        </pc:inkChg>
        <pc:inkChg chg="add del">
          <ac:chgData name="Jade Tan" userId="16b1a3b18b71b79e" providerId="LiveId" clId="{CC439497-F5D5-874C-9940-C183D36575AE}" dt="2023-03-19T03:18:47.649" v="3733"/>
          <ac:inkMkLst>
            <pc:docMk/>
            <pc:sldMk cId="320292727" sldId="326"/>
            <ac:inkMk id="51" creationId="{B80B8A24-4CAF-FE80-FF74-FB43C8DBC420}"/>
          </ac:inkMkLst>
        </pc:inkChg>
        <pc:inkChg chg="add del">
          <ac:chgData name="Jade Tan" userId="16b1a3b18b71b79e" providerId="LiveId" clId="{CC439497-F5D5-874C-9940-C183D36575AE}" dt="2023-03-19T03:18:47.649" v="3733"/>
          <ac:inkMkLst>
            <pc:docMk/>
            <pc:sldMk cId="320292727" sldId="326"/>
            <ac:inkMk id="52" creationId="{EE1F4711-A83E-2367-5A03-FE46C964BF65}"/>
          </ac:inkMkLst>
        </pc:inkChg>
        <pc:inkChg chg="add del">
          <ac:chgData name="Jade Tan" userId="16b1a3b18b71b79e" providerId="LiveId" clId="{CC439497-F5D5-874C-9940-C183D36575AE}" dt="2023-03-19T03:18:47.649" v="3733"/>
          <ac:inkMkLst>
            <pc:docMk/>
            <pc:sldMk cId="320292727" sldId="326"/>
            <ac:inkMk id="53" creationId="{57355365-DC97-6A1C-8452-0CC18E56F164}"/>
          </ac:inkMkLst>
        </pc:inkChg>
        <pc:inkChg chg="add del">
          <ac:chgData name="Jade Tan" userId="16b1a3b18b71b79e" providerId="LiveId" clId="{CC439497-F5D5-874C-9940-C183D36575AE}" dt="2023-03-19T03:18:47.649" v="3733"/>
          <ac:inkMkLst>
            <pc:docMk/>
            <pc:sldMk cId="320292727" sldId="326"/>
            <ac:inkMk id="54" creationId="{7B3A45C5-E173-6294-22B8-F72A2273D179}"/>
          </ac:inkMkLst>
        </pc:inkChg>
        <pc:inkChg chg="add del">
          <ac:chgData name="Jade Tan" userId="16b1a3b18b71b79e" providerId="LiveId" clId="{CC439497-F5D5-874C-9940-C183D36575AE}" dt="2023-03-19T03:18:47.649" v="3733"/>
          <ac:inkMkLst>
            <pc:docMk/>
            <pc:sldMk cId="320292727" sldId="326"/>
            <ac:inkMk id="55" creationId="{6B3881CF-8405-69D5-19BA-42232C00F4B1}"/>
          </ac:inkMkLst>
        </pc:inkChg>
        <pc:inkChg chg="add reco">
          <ac:chgData name="Jade Tan" userId="16b1a3b18b71b79e" providerId="LiveId" clId="{CC439497-F5D5-874C-9940-C183D36575AE}" dt="2023-03-19T03:18:47.649" v="3733"/>
          <ac:inkMkLst>
            <pc:docMk/>
            <pc:sldMk cId="320292727" sldId="326"/>
            <ac:inkMk id="56" creationId="{5FBFCF4E-E646-8395-3691-01D7EAC05C4B}"/>
          </ac:inkMkLst>
        </pc:inkChg>
        <pc:inkChg chg="add del">
          <ac:chgData name="Jade Tan" userId="16b1a3b18b71b79e" providerId="LiveId" clId="{CC439497-F5D5-874C-9940-C183D36575AE}" dt="2023-03-19T03:19:06.764" v="3738"/>
          <ac:inkMkLst>
            <pc:docMk/>
            <pc:sldMk cId="320292727" sldId="326"/>
            <ac:inkMk id="57" creationId="{CF763925-AC0F-1FAB-3A75-9EF6446666AA}"/>
          </ac:inkMkLst>
        </pc:inkChg>
        <pc:inkChg chg="add del">
          <ac:chgData name="Jade Tan" userId="16b1a3b18b71b79e" providerId="LiveId" clId="{CC439497-F5D5-874C-9940-C183D36575AE}" dt="2023-03-19T03:19:06.764" v="3738"/>
          <ac:inkMkLst>
            <pc:docMk/>
            <pc:sldMk cId="320292727" sldId="326"/>
            <ac:inkMk id="58" creationId="{6196CA40-7AEB-7486-DB1C-4C0937CFF8CB}"/>
          </ac:inkMkLst>
        </pc:inkChg>
        <pc:inkChg chg="add reco">
          <ac:chgData name="Jade Tan" userId="16b1a3b18b71b79e" providerId="LiveId" clId="{CC439497-F5D5-874C-9940-C183D36575AE}" dt="2023-03-19T03:19:06.764" v="3738"/>
          <ac:inkMkLst>
            <pc:docMk/>
            <pc:sldMk cId="320292727" sldId="326"/>
            <ac:inkMk id="59" creationId="{F454A2FD-C1D9-4460-1A16-81920BE8EFF4}"/>
          </ac:inkMkLst>
        </pc:inkChg>
        <pc:inkChg chg="mod">
          <ac:chgData name="Jade Tan" userId="16b1a3b18b71b79e" providerId="LiveId" clId="{CC439497-F5D5-874C-9940-C183D36575AE}" dt="2023-03-19T03:17:41.411" v="3678" actId="1076"/>
          <ac:inkMkLst>
            <pc:docMk/>
            <pc:sldMk cId="320292727" sldId="326"/>
            <ac:inkMk id="60" creationId="{CCA03067-94AE-9060-2BC3-3461268C004A}"/>
          </ac:inkMkLst>
        </pc:inkChg>
        <pc:inkChg chg="add del">
          <ac:chgData name="Jade Tan" userId="16b1a3b18b71b79e" providerId="LiveId" clId="{CC439497-F5D5-874C-9940-C183D36575AE}" dt="2023-03-19T03:20:34.946" v="3748"/>
          <ac:inkMkLst>
            <pc:docMk/>
            <pc:sldMk cId="320292727" sldId="326"/>
            <ac:inkMk id="61" creationId="{C1DF40CE-AA71-539A-F0E1-C24276F6B568}"/>
          </ac:inkMkLst>
        </pc:inkChg>
        <pc:inkChg chg="add del">
          <ac:chgData name="Jade Tan" userId="16b1a3b18b71b79e" providerId="LiveId" clId="{CC439497-F5D5-874C-9940-C183D36575AE}" dt="2023-03-19T03:20:34.740" v="3747"/>
          <ac:inkMkLst>
            <pc:docMk/>
            <pc:sldMk cId="320292727" sldId="326"/>
            <ac:inkMk id="62" creationId="{4182DD6A-F493-FC3B-9695-455BD1ECCEFB}"/>
          </ac:inkMkLst>
        </pc:inkChg>
        <pc:inkChg chg="add del reco">
          <ac:chgData name="Jade Tan" userId="16b1a3b18b71b79e" providerId="LiveId" clId="{CC439497-F5D5-874C-9940-C183D36575AE}" dt="2023-03-19T03:20:34.740" v="3747"/>
          <ac:inkMkLst>
            <pc:docMk/>
            <pc:sldMk cId="320292727" sldId="326"/>
            <ac:inkMk id="63" creationId="{BD43944B-2872-661F-8B2B-F5A05081A906}"/>
          </ac:inkMkLst>
        </pc:inkChg>
        <pc:inkChg chg="add del">
          <ac:chgData name="Jade Tan" userId="16b1a3b18b71b79e" providerId="LiveId" clId="{CC439497-F5D5-874C-9940-C183D36575AE}" dt="2023-03-19T03:20:34.538" v="3746"/>
          <ac:inkMkLst>
            <pc:docMk/>
            <pc:sldMk cId="320292727" sldId="326"/>
            <ac:inkMk id="64" creationId="{6C61D862-3D59-6E9D-D54E-9C69FED09210}"/>
          </ac:inkMkLst>
        </pc:inkChg>
        <pc:inkChg chg="mod">
          <ac:chgData name="Jade Tan" userId="16b1a3b18b71b79e" providerId="LiveId" clId="{CC439497-F5D5-874C-9940-C183D36575AE}" dt="2023-03-19T03:17:41.411" v="3678" actId="1076"/>
          <ac:inkMkLst>
            <pc:docMk/>
            <pc:sldMk cId="320292727" sldId="326"/>
            <ac:inkMk id="65" creationId="{D60050E2-C297-5F4D-2DF9-947DD4A266A4}"/>
          </ac:inkMkLst>
        </pc:inkChg>
        <pc:inkChg chg="add del">
          <ac:chgData name="Jade Tan" userId="16b1a3b18b71b79e" providerId="LiveId" clId="{CC439497-F5D5-874C-9940-C183D36575AE}" dt="2023-03-19T03:20:34.341" v="3745"/>
          <ac:inkMkLst>
            <pc:docMk/>
            <pc:sldMk cId="320292727" sldId="326"/>
            <ac:inkMk id="66" creationId="{ADC48405-833B-1FDA-D9C4-389D844F370E}"/>
          </ac:inkMkLst>
        </pc:inkChg>
        <pc:inkChg chg="add del reco">
          <ac:chgData name="Jade Tan" userId="16b1a3b18b71b79e" providerId="LiveId" clId="{CC439497-F5D5-874C-9940-C183D36575AE}" dt="2023-03-19T03:20:34.341" v="3745"/>
          <ac:inkMkLst>
            <pc:docMk/>
            <pc:sldMk cId="320292727" sldId="326"/>
            <ac:inkMk id="67" creationId="{B838E329-93B9-0CB9-B7C4-5508B9F91AB6}"/>
          </ac:inkMkLst>
        </pc:inkChg>
        <pc:inkChg chg="mod">
          <ac:chgData name="Jade Tan" userId="16b1a3b18b71b79e" providerId="LiveId" clId="{CC439497-F5D5-874C-9940-C183D36575AE}" dt="2023-03-19T03:17:41.411" v="3678" actId="1076"/>
          <ac:inkMkLst>
            <pc:docMk/>
            <pc:sldMk cId="320292727" sldId="326"/>
            <ac:inkMk id="68" creationId="{C96D8BEA-8A17-1BE2-1931-25ABDBEC08A4}"/>
          </ac:inkMkLst>
        </pc:inkChg>
        <pc:inkChg chg="add del">
          <ac:chgData name="Jade Tan" userId="16b1a3b18b71b79e" providerId="LiveId" clId="{CC439497-F5D5-874C-9940-C183D36575AE}" dt="2023-03-19T03:20:47.474" v="3755"/>
          <ac:inkMkLst>
            <pc:docMk/>
            <pc:sldMk cId="320292727" sldId="326"/>
            <ac:inkMk id="69" creationId="{971C742A-E9D5-4635-E911-79A317AE1858}"/>
          </ac:inkMkLst>
        </pc:inkChg>
        <pc:inkChg chg="add del">
          <ac:chgData name="Jade Tan" userId="16b1a3b18b71b79e" providerId="LiveId" clId="{CC439497-F5D5-874C-9940-C183D36575AE}" dt="2023-03-19T03:20:47.180" v="3754"/>
          <ac:inkMkLst>
            <pc:docMk/>
            <pc:sldMk cId="320292727" sldId="326"/>
            <ac:inkMk id="70" creationId="{8BCC2112-E5DA-C693-01F1-14E26D4AAF66}"/>
          </ac:inkMkLst>
        </pc:inkChg>
        <pc:inkChg chg="add del">
          <ac:chgData name="Jade Tan" userId="16b1a3b18b71b79e" providerId="LiveId" clId="{CC439497-F5D5-874C-9940-C183D36575AE}" dt="2023-03-19T03:20:46.972" v="3753"/>
          <ac:inkMkLst>
            <pc:docMk/>
            <pc:sldMk cId="320292727" sldId="326"/>
            <ac:inkMk id="71" creationId="{8A6810B5-EC69-8636-C86A-FD248D983ADF}"/>
          </ac:inkMkLst>
        </pc:inkChg>
        <pc:inkChg chg="add del reco">
          <ac:chgData name="Jade Tan" userId="16b1a3b18b71b79e" providerId="LiveId" clId="{CC439497-F5D5-874C-9940-C183D36575AE}" dt="2023-03-19T03:20:46.972" v="3753"/>
          <ac:inkMkLst>
            <pc:docMk/>
            <pc:sldMk cId="320292727" sldId="326"/>
            <ac:inkMk id="72" creationId="{EABDF9CF-36B0-855E-005C-8E2F8EA563A8}"/>
          </ac:inkMkLst>
        </pc:inkChg>
        <pc:inkChg chg="add del">
          <ac:chgData name="Jade Tan" userId="16b1a3b18b71b79e" providerId="LiveId" clId="{CC439497-F5D5-874C-9940-C183D36575AE}" dt="2023-03-19T03:21:03.011" v="3762"/>
          <ac:inkMkLst>
            <pc:docMk/>
            <pc:sldMk cId="320292727" sldId="326"/>
            <ac:inkMk id="73" creationId="{A25AA530-6723-A2DD-91AD-5E0738B55F02}"/>
          </ac:inkMkLst>
        </pc:inkChg>
        <pc:inkChg chg="mod">
          <ac:chgData name="Jade Tan" userId="16b1a3b18b71b79e" providerId="LiveId" clId="{CC439497-F5D5-874C-9940-C183D36575AE}" dt="2023-03-19T03:17:41.411" v="3678" actId="1076"/>
          <ac:inkMkLst>
            <pc:docMk/>
            <pc:sldMk cId="320292727" sldId="326"/>
            <ac:inkMk id="74" creationId="{7769C7E6-8671-B1FA-D1CA-A33B88A2F2F2}"/>
          </ac:inkMkLst>
        </pc:inkChg>
        <pc:inkChg chg="add del">
          <ac:chgData name="Jade Tan" userId="16b1a3b18b71b79e" providerId="LiveId" clId="{CC439497-F5D5-874C-9940-C183D36575AE}" dt="2023-03-19T03:21:02.702" v="3761"/>
          <ac:inkMkLst>
            <pc:docMk/>
            <pc:sldMk cId="320292727" sldId="326"/>
            <ac:inkMk id="75" creationId="{99716739-43B8-38CA-D174-39BF7B671783}"/>
          </ac:inkMkLst>
        </pc:inkChg>
        <pc:inkChg chg="add del">
          <ac:chgData name="Jade Tan" userId="16b1a3b18b71b79e" providerId="LiveId" clId="{CC439497-F5D5-874C-9940-C183D36575AE}" dt="2023-03-19T03:21:02.472" v="3760"/>
          <ac:inkMkLst>
            <pc:docMk/>
            <pc:sldMk cId="320292727" sldId="326"/>
            <ac:inkMk id="76" creationId="{FCFBE822-1FC3-043D-50CD-015F2FB95165}"/>
          </ac:inkMkLst>
        </pc:inkChg>
        <pc:inkChg chg="mod">
          <ac:chgData name="Jade Tan" userId="16b1a3b18b71b79e" providerId="LiveId" clId="{CC439497-F5D5-874C-9940-C183D36575AE}" dt="2023-03-19T03:17:41.411" v="3678" actId="1076"/>
          <ac:inkMkLst>
            <pc:docMk/>
            <pc:sldMk cId="320292727" sldId="326"/>
            <ac:inkMk id="77" creationId="{FE09C6F1-A398-8678-6525-88475F6D7A6D}"/>
          </ac:inkMkLst>
        </pc:inkChg>
        <pc:inkChg chg="add del reco">
          <ac:chgData name="Jade Tan" userId="16b1a3b18b71b79e" providerId="LiveId" clId="{CC439497-F5D5-874C-9940-C183D36575AE}" dt="2023-03-19T03:21:02.472" v="3760"/>
          <ac:inkMkLst>
            <pc:docMk/>
            <pc:sldMk cId="320292727" sldId="326"/>
            <ac:inkMk id="78" creationId="{2AD6D9F6-5716-1250-2138-39C76FE7F97F}"/>
          </ac:inkMkLst>
        </pc:inkChg>
        <pc:inkChg chg="add del">
          <ac:chgData name="Jade Tan" userId="16b1a3b18b71b79e" providerId="LiveId" clId="{CC439497-F5D5-874C-9940-C183D36575AE}" dt="2023-03-19T03:21:17.705" v="3769"/>
          <ac:inkMkLst>
            <pc:docMk/>
            <pc:sldMk cId="320292727" sldId="326"/>
            <ac:inkMk id="79" creationId="{92E44208-86C5-D76D-15C5-A33E50F3AF73}"/>
          </ac:inkMkLst>
        </pc:inkChg>
        <pc:inkChg chg="add del">
          <ac:chgData name="Jade Tan" userId="16b1a3b18b71b79e" providerId="LiveId" clId="{CC439497-F5D5-874C-9940-C183D36575AE}" dt="2023-03-19T03:21:17.255" v="3768"/>
          <ac:inkMkLst>
            <pc:docMk/>
            <pc:sldMk cId="320292727" sldId="326"/>
            <ac:inkMk id="80" creationId="{80D2E4BC-8668-B2AE-9514-042AF2A251A4}"/>
          </ac:inkMkLst>
        </pc:inkChg>
        <pc:inkChg chg="add del">
          <ac:chgData name="Jade Tan" userId="16b1a3b18b71b79e" providerId="LiveId" clId="{CC439497-F5D5-874C-9940-C183D36575AE}" dt="2023-03-19T03:21:16.901" v="3767"/>
          <ac:inkMkLst>
            <pc:docMk/>
            <pc:sldMk cId="320292727" sldId="326"/>
            <ac:inkMk id="81" creationId="{A3CBDF04-7C26-EB02-1F44-980023F77FFE}"/>
          </ac:inkMkLst>
        </pc:inkChg>
        <pc:inkChg chg="mod">
          <ac:chgData name="Jade Tan" userId="16b1a3b18b71b79e" providerId="LiveId" clId="{CC439497-F5D5-874C-9940-C183D36575AE}" dt="2023-03-19T03:17:41.411" v="3678" actId="1076"/>
          <ac:inkMkLst>
            <pc:docMk/>
            <pc:sldMk cId="320292727" sldId="326"/>
            <ac:inkMk id="82" creationId="{43F7C578-53A1-88C1-FF09-82EDAAA6FA02}"/>
          </ac:inkMkLst>
        </pc:inkChg>
        <pc:inkChg chg="add del reco">
          <ac:chgData name="Jade Tan" userId="16b1a3b18b71b79e" providerId="LiveId" clId="{CC439497-F5D5-874C-9940-C183D36575AE}" dt="2023-03-19T03:21:16.901" v="3767"/>
          <ac:inkMkLst>
            <pc:docMk/>
            <pc:sldMk cId="320292727" sldId="326"/>
            <ac:inkMk id="83" creationId="{F3779815-DA9F-1B67-C4D7-9E5119F63608}"/>
          </ac:inkMkLst>
        </pc:inkChg>
        <pc:inkChg chg="add del">
          <ac:chgData name="Jade Tan" userId="16b1a3b18b71b79e" providerId="LiveId" clId="{CC439497-F5D5-874C-9940-C183D36575AE}" dt="2023-03-19T03:21:22.038" v="3775"/>
          <ac:inkMkLst>
            <pc:docMk/>
            <pc:sldMk cId="320292727" sldId="326"/>
            <ac:inkMk id="84" creationId="{3CABFB9B-54F6-A833-525B-B9EF35A8B50B}"/>
          </ac:inkMkLst>
        </pc:inkChg>
        <pc:inkChg chg="mod">
          <ac:chgData name="Jade Tan" userId="16b1a3b18b71b79e" providerId="LiveId" clId="{CC439497-F5D5-874C-9940-C183D36575AE}" dt="2023-03-19T03:17:41.411" v="3678" actId="1076"/>
          <ac:inkMkLst>
            <pc:docMk/>
            <pc:sldMk cId="320292727" sldId="326"/>
            <ac:inkMk id="85" creationId="{E343C82A-3DEC-D895-0B0D-26A5CC05E58B}"/>
          </ac:inkMkLst>
        </pc:inkChg>
        <pc:inkChg chg="add del">
          <ac:chgData name="Jade Tan" userId="16b1a3b18b71b79e" providerId="LiveId" clId="{CC439497-F5D5-874C-9940-C183D36575AE}" dt="2023-03-19T03:21:22.038" v="3775"/>
          <ac:inkMkLst>
            <pc:docMk/>
            <pc:sldMk cId="320292727" sldId="326"/>
            <ac:inkMk id="86" creationId="{B3B23286-2272-1CD8-35D4-3D3D80278F7F}"/>
          </ac:inkMkLst>
        </pc:inkChg>
        <pc:inkChg chg="add del">
          <ac:chgData name="Jade Tan" userId="16b1a3b18b71b79e" providerId="LiveId" clId="{CC439497-F5D5-874C-9940-C183D36575AE}" dt="2023-03-19T03:21:22.038" v="3775"/>
          <ac:inkMkLst>
            <pc:docMk/>
            <pc:sldMk cId="320292727" sldId="326"/>
            <ac:inkMk id="87" creationId="{3171FFD8-392A-1AFF-8B98-AB426FF23D1D}"/>
          </ac:inkMkLst>
        </pc:inkChg>
        <pc:inkChg chg="add del">
          <ac:chgData name="Jade Tan" userId="16b1a3b18b71b79e" providerId="LiveId" clId="{CC439497-F5D5-874C-9940-C183D36575AE}" dt="2023-03-19T03:21:22.038" v="3775"/>
          <ac:inkMkLst>
            <pc:docMk/>
            <pc:sldMk cId="320292727" sldId="326"/>
            <ac:inkMk id="88" creationId="{9F3D6809-6BEE-F086-D661-4AF4685FB9ED}"/>
          </ac:inkMkLst>
        </pc:inkChg>
        <pc:inkChg chg="mod">
          <ac:chgData name="Jade Tan" userId="16b1a3b18b71b79e" providerId="LiveId" clId="{CC439497-F5D5-874C-9940-C183D36575AE}" dt="2023-03-19T03:17:41.411" v="3678" actId="1076"/>
          <ac:inkMkLst>
            <pc:docMk/>
            <pc:sldMk cId="320292727" sldId="326"/>
            <ac:inkMk id="89" creationId="{78672536-137D-8F3F-01A8-9109ED9A6499}"/>
          </ac:inkMkLst>
        </pc:inkChg>
        <pc:inkChg chg="add del">
          <ac:chgData name="Jade Tan" userId="16b1a3b18b71b79e" providerId="LiveId" clId="{CC439497-F5D5-874C-9940-C183D36575AE}" dt="2023-03-19T03:21:22.038" v="3775"/>
          <ac:inkMkLst>
            <pc:docMk/>
            <pc:sldMk cId="320292727" sldId="326"/>
            <ac:inkMk id="90" creationId="{9C71707E-E71E-F107-0201-CF77A7B47687}"/>
          </ac:inkMkLst>
        </pc:inkChg>
        <pc:inkChg chg="add reco">
          <ac:chgData name="Jade Tan" userId="16b1a3b18b71b79e" providerId="LiveId" clId="{CC439497-F5D5-874C-9940-C183D36575AE}" dt="2023-03-19T03:21:22.038" v="3775"/>
          <ac:inkMkLst>
            <pc:docMk/>
            <pc:sldMk cId="320292727" sldId="326"/>
            <ac:inkMk id="91" creationId="{F41CFE70-93B4-6D30-09E7-C2A73E810C3E}"/>
          </ac:inkMkLst>
        </pc:inkChg>
        <pc:inkChg chg="add del">
          <ac:chgData name="Jade Tan" userId="16b1a3b18b71b79e" providerId="LiveId" clId="{CC439497-F5D5-874C-9940-C183D36575AE}" dt="2023-03-19T03:21:28.814" v="3790"/>
          <ac:inkMkLst>
            <pc:docMk/>
            <pc:sldMk cId="320292727" sldId="326"/>
            <ac:inkMk id="92" creationId="{8D0F0BED-8AA8-9882-1D80-5C5BC0A597FA}"/>
          </ac:inkMkLst>
        </pc:inkChg>
        <pc:inkChg chg="add del">
          <ac:chgData name="Jade Tan" userId="16b1a3b18b71b79e" providerId="LiveId" clId="{CC439497-F5D5-874C-9940-C183D36575AE}" dt="2023-03-19T03:21:28.814" v="3790"/>
          <ac:inkMkLst>
            <pc:docMk/>
            <pc:sldMk cId="320292727" sldId="326"/>
            <ac:inkMk id="93" creationId="{8E379103-6140-ED6A-9150-6E75B0974EC6}"/>
          </ac:inkMkLst>
        </pc:inkChg>
        <pc:inkChg chg="mod">
          <ac:chgData name="Jade Tan" userId="16b1a3b18b71b79e" providerId="LiveId" clId="{CC439497-F5D5-874C-9940-C183D36575AE}" dt="2023-03-19T03:17:41.411" v="3678" actId="1076"/>
          <ac:inkMkLst>
            <pc:docMk/>
            <pc:sldMk cId="320292727" sldId="326"/>
            <ac:inkMk id="94" creationId="{317B73AC-9332-60DE-545B-7904B7E60A42}"/>
          </ac:inkMkLst>
        </pc:inkChg>
        <pc:inkChg chg="add del">
          <ac:chgData name="Jade Tan" userId="16b1a3b18b71b79e" providerId="LiveId" clId="{CC439497-F5D5-874C-9940-C183D36575AE}" dt="2023-03-19T03:21:28.814" v="3790"/>
          <ac:inkMkLst>
            <pc:docMk/>
            <pc:sldMk cId="320292727" sldId="326"/>
            <ac:inkMk id="95" creationId="{FDB7341E-EC35-6CCE-3B5F-80C254B787D2}"/>
          </ac:inkMkLst>
        </pc:inkChg>
        <pc:inkChg chg="mod">
          <ac:chgData name="Jade Tan" userId="16b1a3b18b71b79e" providerId="LiveId" clId="{CC439497-F5D5-874C-9940-C183D36575AE}" dt="2023-03-19T03:17:41.411" v="3678" actId="1076"/>
          <ac:inkMkLst>
            <pc:docMk/>
            <pc:sldMk cId="320292727" sldId="326"/>
            <ac:inkMk id="96" creationId="{3DEAEDB5-EF20-1B2C-681E-A5222B757E66}"/>
          </ac:inkMkLst>
        </pc:inkChg>
        <pc:inkChg chg="mod">
          <ac:chgData name="Jade Tan" userId="16b1a3b18b71b79e" providerId="LiveId" clId="{CC439497-F5D5-874C-9940-C183D36575AE}" dt="2023-03-19T03:17:41.411" v="3678" actId="1076"/>
          <ac:inkMkLst>
            <pc:docMk/>
            <pc:sldMk cId="320292727" sldId="326"/>
            <ac:inkMk id="97" creationId="{3E025CCB-E2A5-6B43-8A2E-3E1AB8E396AD}"/>
          </ac:inkMkLst>
        </pc:inkChg>
        <pc:inkChg chg="add del">
          <ac:chgData name="Jade Tan" userId="16b1a3b18b71b79e" providerId="LiveId" clId="{CC439497-F5D5-874C-9940-C183D36575AE}" dt="2023-03-19T03:21:28.814" v="3790"/>
          <ac:inkMkLst>
            <pc:docMk/>
            <pc:sldMk cId="320292727" sldId="326"/>
            <ac:inkMk id="98" creationId="{203E4C61-3F3C-5FE5-6F95-F9F2D4044460}"/>
          </ac:inkMkLst>
        </pc:inkChg>
        <pc:inkChg chg="add del">
          <ac:chgData name="Jade Tan" userId="16b1a3b18b71b79e" providerId="LiveId" clId="{CC439497-F5D5-874C-9940-C183D36575AE}" dt="2023-03-19T03:21:28.814" v="3790"/>
          <ac:inkMkLst>
            <pc:docMk/>
            <pc:sldMk cId="320292727" sldId="326"/>
            <ac:inkMk id="99" creationId="{1738F575-8D78-778F-1A1C-A2BEC6263DB8}"/>
          </ac:inkMkLst>
        </pc:inkChg>
        <pc:inkChg chg="add del">
          <ac:chgData name="Jade Tan" userId="16b1a3b18b71b79e" providerId="LiveId" clId="{CC439497-F5D5-874C-9940-C183D36575AE}" dt="2023-03-19T03:21:28.814" v="3790"/>
          <ac:inkMkLst>
            <pc:docMk/>
            <pc:sldMk cId="320292727" sldId="326"/>
            <ac:inkMk id="100" creationId="{8EBD2DF6-7FDA-7927-1CFE-C6BD6CDC46AC}"/>
          </ac:inkMkLst>
        </pc:inkChg>
        <pc:inkChg chg="add del">
          <ac:chgData name="Jade Tan" userId="16b1a3b18b71b79e" providerId="LiveId" clId="{CC439497-F5D5-874C-9940-C183D36575AE}" dt="2023-03-19T03:21:28.814" v="3790"/>
          <ac:inkMkLst>
            <pc:docMk/>
            <pc:sldMk cId="320292727" sldId="326"/>
            <ac:inkMk id="101" creationId="{990D90CA-6ABA-4770-F5DA-DD4DA8D55D54}"/>
          </ac:inkMkLst>
        </pc:inkChg>
        <pc:inkChg chg="add del">
          <ac:chgData name="Jade Tan" userId="16b1a3b18b71b79e" providerId="LiveId" clId="{CC439497-F5D5-874C-9940-C183D36575AE}" dt="2023-03-19T03:21:28.814" v="3790"/>
          <ac:inkMkLst>
            <pc:docMk/>
            <pc:sldMk cId="320292727" sldId="326"/>
            <ac:inkMk id="102" creationId="{3CA7D81F-2833-11A1-0E9B-EC9DAA1D8856}"/>
          </ac:inkMkLst>
        </pc:inkChg>
        <pc:inkChg chg="mod">
          <ac:chgData name="Jade Tan" userId="16b1a3b18b71b79e" providerId="LiveId" clId="{CC439497-F5D5-874C-9940-C183D36575AE}" dt="2023-03-19T03:17:41.411" v="3678" actId="1076"/>
          <ac:inkMkLst>
            <pc:docMk/>
            <pc:sldMk cId="320292727" sldId="326"/>
            <ac:inkMk id="103" creationId="{91B3A458-A0C7-88D1-A4B8-83E2E4F9F1EA}"/>
          </ac:inkMkLst>
        </pc:inkChg>
        <pc:inkChg chg="add del">
          <ac:chgData name="Jade Tan" userId="16b1a3b18b71b79e" providerId="LiveId" clId="{CC439497-F5D5-874C-9940-C183D36575AE}" dt="2023-03-19T03:21:28.814" v="3790"/>
          <ac:inkMkLst>
            <pc:docMk/>
            <pc:sldMk cId="320292727" sldId="326"/>
            <ac:inkMk id="104" creationId="{A413EBF2-EB80-3F8F-AD18-3DD6E47BC4A6}"/>
          </ac:inkMkLst>
        </pc:inkChg>
        <pc:inkChg chg="add del">
          <ac:chgData name="Jade Tan" userId="16b1a3b18b71b79e" providerId="LiveId" clId="{CC439497-F5D5-874C-9940-C183D36575AE}" dt="2023-03-19T03:21:28.814" v="3790"/>
          <ac:inkMkLst>
            <pc:docMk/>
            <pc:sldMk cId="320292727" sldId="326"/>
            <ac:inkMk id="105" creationId="{2CF570C6-DC78-F28F-778D-BED7CC5B30D2}"/>
          </ac:inkMkLst>
        </pc:inkChg>
        <pc:inkChg chg="mod">
          <ac:chgData name="Jade Tan" userId="16b1a3b18b71b79e" providerId="LiveId" clId="{CC439497-F5D5-874C-9940-C183D36575AE}" dt="2023-03-19T03:17:41.411" v="3678" actId="1076"/>
          <ac:inkMkLst>
            <pc:docMk/>
            <pc:sldMk cId="320292727" sldId="326"/>
            <ac:inkMk id="106" creationId="{73351E74-5104-F968-5FB7-7072DF28F1C5}"/>
          </ac:inkMkLst>
        </pc:inkChg>
        <pc:inkChg chg="add del">
          <ac:chgData name="Jade Tan" userId="16b1a3b18b71b79e" providerId="LiveId" clId="{CC439497-F5D5-874C-9940-C183D36575AE}" dt="2023-03-19T03:21:28.814" v="3790"/>
          <ac:inkMkLst>
            <pc:docMk/>
            <pc:sldMk cId="320292727" sldId="326"/>
            <ac:inkMk id="107" creationId="{98D4860B-FF7D-A81D-4905-2C61CD5761C4}"/>
          </ac:inkMkLst>
        </pc:inkChg>
        <pc:inkChg chg="add del">
          <ac:chgData name="Jade Tan" userId="16b1a3b18b71b79e" providerId="LiveId" clId="{CC439497-F5D5-874C-9940-C183D36575AE}" dt="2023-03-19T03:21:28.814" v="3790"/>
          <ac:inkMkLst>
            <pc:docMk/>
            <pc:sldMk cId="320292727" sldId="326"/>
            <ac:inkMk id="108" creationId="{846268CA-43A5-D390-124D-40CCB04473B3}"/>
          </ac:inkMkLst>
        </pc:inkChg>
        <pc:inkChg chg="add del">
          <ac:chgData name="Jade Tan" userId="16b1a3b18b71b79e" providerId="LiveId" clId="{CC439497-F5D5-874C-9940-C183D36575AE}" dt="2023-03-19T03:21:28.814" v="3790"/>
          <ac:inkMkLst>
            <pc:docMk/>
            <pc:sldMk cId="320292727" sldId="326"/>
            <ac:inkMk id="109" creationId="{C0D0B15A-8EE7-F94A-4AAE-855BF9BF0D8F}"/>
          </ac:inkMkLst>
        </pc:inkChg>
        <pc:inkChg chg="add del">
          <ac:chgData name="Jade Tan" userId="16b1a3b18b71b79e" providerId="LiveId" clId="{CC439497-F5D5-874C-9940-C183D36575AE}" dt="2023-03-19T03:21:28.814" v="3790"/>
          <ac:inkMkLst>
            <pc:docMk/>
            <pc:sldMk cId="320292727" sldId="326"/>
            <ac:inkMk id="110" creationId="{0C292355-1CC6-E276-786F-DF799F562EAA}"/>
          </ac:inkMkLst>
        </pc:inkChg>
        <pc:inkChg chg="add reco">
          <ac:chgData name="Jade Tan" userId="16b1a3b18b71b79e" providerId="LiveId" clId="{CC439497-F5D5-874C-9940-C183D36575AE}" dt="2023-03-19T03:21:28.814" v="3790"/>
          <ac:inkMkLst>
            <pc:docMk/>
            <pc:sldMk cId="320292727" sldId="326"/>
            <ac:inkMk id="111" creationId="{78CBD261-858C-6EB1-66CE-34BD8981BBFF}"/>
          </ac:inkMkLst>
        </pc:inkChg>
        <pc:inkChg chg="add reco">
          <ac:chgData name="Jade Tan" userId="16b1a3b18b71b79e" providerId="LiveId" clId="{CC439497-F5D5-874C-9940-C183D36575AE}" dt="2023-03-19T03:21:28.814" v="3790"/>
          <ac:inkMkLst>
            <pc:docMk/>
            <pc:sldMk cId="320292727" sldId="326"/>
            <ac:inkMk id="112" creationId="{FD41F17C-DEFD-9C97-1873-1C6761E3790F}"/>
          </ac:inkMkLst>
        </pc:inkChg>
        <pc:inkChg chg="add del">
          <ac:chgData name="Jade Tan" userId="16b1a3b18b71b79e" providerId="LiveId" clId="{CC439497-F5D5-874C-9940-C183D36575AE}" dt="2023-03-19T03:24:26.510" v="3807"/>
          <ac:inkMkLst>
            <pc:docMk/>
            <pc:sldMk cId="320292727" sldId="326"/>
            <ac:inkMk id="113" creationId="{12BC1495-A487-9D5D-7790-F61512813152}"/>
          </ac:inkMkLst>
        </pc:inkChg>
        <pc:inkChg chg="add del">
          <ac:chgData name="Jade Tan" userId="16b1a3b18b71b79e" providerId="LiveId" clId="{CC439497-F5D5-874C-9940-C183D36575AE}" dt="2023-03-19T03:24:23.581" v="3803"/>
          <ac:inkMkLst>
            <pc:docMk/>
            <pc:sldMk cId="320292727" sldId="326"/>
            <ac:inkMk id="114" creationId="{03EC6477-2FFC-11E7-B389-8C51B990FC18}"/>
          </ac:inkMkLst>
        </pc:inkChg>
        <pc:inkChg chg="add del">
          <ac:chgData name="Jade Tan" userId="16b1a3b18b71b79e" providerId="LiveId" clId="{CC439497-F5D5-874C-9940-C183D36575AE}" dt="2023-03-19T03:24:26.510" v="3807"/>
          <ac:inkMkLst>
            <pc:docMk/>
            <pc:sldMk cId="320292727" sldId="326"/>
            <ac:inkMk id="115" creationId="{6C9A1304-8968-7113-2BF7-0EF5D335FD34}"/>
          </ac:inkMkLst>
        </pc:inkChg>
        <pc:inkChg chg="add del">
          <ac:chgData name="Jade Tan" userId="16b1a3b18b71b79e" providerId="LiveId" clId="{CC439497-F5D5-874C-9940-C183D36575AE}" dt="2023-03-19T03:24:26.510" v="3807"/>
          <ac:inkMkLst>
            <pc:docMk/>
            <pc:sldMk cId="320292727" sldId="326"/>
            <ac:inkMk id="116" creationId="{B58F82FE-5BCB-02C1-E367-CD3E423CEA4A}"/>
          </ac:inkMkLst>
        </pc:inkChg>
        <pc:inkChg chg="add del">
          <ac:chgData name="Jade Tan" userId="16b1a3b18b71b79e" providerId="LiveId" clId="{CC439497-F5D5-874C-9940-C183D36575AE}" dt="2023-03-19T03:24:26.510" v="3807"/>
          <ac:inkMkLst>
            <pc:docMk/>
            <pc:sldMk cId="320292727" sldId="326"/>
            <ac:inkMk id="117" creationId="{38782A0F-A453-15B4-7F8C-6000D5718F7E}"/>
          </ac:inkMkLst>
        </pc:inkChg>
        <pc:inkChg chg="add reco">
          <ac:chgData name="Jade Tan" userId="16b1a3b18b71b79e" providerId="LiveId" clId="{CC439497-F5D5-874C-9940-C183D36575AE}" dt="2023-03-19T03:24:26.510" v="3807"/>
          <ac:inkMkLst>
            <pc:docMk/>
            <pc:sldMk cId="320292727" sldId="326"/>
            <ac:inkMk id="118" creationId="{DA2A75C9-46CE-606A-1BAD-2AF1139EEA62}"/>
          </ac:inkMkLst>
        </pc:inkChg>
        <pc:inkChg chg="add">
          <ac:chgData name="Jade Tan" userId="16b1a3b18b71b79e" providerId="LiveId" clId="{CC439497-F5D5-874C-9940-C183D36575AE}" dt="2023-03-19T03:24:43.337" v="3811"/>
          <ac:inkMkLst>
            <pc:docMk/>
            <pc:sldMk cId="320292727" sldId="326"/>
            <ac:inkMk id="119" creationId="{0F352C0A-2EFE-7BA3-6E4C-B240169B9FF9}"/>
          </ac:inkMkLst>
        </pc:inkChg>
        <pc:inkChg chg="add del">
          <ac:chgData name="Jade Tan" userId="16b1a3b18b71b79e" providerId="LiveId" clId="{CC439497-F5D5-874C-9940-C183D36575AE}" dt="2023-03-19T03:24:47.419" v="3815"/>
          <ac:inkMkLst>
            <pc:docMk/>
            <pc:sldMk cId="320292727" sldId="326"/>
            <ac:inkMk id="120" creationId="{AFCEF479-39A5-B0E4-F15C-3DAC27594C5D}"/>
          </ac:inkMkLst>
        </pc:inkChg>
        <pc:inkChg chg="add del">
          <ac:chgData name="Jade Tan" userId="16b1a3b18b71b79e" providerId="LiveId" clId="{CC439497-F5D5-874C-9940-C183D36575AE}" dt="2023-03-19T03:24:47.419" v="3815"/>
          <ac:inkMkLst>
            <pc:docMk/>
            <pc:sldMk cId="320292727" sldId="326"/>
            <ac:inkMk id="121" creationId="{FE800403-3AAB-DEE0-FA59-A2AC7985A6F8}"/>
          </ac:inkMkLst>
        </pc:inkChg>
        <pc:inkChg chg="add del">
          <ac:chgData name="Jade Tan" userId="16b1a3b18b71b79e" providerId="LiveId" clId="{CC439497-F5D5-874C-9940-C183D36575AE}" dt="2023-03-19T03:24:50.202" v="3818"/>
          <ac:inkMkLst>
            <pc:docMk/>
            <pc:sldMk cId="320292727" sldId="326"/>
            <ac:inkMk id="122" creationId="{E92FCC7E-91AB-4401-41CD-B881D8E27261}"/>
          </ac:inkMkLst>
        </pc:inkChg>
        <pc:inkChg chg="add reco">
          <ac:chgData name="Jade Tan" userId="16b1a3b18b71b79e" providerId="LiveId" clId="{CC439497-F5D5-874C-9940-C183D36575AE}" dt="2023-03-19T03:24:47.419" v="3815"/>
          <ac:inkMkLst>
            <pc:docMk/>
            <pc:sldMk cId="320292727" sldId="326"/>
            <ac:inkMk id="123" creationId="{0CD03CA8-C9A1-FD6D-C83A-2D5F1CE67BA2}"/>
          </ac:inkMkLst>
        </pc:inkChg>
        <pc:inkChg chg="add del">
          <ac:chgData name="Jade Tan" userId="16b1a3b18b71b79e" providerId="LiveId" clId="{CC439497-F5D5-874C-9940-C183D36575AE}" dt="2023-03-19T03:24:50.202" v="3818"/>
          <ac:inkMkLst>
            <pc:docMk/>
            <pc:sldMk cId="320292727" sldId="326"/>
            <ac:inkMk id="124" creationId="{E791ECD1-15B9-47D1-EF4C-BDF97E64B82E}"/>
          </ac:inkMkLst>
        </pc:inkChg>
        <pc:inkChg chg="add del">
          <ac:chgData name="Jade Tan" userId="16b1a3b18b71b79e" providerId="LiveId" clId="{CC439497-F5D5-874C-9940-C183D36575AE}" dt="2023-03-19T03:24:50.202" v="3818"/>
          <ac:inkMkLst>
            <pc:docMk/>
            <pc:sldMk cId="320292727" sldId="326"/>
            <ac:inkMk id="125" creationId="{CF5D902C-01F7-FDB3-AD81-F1C0700001D1}"/>
          </ac:inkMkLst>
        </pc:inkChg>
        <pc:inkChg chg="add reco">
          <ac:chgData name="Jade Tan" userId="16b1a3b18b71b79e" providerId="LiveId" clId="{CC439497-F5D5-874C-9940-C183D36575AE}" dt="2023-03-19T03:24:50.202" v="3818"/>
          <ac:inkMkLst>
            <pc:docMk/>
            <pc:sldMk cId="320292727" sldId="326"/>
            <ac:inkMk id="126" creationId="{EA805759-ED97-35A7-F583-41F6125C3467}"/>
          </ac:inkMkLst>
        </pc:inkChg>
        <pc:inkChg chg="add">
          <ac:chgData name="Jade Tan" userId="16b1a3b18b71b79e" providerId="LiveId" clId="{CC439497-F5D5-874C-9940-C183D36575AE}" dt="2023-03-19T03:24:52.701" v="3819"/>
          <ac:inkMkLst>
            <pc:docMk/>
            <pc:sldMk cId="320292727" sldId="326"/>
            <ac:inkMk id="127" creationId="{956478E6-5421-6832-AB05-6D9DBC6A3C2F}"/>
          </ac:inkMkLst>
        </pc:inkChg>
        <pc:inkChg chg="add del">
          <ac:chgData name="Jade Tan" userId="16b1a3b18b71b79e" providerId="LiveId" clId="{CC439497-F5D5-874C-9940-C183D36575AE}" dt="2023-03-19T03:25:10.838" v="3828"/>
          <ac:inkMkLst>
            <pc:docMk/>
            <pc:sldMk cId="320292727" sldId="326"/>
            <ac:inkMk id="128" creationId="{71251D8A-614E-7073-B558-BB9BCFBFEAB7}"/>
          </ac:inkMkLst>
        </pc:inkChg>
        <pc:inkChg chg="add del">
          <ac:chgData name="Jade Tan" userId="16b1a3b18b71b79e" providerId="LiveId" clId="{CC439497-F5D5-874C-9940-C183D36575AE}" dt="2023-03-19T03:25:10.838" v="3828"/>
          <ac:inkMkLst>
            <pc:docMk/>
            <pc:sldMk cId="320292727" sldId="326"/>
            <ac:inkMk id="129" creationId="{8687DD4A-C770-2A38-1DCA-4823A0535B14}"/>
          </ac:inkMkLst>
        </pc:inkChg>
        <pc:inkChg chg="mod">
          <ac:chgData name="Jade Tan" userId="16b1a3b18b71b79e" providerId="LiveId" clId="{CC439497-F5D5-874C-9940-C183D36575AE}" dt="2023-03-19T03:24:09.872" v="3799" actId="1076"/>
          <ac:inkMkLst>
            <pc:docMk/>
            <pc:sldMk cId="320292727" sldId="326"/>
            <ac:inkMk id="130" creationId="{0141ADD2-7775-D0F8-CC91-A16151DE4BFD}"/>
          </ac:inkMkLst>
        </pc:inkChg>
        <pc:inkChg chg="add del">
          <ac:chgData name="Jade Tan" userId="16b1a3b18b71b79e" providerId="LiveId" clId="{CC439497-F5D5-874C-9940-C183D36575AE}" dt="2023-03-19T03:25:10.838" v="3828"/>
          <ac:inkMkLst>
            <pc:docMk/>
            <pc:sldMk cId="320292727" sldId="326"/>
            <ac:inkMk id="131" creationId="{168D084D-038F-1521-B57B-8397BF1EC773}"/>
          </ac:inkMkLst>
        </pc:inkChg>
        <pc:inkChg chg="add del">
          <ac:chgData name="Jade Tan" userId="16b1a3b18b71b79e" providerId="LiveId" clId="{CC439497-F5D5-874C-9940-C183D36575AE}" dt="2023-03-19T03:25:10.838" v="3828"/>
          <ac:inkMkLst>
            <pc:docMk/>
            <pc:sldMk cId="320292727" sldId="326"/>
            <ac:inkMk id="132" creationId="{015B2121-4B2E-BF91-EC89-FB864BA73D9F}"/>
          </ac:inkMkLst>
        </pc:inkChg>
        <pc:inkChg chg="add del">
          <ac:chgData name="Jade Tan" userId="16b1a3b18b71b79e" providerId="LiveId" clId="{CC439497-F5D5-874C-9940-C183D36575AE}" dt="2023-03-19T03:25:10.838" v="3828"/>
          <ac:inkMkLst>
            <pc:docMk/>
            <pc:sldMk cId="320292727" sldId="326"/>
            <ac:inkMk id="133" creationId="{2037A831-2AD4-1C4A-36C5-F1FF40D9A89C}"/>
          </ac:inkMkLst>
        </pc:inkChg>
        <pc:inkChg chg="add del">
          <ac:chgData name="Jade Tan" userId="16b1a3b18b71b79e" providerId="LiveId" clId="{CC439497-F5D5-874C-9940-C183D36575AE}" dt="2023-03-19T03:25:10.838" v="3828"/>
          <ac:inkMkLst>
            <pc:docMk/>
            <pc:sldMk cId="320292727" sldId="326"/>
            <ac:inkMk id="134" creationId="{E9436E69-7E18-CFD8-795D-9A74E30E760A}"/>
          </ac:inkMkLst>
        </pc:inkChg>
        <pc:inkChg chg="add del">
          <ac:chgData name="Jade Tan" userId="16b1a3b18b71b79e" providerId="LiveId" clId="{CC439497-F5D5-874C-9940-C183D36575AE}" dt="2023-03-19T03:25:10.838" v="3828"/>
          <ac:inkMkLst>
            <pc:docMk/>
            <pc:sldMk cId="320292727" sldId="326"/>
            <ac:inkMk id="135" creationId="{274D6F20-9C27-7B0A-FE39-0DD2EB361874}"/>
          </ac:inkMkLst>
        </pc:inkChg>
        <pc:inkChg chg="mod">
          <ac:chgData name="Jade Tan" userId="16b1a3b18b71b79e" providerId="LiveId" clId="{CC439497-F5D5-874C-9940-C183D36575AE}" dt="2023-03-19T03:24:09.872" v="3799" actId="1076"/>
          <ac:inkMkLst>
            <pc:docMk/>
            <pc:sldMk cId="320292727" sldId="326"/>
            <ac:inkMk id="136" creationId="{246F2676-F6F4-2B0E-34A5-A291CAB9F016}"/>
          </ac:inkMkLst>
        </pc:inkChg>
        <pc:inkChg chg="add reco">
          <ac:chgData name="Jade Tan" userId="16b1a3b18b71b79e" providerId="LiveId" clId="{CC439497-F5D5-874C-9940-C183D36575AE}" dt="2023-03-19T03:25:10.838" v="3828"/>
          <ac:inkMkLst>
            <pc:docMk/>
            <pc:sldMk cId="320292727" sldId="326"/>
            <ac:inkMk id="137" creationId="{F0E5BD7A-CDE3-35FE-1174-6CD9EF48C10D}"/>
          </ac:inkMkLst>
        </pc:inkChg>
        <pc:inkChg chg="add del">
          <ac:chgData name="Jade Tan" userId="16b1a3b18b71b79e" providerId="LiveId" clId="{CC439497-F5D5-874C-9940-C183D36575AE}" dt="2023-03-19T03:25:27.260" v="3840"/>
          <ac:inkMkLst>
            <pc:docMk/>
            <pc:sldMk cId="320292727" sldId="326"/>
            <ac:inkMk id="138" creationId="{2485829E-ED26-5D76-ECFF-414142715864}"/>
          </ac:inkMkLst>
        </pc:inkChg>
        <pc:inkChg chg="add del">
          <ac:chgData name="Jade Tan" userId="16b1a3b18b71b79e" providerId="LiveId" clId="{CC439497-F5D5-874C-9940-C183D36575AE}" dt="2023-03-19T03:25:27.260" v="3840"/>
          <ac:inkMkLst>
            <pc:docMk/>
            <pc:sldMk cId="320292727" sldId="326"/>
            <ac:inkMk id="139" creationId="{67297152-7B34-6FB8-4FE9-34562980C8DA}"/>
          </ac:inkMkLst>
        </pc:inkChg>
        <pc:inkChg chg="add del">
          <ac:chgData name="Jade Tan" userId="16b1a3b18b71b79e" providerId="LiveId" clId="{CC439497-F5D5-874C-9940-C183D36575AE}" dt="2023-03-19T03:25:27.260" v="3840"/>
          <ac:inkMkLst>
            <pc:docMk/>
            <pc:sldMk cId="320292727" sldId="326"/>
            <ac:inkMk id="140" creationId="{998C2564-2333-5C32-597D-302761A1E5F5}"/>
          </ac:inkMkLst>
        </pc:inkChg>
        <pc:inkChg chg="add del">
          <ac:chgData name="Jade Tan" userId="16b1a3b18b71b79e" providerId="LiveId" clId="{CC439497-F5D5-874C-9940-C183D36575AE}" dt="2023-03-19T03:25:27.260" v="3840"/>
          <ac:inkMkLst>
            <pc:docMk/>
            <pc:sldMk cId="320292727" sldId="326"/>
            <ac:inkMk id="141" creationId="{1B915BE8-1F77-3E7B-4A1F-92215C1AEA51}"/>
          </ac:inkMkLst>
        </pc:inkChg>
        <pc:inkChg chg="add del">
          <ac:chgData name="Jade Tan" userId="16b1a3b18b71b79e" providerId="LiveId" clId="{CC439497-F5D5-874C-9940-C183D36575AE}" dt="2023-03-19T03:25:27.260" v="3840"/>
          <ac:inkMkLst>
            <pc:docMk/>
            <pc:sldMk cId="320292727" sldId="326"/>
            <ac:inkMk id="142" creationId="{A0B82AAB-4268-208D-2F38-606BE52D3B9D}"/>
          </ac:inkMkLst>
        </pc:inkChg>
        <pc:inkChg chg="add del">
          <ac:chgData name="Jade Tan" userId="16b1a3b18b71b79e" providerId="LiveId" clId="{CC439497-F5D5-874C-9940-C183D36575AE}" dt="2023-03-19T03:25:27.260" v="3840"/>
          <ac:inkMkLst>
            <pc:docMk/>
            <pc:sldMk cId="320292727" sldId="326"/>
            <ac:inkMk id="143" creationId="{1ACDD18E-702F-76DE-4A8E-A9D04CC43FC9}"/>
          </ac:inkMkLst>
        </pc:inkChg>
        <pc:inkChg chg="add del">
          <ac:chgData name="Jade Tan" userId="16b1a3b18b71b79e" providerId="LiveId" clId="{CC439497-F5D5-874C-9940-C183D36575AE}" dt="2023-03-19T03:25:27.260" v="3840"/>
          <ac:inkMkLst>
            <pc:docMk/>
            <pc:sldMk cId="320292727" sldId="326"/>
            <ac:inkMk id="144" creationId="{916B437A-F357-C1C7-00FB-36D95302C4AA}"/>
          </ac:inkMkLst>
        </pc:inkChg>
        <pc:inkChg chg="add del">
          <ac:chgData name="Jade Tan" userId="16b1a3b18b71b79e" providerId="LiveId" clId="{CC439497-F5D5-874C-9940-C183D36575AE}" dt="2023-03-19T03:25:27.260" v="3840"/>
          <ac:inkMkLst>
            <pc:docMk/>
            <pc:sldMk cId="320292727" sldId="326"/>
            <ac:inkMk id="145" creationId="{54794AF5-FC5F-F050-1C05-A45EAA769020}"/>
          </ac:inkMkLst>
        </pc:inkChg>
        <pc:inkChg chg="add del">
          <ac:chgData name="Jade Tan" userId="16b1a3b18b71b79e" providerId="LiveId" clId="{CC439497-F5D5-874C-9940-C183D36575AE}" dt="2023-03-19T03:25:27.260" v="3840"/>
          <ac:inkMkLst>
            <pc:docMk/>
            <pc:sldMk cId="320292727" sldId="326"/>
            <ac:inkMk id="146" creationId="{8002BFFC-A115-BC23-71C9-07888AA3E2BD}"/>
          </ac:inkMkLst>
        </pc:inkChg>
        <pc:inkChg chg="add del">
          <ac:chgData name="Jade Tan" userId="16b1a3b18b71b79e" providerId="LiveId" clId="{CC439497-F5D5-874C-9940-C183D36575AE}" dt="2023-03-19T03:25:27.260" v="3840"/>
          <ac:inkMkLst>
            <pc:docMk/>
            <pc:sldMk cId="320292727" sldId="326"/>
            <ac:inkMk id="147" creationId="{79601AC5-E504-C52D-6398-889964261F55}"/>
          </ac:inkMkLst>
        </pc:inkChg>
        <pc:inkChg chg="add reco">
          <ac:chgData name="Jade Tan" userId="16b1a3b18b71b79e" providerId="LiveId" clId="{CC439497-F5D5-874C-9940-C183D36575AE}" dt="2023-03-19T03:25:27.260" v="3840"/>
          <ac:inkMkLst>
            <pc:docMk/>
            <pc:sldMk cId="320292727" sldId="326"/>
            <ac:inkMk id="148" creationId="{2DF3BC76-1549-F06E-4F96-AE59C4F58E56}"/>
          </ac:inkMkLst>
        </pc:inkChg>
        <pc:inkChg chg="add del">
          <ac:chgData name="Jade Tan" userId="16b1a3b18b71b79e" providerId="LiveId" clId="{CC439497-F5D5-874C-9940-C183D36575AE}" dt="2023-03-19T03:27:09.025" v="3843"/>
          <ac:inkMkLst>
            <pc:docMk/>
            <pc:sldMk cId="320292727" sldId="326"/>
            <ac:inkMk id="149" creationId="{F0C40750-0B4D-6B08-8110-ED056550BE6D}"/>
          </ac:inkMkLst>
        </pc:inkChg>
        <pc:inkChg chg="mod">
          <ac:chgData name="Jade Tan" userId="16b1a3b18b71b79e" providerId="LiveId" clId="{CC439497-F5D5-874C-9940-C183D36575AE}" dt="2023-03-19T03:24:09.872" v="3799" actId="1076"/>
          <ac:inkMkLst>
            <pc:docMk/>
            <pc:sldMk cId="320292727" sldId="326"/>
            <ac:inkMk id="150" creationId="{4BC645A2-31C5-BBAA-095F-38F7A58A4665}"/>
          </ac:inkMkLst>
        </pc:inkChg>
        <pc:inkChg chg="mod">
          <ac:chgData name="Jade Tan" userId="16b1a3b18b71b79e" providerId="LiveId" clId="{CC439497-F5D5-874C-9940-C183D36575AE}" dt="2023-03-19T03:24:09.872" v="3799" actId="1076"/>
          <ac:inkMkLst>
            <pc:docMk/>
            <pc:sldMk cId="320292727" sldId="326"/>
            <ac:inkMk id="151" creationId="{601B7D7A-742C-84F3-5DDA-F65774CB42FD}"/>
          </ac:inkMkLst>
        </pc:inkChg>
        <pc:inkChg chg="mod">
          <ac:chgData name="Jade Tan" userId="16b1a3b18b71b79e" providerId="LiveId" clId="{CC439497-F5D5-874C-9940-C183D36575AE}" dt="2023-03-19T03:24:09.872" v="3799" actId="1076"/>
          <ac:inkMkLst>
            <pc:docMk/>
            <pc:sldMk cId="320292727" sldId="326"/>
            <ac:inkMk id="152" creationId="{BCB9D945-6C3E-DA2D-A268-DE10BA544539}"/>
          </ac:inkMkLst>
        </pc:inkChg>
        <pc:inkChg chg="mod">
          <ac:chgData name="Jade Tan" userId="16b1a3b18b71b79e" providerId="LiveId" clId="{CC439497-F5D5-874C-9940-C183D36575AE}" dt="2023-03-19T03:24:09.872" v="3799" actId="1076"/>
          <ac:inkMkLst>
            <pc:docMk/>
            <pc:sldMk cId="320292727" sldId="326"/>
            <ac:inkMk id="153" creationId="{D4A4959E-BA80-35FC-6C3F-B6E831B12ECA}"/>
          </ac:inkMkLst>
        </pc:inkChg>
        <pc:inkChg chg="add del">
          <ac:chgData name="Jade Tan" userId="16b1a3b18b71b79e" providerId="LiveId" clId="{CC439497-F5D5-874C-9940-C183D36575AE}" dt="2023-03-19T03:27:13.157" v="3850"/>
          <ac:inkMkLst>
            <pc:docMk/>
            <pc:sldMk cId="320292727" sldId="326"/>
            <ac:inkMk id="154" creationId="{1E9B7347-58C4-2DDE-0D3D-D791D6E88089}"/>
          </ac:inkMkLst>
        </pc:inkChg>
        <pc:inkChg chg="add del">
          <ac:chgData name="Jade Tan" userId="16b1a3b18b71b79e" providerId="LiveId" clId="{CC439497-F5D5-874C-9940-C183D36575AE}" dt="2023-03-19T03:27:13.157" v="3850"/>
          <ac:inkMkLst>
            <pc:docMk/>
            <pc:sldMk cId="320292727" sldId="326"/>
            <ac:inkMk id="155" creationId="{FD40725D-C8A3-EDBB-CDA8-D89988B0BBE4}"/>
          </ac:inkMkLst>
        </pc:inkChg>
        <pc:inkChg chg="add del">
          <ac:chgData name="Jade Tan" userId="16b1a3b18b71b79e" providerId="LiveId" clId="{CC439497-F5D5-874C-9940-C183D36575AE}" dt="2023-03-19T03:27:13.157" v="3850"/>
          <ac:inkMkLst>
            <pc:docMk/>
            <pc:sldMk cId="320292727" sldId="326"/>
            <ac:inkMk id="156" creationId="{A6B44486-A883-8DAA-9F58-005C81F157D6}"/>
          </ac:inkMkLst>
        </pc:inkChg>
        <pc:inkChg chg="add del">
          <ac:chgData name="Jade Tan" userId="16b1a3b18b71b79e" providerId="LiveId" clId="{CC439497-F5D5-874C-9940-C183D36575AE}" dt="2023-03-19T03:27:13.157" v="3850"/>
          <ac:inkMkLst>
            <pc:docMk/>
            <pc:sldMk cId="320292727" sldId="326"/>
            <ac:inkMk id="157" creationId="{A61590EC-5420-C791-5B21-1F1CBACD149A}"/>
          </ac:inkMkLst>
        </pc:inkChg>
        <pc:inkChg chg="add del">
          <ac:chgData name="Jade Tan" userId="16b1a3b18b71b79e" providerId="LiveId" clId="{CC439497-F5D5-874C-9940-C183D36575AE}" dt="2023-03-19T03:27:13.157" v="3850"/>
          <ac:inkMkLst>
            <pc:docMk/>
            <pc:sldMk cId="320292727" sldId="326"/>
            <ac:inkMk id="158" creationId="{E20EE7F6-E4D8-1448-1E05-6448F1B93B09}"/>
          </ac:inkMkLst>
        </pc:inkChg>
        <pc:inkChg chg="add del">
          <ac:chgData name="Jade Tan" userId="16b1a3b18b71b79e" providerId="LiveId" clId="{CC439497-F5D5-874C-9940-C183D36575AE}" dt="2023-03-19T03:27:13.157" v="3850"/>
          <ac:inkMkLst>
            <pc:docMk/>
            <pc:sldMk cId="320292727" sldId="326"/>
            <ac:inkMk id="159" creationId="{9D4A2BE3-E32E-68BB-3887-433E2CC1D209}"/>
          </ac:inkMkLst>
        </pc:inkChg>
        <pc:inkChg chg="add mod reco modStrokes">
          <ac:chgData name="Jade Tan" userId="16b1a3b18b71b79e" providerId="LiveId" clId="{CC439497-F5D5-874C-9940-C183D36575AE}" dt="2023-03-19T03:28:11.902" v="3892"/>
          <ac:inkMkLst>
            <pc:docMk/>
            <pc:sldMk cId="320292727" sldId="326"/>
            <ac:inkMk id="160" creationId="{BC922021-A465-0621-AEE8-B237F1FDD910}"/>
          </ac:inkMkLst>
        </pc:inkChg>
        <pc:inkChg chg="add del">
          <ac:chgData name="Jade Tan" userId="16b1a3b18b71b79e" providerId="LiveId" clId="{CC439497-F5D5-874C-9940-C183D36575AE}" dt="2023-03-19T03:27:24.220" v="3872"/>
          <ac:inkMkLst>
            <pc:docMk/>
            <pc:sldMk cId="320292727" sldId="326"/>
            <ac:inkMk id="161" creationId="{F728E7AF-B32E-1C92-5806-D5448F782FC3}"/>
          </ac:inkMkLst>
        </pc:inkChg>
        <pc:inkChg chg="add del">
          <ac:chgData name="Jade Tan" userId="16b1a3b18b71b79e" providerId="LiveId" clId="{CC439497-F5D5-874C-9940-C183D36575AE}" dt="2023-03-19T03:27:24.220" v="3872"/>
          <ac:inkMkLst>
            <pc:docMk/>
            <pc:sldMk cId="320292727" sldId="326"/>
            <ac:inkMk id="162" creationId="{E6442056-0B80-0F47-1D5D-6BC9264997CC}"/>
          </ac:inkMkLst>
        </pc:inkChg>
        <pc:inkChg chg="add del">
          <ac:chgData name="Jade Tan" userId="16b1a3b18b71b79e" providerId="LiveId" clId="{CC439497-F5D5-874C-9940-C183D36575AE}" dt="2023-03-19T03:27:24.220" v="3872"/>
          <ac:inkMkLst>
            <pc:docMk/>
            <pc:sldMk cId="320292727" sldId="326"/>
            <ac:inkMk id="163" creationId="{55EAAA0F-B772-0AED-C4D1-E7F1EDB9E388}"/>
          </ac:inkMkLst>
        </pc:inkChg>
        <pc:inkChg chg="mod">
          <ac:chgData name="Jade Tan" userId="16b1a3b18b71b79e" providerId="LiveId" clId="{CC439497-F5D5-874C-9940-C183D36575AE}" dt="2023-03-19T03:24:09.872" v="3799" actId="1076"/>
          <ac:inkMkLst>
            <pc:docMk/>
            <pc:sldMk cId="320292727" sldId="326"/>
            <ac:inkMk id="164" creationId="{A7D4377D-0834-C7F7-40BC-9ACC0297ADE8}"/>
          </ac:inkMkLst>
        </pc:inkChg>
        <pc:inkChg chg="add del">
          <ac:chgData name="Jade Tan" userId="16b1a3b18b71b79e" providerId="LiveId" clId="{CC439497-F5D5-874C-9940-C183D36575AE}" dt="2023-03-19T03:27:24.220" v="3872"/>
          <ac:inkMkLst>
            <pc:docMk/>
            <pc:sldMk cId="320292727" sldId="326"/>
            <ac:inkMk id="165" creationId="{FC600465-6065-54E0-348D-3A329A29972D}"/>
          </ac:inkMkLst>
        </pc:inkChg>
        <pc:inkChg chg="add del">
          <ac:chgData name="Jade Tan" userId="16b1a3b18b71b79e" providerId="LiveId" clId="{CC439497-F5D5-874C-9940-C183D36575AE}" dt="2023-03-19T03:27:24.220" v="3872"/>
          <ac:inkMkLst>
            <pc:docMk/>
            <pc:sldMk cId="320292727" sldId="326"/>
            <ac:inkMk id="166" creationId="{8001AF08-488A-F2DA-6CCB-B25F1C011A19}"/>
          </ac:inkMkLst>
        </pc:inkChg>
        <pc:inkChg chg="add del">
          <ac:chgData name="Jade Tan" userId="16b1a3b18b71b79e" providerId="LiveId" clId="{CC439497-F5D5-874C-9940-C183D36575AE}" dt="2023-03-19T03:27:24.220" v="3872"/>
          <ac:inkMkLst>
            <pc:docMk/>
            <pc:sldMk cId="320292727" sldId="326"/>
            <ac:inkMk id="167" creationId="{E4034CA1-4737-39CC-2457-3D443895BF26}"/>
          </ac:inkMkLst>
        </pc:inkChg>
        <pc:inkChg chg="add del">
          <ac:chgData name="Jade Tan" userId="16b1a3b18b71b79e" providerId="LiveId" clId="{CC439497-F5D5-874C-9940-C183D36575AE}" dt="2023-03-19T03:27:24.220" v="3872"/>
          <ac:inkMkLst>
            <pc:docMk/>
            <pc:sldMk cId="320292727" sldId="326"/>
            <ac:inkMk id="168" creationId="{6D411DBA-F290-7970-6A0B-D6BCD1D9BFB0}"/>
          </ac:inkMkLst>
        </pc:inkChg>
        <pc:inkChg chg="add del">
          <ac:chgData name="Jade Tan" userId="16b1a3b18b71b79e" providerId="LiveId" clId="{CC439497-F5D5-874C-9940-C183D36575AE}" dt="2023-03-19T03:27:24.220" v="3872"/>
          <ac:inkMkLst>
            <pc:docMk/>
            <pc:sldMk cId="320292727" sldId="326"/>
            <ac:inkMk id="169" creationId="{2222FF2C-31E4-1D97-F8EB-951D56A718E8}"/>
          </ac:inkMkLst>
        </pc:inkChg>
        <pc:inkChg chg="add del">
          <ac:chgData name="Jade Tan" userId="16b1a3b18b71b79e" providerId="LiveId" clId="{CC439497-F5D5-874C-9940-C183D36575AE}" dt="2023-03-19T03:27:24.220" v="3872"/>
          <ac:inkMkLst>
            <pc:docMk/>
            <pc:sldMk cId="320292727" sldId="326"/>
            <ac:inkMk id="170" creationId="{3ADD4451-7421-877A-EF10-CD94058C9A32}"/>
          </ac:inkMkLst>
        </pc:inkChg>
        <pc:inkChg chg="add del">
          <ac:chgData name="Jade Tan" userId="16b1a3b18b71b79e" providerId="LiveId" clId="{CC439497-F5D5-874C-9940-C183D36575AE}" dt="2023-03-19T03:27:24.220" v="3872"/>
          <ac:inkMkLst>
            <pc:docMk/>
            <pc:sldMk cId="320292727" sldId="326"/>
            <ac:inkMk id="171" creationId="{AAA8310F-E531-D745-4741-7405A72A9A86}"/>
          </ac:inkMkLst>
        </pc:inkChg>
        <pc:inkChg chg="add del">
          <ac:chgData name="Jade Tan" userId="16b1a3b18b71b79e" providerId="LiveId" clId="{CC439497-F5D5-874C-9940-C183D36575AE}" dt="2023-03-19T03:27:24.220" v="3872"/>
          <ac:inkMkLst>
            <pc:docMk/>
            <pc:sldMk cId="320292727" sldId="326"/>
            <ac:inkMk id="172" creationId="{DAFDCD94-5980-7CC4-F445-E5FDBCE8068D}"/>
          </ac:inkMkLst>
        </pc:inkChg>
        <pc:inkChg chg="add del">
          <ac:chgData name="Jade Tan" userId="16b1a3b18b71b79e" providerId="LiveId" clId="{CC439497-F5D5-874C-9940-C183D36575AE}" dt="2023-03-19T03:27:24.220" v="3872"/>
          <ac:inkMkLst>
            <pc:docMk/>
            <pc:sldMk cId="320292727" sldId="326"/>
            <ac:inkMk id="173" creationId="{320C3EF4-A8BF-1F70-EC75-42D299E64F36}"/>
          </ac:inkMkLst>
        </pc:inkChg>
        <pc:inkChg chg="add del">
          <ac:chgData name="Jade Tan" userId="16b1a3b18b71b79e" providerId="LiveId" clId="{CC439497-F5D5-874C-9940-C183D36575AE}" dt="2023-03-19T03:27:24.220" v="3872"/>
          <ac:inkMkLst>
            <pc:docMk/>
            <pc:sldMk cId="320292727" sldId="326"/>
            <ac:inkMk id="174" creationId="{3145E9F7-97E4-965A-1CC2-76ED1BDC41E8}"/>
          </ac:inkMkLst>
        </pc:inkChg>
        <pc:inkChg chg="add del">
          <ac:chgData name="Jade Tan" userId="16b1a3b18b71b79e" providerId="LiveId" clId="{CC439497-F5D5-874C-9940-C183D36575AE}" dt="2023-03-19T03:27:24.220" v="3872"/>
          <ac:inkMkLst>
            <pc:docMk/>
            <pc:sldMk cId="320292727" sldId="326"/>
            <ac:inkMk id="175" creationId="{5E55932B-5D39-DFCA-30D4-481E3F767B22}"/>
          </ac:inkMkLst>
        </pc:inkChg>
        <pc:inkChg chg="add del">
          <ac:chgData name="Jade Tan" userId="16b1a3b18b71b79e" providerId="LiveId" clId="{CC439497-F5D5-874C-9940-C183D36575AE}" dt="2023-03-19T03:27:24.220" v="3872"/>
          <ac:inkMkLst>
            <pc:docMk/>
            <pc:sldMk cId="320292727" sldId="326"/>
            <ac:inkMk id="176" creationId="{9B9010CF-DD9A-25A6-1107-5603FA289712}"/>
          </ac:inkMkLst>
        </pc:inkChg>
        <pc:inkChg chg="mod">
          <ac:chgData name="Jade Tan" userId="16b1a3b18b71b79e" providerId="LiveId" clId="{CC439497-F5D5-874C-9940-C183D36575AE}" dt="2023-03-19T03:24:18.981" v="3800" actId="1076"/>
          <ac:inkMkLst>
            <pc:docMk/>
            <pc:sldMk cId="320292727" sldId="326"/>
            <ac:inkMk id="177" creationId="{0403ED48-9421-3440-2DEF-0257C31A643A}"/>
          </ac:inkMkLst>
        </pc:inkChg>
        <pc:inkChg chg="mod">
          <ac:chgData name="Jade Tan" userId="16b1a3b18b71b79e" providerId="LiveId" clId="{CC439497-F5D5-874C-9940-C183D36575AE}" dt="2023-03-19T03:24:18.981" v="3800" actId="1076"/>
          <ac:inkMkLst>
            <pc:docMk/>
            <pc:sldMk cId="320292727" sldId="326"/>
            <ac:inkMk id="178" creationId="{5081075C-7212-457C-1539-2E44DFE7E311}"/>
          </ac:inkMkLst>
        </pc:inkChg>
        <pc:inkChg chg="mod">
          <ac:chgData name="Jade Tan" userId="16b1a3b18b71b79e" providerId="LiveId" clId="{CC439497-F5D5-874C-9940-C183D36575AE}" dt="2023-03-19T03:24:09.872" v="3799" actId="1076"/>
          <ac:inkMkLst>
            <pc:docMk/>
            <pc:sldMk cId="320292727" sldId="326"/>
            <ac:inkMk id="179" creationId="{BBC9ECB4-52ED-4EF9-26E4-335A8E9CA26A}"/>
          </ac:inkMkLst>
        </pc:inkChg>
        <pc:inkChg chg="add del">
          <ac:chgData name="Jade Tan" userId="16b1a3b18b71b79e" providerId="LiveId" clId="{CC439497-F5D5-874C-9940-C183D36575AE}" dt="2023-03-19T03:27:24.220" v="3872"/>
          <ac:inkMkLst>
            <pc:docMk/>
            <pc:sldMk cId="320292727" sldId="326"/>
            <ac:inkMk id="180" creationId="{1F6399BA-C399-B61D-80FA-4D771F2DC73C}"/>
          </ac:inkMkLst>
        </pc:inkChg>
        <pc:inkChg chg="add del">
          <ac:chgData name="Jade Tan" userId="16b1a3b18b71b79e" providerId="LiveId" clId="{CC439497-F5D5-874C-9940-C183D36575AE}" dt="2023-03-19T03:27:24.220" v="3872"/>
          <ac:inkMkLst>
            <pc:docMk/>
            <pc:sldMk cId="320292727" sldId="326"/>
            <ac:inkMk id="181" creationId="{6BFAFF42-5665-49A3-8D64-7C7842E96D00}"/>
          </ac:inkMkLst>
        </pc:inkChg>
        <pc:inkChg chg="add del">
          <ac:chgData name="Jade Tan" userId="16b1a3b18b71b79e" providerId="LiveId" clId="{CC439497-F5D5-874C-9940-C183D36575AE}" dt="2023-03-19T03:27:24.220" v="3872"/>
          <ac:inkMkLst>
            <pc:docMk/>
            <pc:sldMk cId="320292727" sldId="326"/>
            <ac:inkMk id="182" creationId="{535C8CD4-74B7-8AA6-2D10-F78C30E1EF49}"/>
          </ac:inkMkLst>
        </pc:inkChg>
        <pc:inkChg chg="add del">
          <ac:chgData name="Jade Tan" userId="16b1a3b18b71b79e" providerId="LiveId" clId="{CC439497-F5D5-874C-9940-C183D36575AE}" dt="2023-03-19T03:27:24.220" v="3872"/>
          <ac:inkMkLst>
            <pc:docMk/>
            <pc:sldMk cId="320292727" sldId="326"/>
            <ac:inkMk id="183" creationId="{B9FCB685-9FEF-D81D-4EBB-B6354DF1B956}"/>
          </ac:inkMkLst>
        </pc:inkChg>
        <pc:inkChg chg="add del">
          <ac:chgData name="Jade Tan" userId="16b1a3b18b71b79e" providerId="LiveId" clId="{CC439497-F5D5-874C-9940-C183D36575AE}" dt="2023-03-19T03:27:24.220" v="3872"/>
          <ac:inkMkLst>
            <pc:docMk/>
            <pc:sldMk cId="320292727" sldId="326"/>
            <ac:inkMk id="184" creationId="{8401DC30-2132-AF82-6B0C-75396E6C4BBF}"/>
          </ac:inkMkLst>
        </pc:inkChg>
        <pc:inkChg chg="add del reco">
          <ac:chgData name="Jade Tan" userId="16b1a3b18b71b79e" providerId="LiveId" clId="{CC439497-F5D5-874C-9940-C183D36575AE}" dt="2023-03-19T03:27:24.220" v="3872"/>
          <ac:inkMkLst>
            <pc:docMk/>
            <pc:sldMk cId="320292727" sldId="326"/>
            <ac:inkMk id="185" creationId="{304AE551-1FE7-35D1-2D5C-81B43FACA3D9}"/>
          </ac:inkMkLst>
        </pc:inkChg>
        <pc:inkChg chg="add del">
          <ac:chgData name="Jade Tan" userId="16b1a3b18b71b79e" providerId="LiveId" clId="{CC439497-F5D5-874C-9940-C183D36575AE}" dt="2023-03-19T03:27:26.588" v="3876"/>
          <ac:inkMkLst>
            <pc:docMk/>
            <pc:sldMk cId="320292727" sldId="326"/>
            <ac:inkMk id="186" creationId="{94D42165-364A-3CDB-E96A-1F0C3412C08E}"/>
          </ac:inkMkLst>
        </pc:inkChg>
        <pc:inkChg chg="add del">
          <ac:chgData name="Jade Tan" userId="16b1a3b18b71b79e" providerId="LiveId" clId="{CC439497-F5D5-874C-9940-C183D36575AE}" dt="2023-03-19T03:27:26.588" v="3876"/>
          <ac:inkMkLst>
            <pc:docMk/>
            <pc:sldMk cId="320292727" sldId="326"/>
            <ac:inkMk id="187" creationId="{897C4AD5-5CEF-08A5-920B-4082B6655B59}"/>
          </ac:inkMkLst>
        </pc:inkChg>
        <pc:inkChg chg="add del">
          <ac:chgData name="Jade Tan" userId="16b1a3b18b71b79e" providerId="LiveId" clId="{CC439497-F5D5-874C-9940-C183D36575AE}" dt="2023-03-19T03:27:26.588" v="3876"/>
          <ac:inkMkLst>
            <pc:docMk/>
            <pc:sldMk cId="320292727" sldId="326"/>
            <ac:inkMk id="188" creationId="{F852DBC9-64CB-D350-0C99-7541AD3425E6}"/>
          </ac:inkMkLst>
        </pc:inkChg>
        <pc:inkChg chg="mod">
          <ac:chgData name="Jade Tan" userId="16b1a3b18b71b79e" providerId="LiveId" clId="{CC439497-F5D5-874C-9940-C183D36575AE}" dt="2023-03-19T03:24:18.981" v="3800" actId="1076"/>
          <ac:inkMkLst>
            <pc:docMk/>
            <pc:sldMk cId="320292727" sldId="326"/>
            <ac:inkMk id="189" creationId="{4BF5DE70-6531-168C-92AF-03E116E7CF37}"/>
          </ac:inkMkLst>
        </pc:inkChg>
        <pc:inkChg chg="mod">
          <ac:chgData name="Jade Tan" userId="16b1a3b18b71b79e" providerId="LiveId" clId="{CC439497-F5D5-874C-9940-C183D36575AE}" dt="2023-03-19T03:24:18.981" v="3800" actId="1076"/>
          <ac:inkMkLst>
            <pc:docMk/>
            <pc:sldMk cId="320292727" sldId="326"/>
            <ac:inkMk id="190" creationId="{BEDC2A3C-26CA-3283-FFFB-06A5D861059E}"/>
          </ac:inkMkLst>
        </pc:inkChg>
        <pc:inkChg chg="add reco">
          <ac:chgData name="Jade Tan" userId="16b1a3b18b71b79e" providerId="LiveId" clId="{CC439497-F5D5-874C-9940-C183D36575AE}" dt="2023-03-19T03:27:26.588" v="3876"/>
          <ac:inkMkLst>
            <pc:docMk/>
            <pc:sldMk cId="320292727" sldId="326"/>
            <ac:inkMk id="191" creationId="{90DCE4BD-71F2-F3F5-C385-DE6A117D231E}"/>
          </ac:inkMkLst>
        </pc:inkChg>
        <pc:inkChg chg="mod">
          <ac:chgData name="Jade Tan" userId="16b1a3b18b71b79e" providerId="LiveId" clId="{CC439497-F5D5-874C-9940-C183D36575AE}" dt="2023-03-19T03:24:09.872" v="3799" actId="1076"/>
          <ac:inkMkLst>
            <pc:docMk/>
            <pc:sldMk cId="320292727" sldId="326"/>
            <ac:inkMk id="192" creationId="{5A425C01-CEC8-5D8D-1C6F-FDF3024597F2}"/>
          </ac:inkMkLst>
        </pc:inkChg>
        <pc:inkChg chg="mod">
          <ac:chgData name="Jade Tan" userId="16b1a3b18b71b79e" providerId="LiveId" clId="{CC439497-F5D5-874C-9940-C183D36575AE}" dt="2023-03-19T03:24:09.872" v="3799" actId="1076"/>
          <ac:inkMkLst>
            <pc:docMk/>
            <pc:sldMk cId="320292727" sldId="326"/>
            <ac:inkMk id="193" creationId="{9720A737-A14F-21EB-883F-8968A75A1403}"/>
          </ac:inkMkLst>
        </pc:inkChg>
        <pc:inkChg chg="mod">
          <ac:chgData name="Jade Tan" userId="16b1a3b18b71b79e" providerId="LiveId" clId="{CC439497-F5D5-874C-9940-C183D36575AE}" dt="2023-03-19T03:24:40.128" v="3810" actId="1076"/>
          <ac:inkMkLst>
            <pc:docMk/>
            <pc:sldMk cId="320292727" sldId="326"/>
            <ac:inkMk id="194" creationId="{24EC0617-D2EB-F157-D259-D1263A487FB9}"/>
          </ac:inkMkLst>
        </pc:inkChg>
        <pc:inkChg chg="mod">
          <ac:chgData name="Jade Tan" userId="16b1a3b18b71b79e" providerId="LiveId" clId="{CC439497-F5D5-874C-9940-C183D36575AE}" dt="2023-03-19T03:24:40.128" v="3810" actId="1076"/>
          <ac:inkMkLst>
            <pc:docMk/>
            <pc:sldMk cId="320292727" sldId="326"/>
            <ac:inkMk id="195" creationId="{98BE89A7-3B6B-F258-7D6E-F6B6FA7EF037}"/>
          </ac:inkMkLst>
        </pc:inkChg>
        <pc:inkChg chg="mod">
          <ac:chgData name="Jade Tan" userId="16b1a3b18b71b79e" providerId="LiveId" clId="{CC439497-F5D5-874C-9940-C183D36575AE}" dt="2023-03-19T03:24:40.128" v="3810" actId="1076"/>
          <ac:inkMkLst>
            <pc:docMk/>
            <pc:sldMk cId="320292727" sldId="326"/>
            <ac:inkMk id="196" creationId="{063DC09F-807F-211D-0522-6C6B0F511115}"/>
          </ac:inkMkLst>
        </pc:inkChg>
        <pc:inkChg chg="mod">
          <ac:chgData name="Jade Tan" userId="16b1a3b18b71b79e" providerId="LiveId" clId="{CC439497-F5D5-874C-9940-C183D36575AE}" dt="2023-03-19T03:24:40.128" v="3810" actId="1076"/>
          <ac:inkMkLst>
            <pc:docMk/>
            <pc:sldMk cId="320292727" sldId="326"/>
            <ac:inkMk id="197" creationId="{A2B164C1-617A-1B1A-D1B7-B08FD83FCB3F}"/>
          </ac:inkMkLst>
        </pc:inkChg>
        <pc:inkChg chg="mod">
          <ac:chgData name="Jade Tan" userId="16b1a3b18b71b79e" providerId="LiveId" clId="{CC439497-F5D5-874C-9940-C183D36575AE}" dt="2023-03-19T03:24:40.128" v="3810" actId="1076"/>
          <ac:inkMkLst>
            <pc:docMk/>
            <pc:sldMk cId="320292727" sldId="326"/>
            <ac:inkMk id="198" creationId="{6A940EFE-FAE6-E91D-717F-3E308C011F73}"/>
          </ac:inkMkLst>
        </pc:inkChg>
        <pc:inkChg chg="add del">
          <ac:chgData name="Jade Tan" userId="16b1a3b18b71b79e" providerId="LiveId" clId="{CC439497-F5D5-874C-9940-C183D36575AE}" dt="2023-03-19T03:27:28.636" v="3881"/>
          <ac:inkMkLst>
            <pc:docMk/>
            <pc:sldMk cId="320292727" sldId="326"/>
            <ac:inkMk id="199" creationId="{D85EC394-D6E1-44B4-05CD-7D10F62CC4AC}"/>
          </ac:inkMkLst>
        </pc:inkChg>
        <pc:inkChg chg="add del">
          <ac:chgData name="Jade Tan" userId="16b1a3b18b71b79e" providerId="LiveId" clId="{CC439497-F5D5-874C-9940-C183D36575AE}" dt="2023-03-19T03:27:28.636" v="3881"/>
          <ac:inkMkLst>
            <pc:docMk/>
            <pc:sldMk cId="320292727" sldId="326"/>
            <ac:inkMk id="200" creationId="{39BCC4AE-AF6B-7D5F-2BAF-B049FC65D3F3}"/>
          </ac:inkMkLst>
        </pc:inkChg>
        <pc:inkChg chg="add del">
          <ac:chgData name="Jade Tan" userId="16b1a3b18b71b79e" providerId="LiveId" clId="{CC439497-F5D5-874C-9940-C183D36575AE}" dt="2023-03-19T03:27:28.636" v="3881"/>
          <ac:inkMkLst>
            <pc:docMk/>
            <pc:sldMk cId="320292727" sldId="326"/>
            <ac:inkMk id="201" creationId="{89B49DD5-08C0-2195-D7E0-8410BA2C7E88}"/>
          </ac:inkMkLst>
        </pc:inkChg>
        <pc:inkChg chg="add del">
          <ac:chgData name="Jade Tan" userId="16b1a3b18b71b79e" providerId="LiveId" clId="{CC439497-F5D5-874C-9940-C183D36575AE}" dt="2023-03-19T03:27:28.636" v="3881"/>
          <ac:inkMkLst>
            <pc:docMk/>
            <pc:sldMk cId="320292727" sldId="326"/>
            <ac:inkMk id="202" creationId="{DDCE8079-AE6B-A072-DA17-8D4A5BADD7AC}"/>
          </ac:inkMkLst>
        </pc:inkChg>
        <pc:inkChg chg="add reco">
          <ac:chgData name="Jade Tan" userId="16b1a3b18b71b79e" providerId="LiveId" clId="{CC439497-F5D5-874C-9940-C183D36575AE}" dt="2023-03-19T03:27:28.636" v="3881"/>
          <ac:inkMkLst>
            <pc:docMk/>
            <pc:sldMk cId="320292727" sldId="326"/>
            <ac:inkMk id="203" creationId="{C4C69E7D-8854-CCDC-91D5-BD5736C91422}"/>
          </ac:inkMkLst>
        </pc:inkChg>
        <pc:inkChg chg="mod">
          <ac:chgData name="Jade Tan" userId="16b1a3b18b71b79e" providerId="LiveId" clId="{CC439497-F5D5-874C-9940-C183D36575AE}" dt="2023-03-19T03:24:40.128" v="3810" actId="1076"/>
          <ac:inkMkLst>
            <pc:docMk/>
            <pc:sldMk cId="320292727" sldId="326"/>
            <ac:inkMk id="204" creationId="{E4D5A697-308F-BDCD-C364-6624EB01AE24}"/>
          </ac:inkMkLst>
        </pc:inkChg>
        <pc:inkChg chg="add">
          <ac:chgData name="Jade Tan" userId="16b1a3b18b71b79e" providerId="LiveId" clId="{CC439497-F5D5-874C-9940-C183D36575AE}" dt="2023-03-19T03:27:28.876" v="3882"/>
          <ac:inkMkLst>
            <pc:docMk/>
            <pc:sldMk cId="320292727" sldId="326"/>
            <ac:inkMk id="205" creationId="{4BC8789F-28B0-34B0-CAC1-FF670FB02260}"/>
          </ac:inkMkLst>
        </pc:inkChg>
        <pc:inkChg chg="add">
          <ac:chgData name="Jade Tan" userId="16b1a3b18b71b79e" providerId="LiveId" clId="{CC439497-F5D5-874C-9940-C183D36575AE}" dt="2023-03-19T03:27:29.308" v="3883"/>
          <ac:inkMkLst>
            <pc:docMk/>
            <pc:sldMk cId="320292727" sldId="326"/>
            <ac:inkMk id="206" creationId="{71719642-85FA-DBEB-999C-4A3CDD95963E}"/>
          </ac:inkMkLst>
        </pc:inkChg>
        <pc:inkChg chg="add">
          <ac:chgData name="Jade Tan" userId="16b1a3b18b71b79e" providerId="LiveId" clId="{CC439497-F5D5-874C-9940-C183D36575AE}" dt="2023-03-19T03:27:30.069" v="3884"/>
          <ac:inkMkLst>
            <pc:docMk/>
            <pc:sldMk cId="320292727" sldId="326"/>
            <ac:inkMk id="207" creationId="{4447565D-861C-93B4-BD2C-A0C425497855}"/>
          </ac:inkMkLst>
        </pc:inkChg>
        <pc:inkChg chg="add">
          <ac:chgData name="Jade Tan" userId="16b1a3b18b71b79e" providerId="LiveId" clId="{CC439497-F5D5-874C-9940-C183D36575AE}" dt="2023-03-19T03:27:30.402" v="3885"/>
          <ac:inkMkLst>
            <pc:docMk/>
            <pc:sldMk cId="320292727" sldId="326"/>
            <ac:inkMk id="208" creationId="{EECA954C-63C8-1A31-61D0-B9F68122EDAC}"/>
          </ac:inkMkLst>
        </pc:inkChg>
        <pc:inkChg chg="add">
          <ac:chgData name="Jade Tan" userId="16b1a3b18b71b79e" providerId="LiveId" clId="{CC439497-F5D5-874C-9940-C183D36575AE}" dt="2023-03-19T03:27:31.110" v="3886"/>
          <ac:inkMkLst>
            <pc:docMk/>
            <pc:sldMk cId="320292727" sldId="326"/>
            <ac:inkMk id="209" creationId="{15DFFCB4-618C-9A62-FFDC-2CDF72E88837}"/>
          </ac:inkMkLst>
        </pc:inkChg>
        <pc:inkChg chg="add">
          <ac:chgData name="Jade Tan" userId="16b1a3b18b71b79e" providerId="LiveId" clId="{CC439497-F5D5-874C-9940-C183D36575AE}" dt="2023-03-19T03:27:31.857" v="3887"/>
          <ac:inkMkLst>
            <pc:docMk/>
            <pc:sldMk cId="320292727" sldId="326"/>
            <ac:inkMk id="210" creationId="{BA2E343B-8A07-9C68-8840-8C9321128D79}"/>
          </ac:inkMkLst>
        </pc:inkChg>
        <pc:inkChg chg="add">
          <ac:chgData name="Jade Tan" userId="16b1a3b18b71b79e" providerId="LiveId" clId="{CC439497-F5D5-874C-9940-C183D36575AE}" dt="2023-03-19T03:27:32.301" v="3888"/>
          <ac:inkMkLst>
            <pc:docMk/>
            <pc:sldMk cId="320292727" sldId="326"/>
            <ac:inkMk id="211" creationId="{92807DB4-8A09-583D-4006-70AD93C96978}"/>
          </ac:inkMkLst>
        </pc:inkChg>
        <pc:inkChg chg="mod">
          <ac:chgData name="Jade Tan" userId="16b1a3b18b71b79e" providerId="LiveId" clId="{CC439497-F5D5-874C-9940-C183D36575AE}" dt="2023-03-19T03:23:30.397" v="3792" actId="1076"/>
          <ac:inkMkLst>
            <pc:docMk/>
            <pc:sldMk cId="320292727" sldId="326"/>
            <ac:inkMk id="212" creationId="{F65923E1-2AE4-516A-196C-BF067E7BB413}"/>
          </ac:inkMkLst>
        </pc:inkChg>
        <pc:inkChg chg="mod">
          <ac:chgData name="Jade Tan" userId="16b1a3b18b71b79e" providerId="LiveId" clId="{CC439497-F5D5-874C-9940-C183D36575AE}" dt="2023-03-19T03:23:30.397" v="3792" actId="1076"/>
          <ac:inkMkLst>
            <pc:docMk/>
            <pc:sldMk cId="320292727" sldId="326"/>
            <ac:inkMk id="213" creationId="{395567D7-CB40-4AE3-8374-574058991B41}"/>
          </ac:inkMkLst>
        </pc:inkChg>
        <pc:inkChg chg="add">
          <ac:chgData name="Jade Tan" userId="16b1a3b18b71b79e" providerId="LiveId" clId="{CC439497-F5D5-874C-9940-C183D36575AE}" dt="2023-03-19T03:27:32.787" v="3889"/>
          <ac:inkMkLst>
            <pc:docMk/>
            <pc:sldMk cId="320292727" sldId="326"/>
            <ac:inkMk id="214" creationId="{0C361C79-1047-3604-CF25-C2981A370E8A}"/>
          </ac:inkMkLst>
        </pc:inkChg>
        <pc:inkChg chg="add">
          <ac:chgData name="Jade Tan" userId="16b1a3b18b71b79e" providerId="LiveId" clId="{CC439497-F5D5-874C-9940-C183D36575AE}" dt="2023-03-19T03:27:33.290" v="3890"/>
          <ac:inkMkLst>
            <pc:docMk/>
            <pc:sldMk cId="320292727" sldId="326"/>
            <ac:inkMk id="215" creationId="{BD8E0181-73A4-C0C5-1A81-4DB43049E749}"/>
          </ac:inkMkLst>
        </pc:inkChg>
        <pc:inkChg chg="add">
          <ac:chgData name="Jade Tan" userId="16b1a3b18b71b79e" providerId="LiveId" clId="{CC439497-F5D5-874C-9940-C183D36575AE}" dt="2023-03-19T03:27:33.521" v="3891"/>
          <ac:inkMkLst>
            <pc:docMk/>
            <pc:sldMk cId="320292727" sldId="326"/>
            <ac:inkMk id="216" creationId="{F052D246-8014-9210-DF4E-3CDDB7843FCD}"/>
          </ac:inkMkLst>
        </pc:inkChg>
        <pc:inkChg chg="mod">
          <ac:chgData name="Jade Tan" userId="16b1a3b18b71b79e" providerId="LiveId" clId="{CC439497-F5D5-874C-9940-C183D36575AE}" dt="2023-03-19T03:23:30.397" v="3792" actId="1076"/>
          <ac:inkMkLst>
            <pc:docMk/>
            <pc:sldMk cId="320292727" sldId="326"/>
            <ac:inkMk id="217" creationId="{56737116-8DCE-0C33-249B-6F218551CA89}"/>
          </ac:inkMkLst>
        </pc:inkChg>
        <pc:inkChg chg="mod">
          <ac:chgData name="Jade Tan" userId="16b1a3b18b71b79e" providerId="LiveId" clId="{CC439497-F5D5-874C-9940-C183D36575AE}" dt="2023-03-19T03:23:30.397" v="3792" actId="1076"/>
          <ac:inkMkLst>
            <pc:docMk/>
            <pc:sldMk cId="320292727" sldId="326"/>
            <ac:inkMk id="219" creationId="{2F2BEB86-8285-D91A-309D-504E91D21638}"/>
          </ac:inkMkLst>
        </pc:inkChg>
        <pc:inkChg chg="add">
          <ac:chgData name="Jade Tan" userId="16b1a3b18b71b79e" providerId="LiveId" clId="{CC439497-F5D5-874C-9940-C183D36575AE}" dt="2023-03-19T03:28:14.725" v="3893"/>
          <ac:inkMkLst>
            <pc:docMk/>
            <pc:sldMk cId="320292727" sldId="326"/>
            <ac:inkMk id="221" creationId="{218B388C-B673-9239-4533-40BB83625DB2}"/>
          </ac:inkMkLst>
        </pc:inkChg>
        <pc:inkChg chg="mod">
          <ac:chgData name="Jade Tan" userId="16b1a3b18b71b79e" providerId="LiveId" clId="{CC439497-F5D5-874C-9940-C183D36575AE}" dt="2023-03-19T03:23:30.397" v="3792" actId="1076"/>
          <ac:inkMkLst>
            <pc:docMk/>
            <pc:sldMk cId="320292727" sldId="326"/>
            <ac:inkMk id="229" creationId="{338A23EB-DBC0-ECAC-9184-5B47F0ADDE43}"/>
          </ac:inkMkLst>
        </pc:inkChg>
        <pc:inkChg chg="mod modStrokes">
          <ac:chgData name="Jade Tan" userId="16b1a3b18b71b79e" providerId="LiveId" clId="{CC439497-F5D5-874C-9940-C183D36575AE}" dt="2023-03-19T03:25:04.265" v="3820"/>
          <ac:inkMkLst>
            <pc:docMk/>
            <pc:sldMk cId="320292727" sldId="326"/>
            <ac:inkMk id="237" creationId="{ABC17C5D-DC75-986B-CC65-4EA4DBA4981F}"/>
          </ac:inkMkLst>
        </pc:inkChg>
        <pc:inkChg chg="mod">
          <ac:chgData name="Jade Tan" userId="16b1a3b18b71b79e" providerId="LiveId" clId="{CC439497-F5D5-874C-9940-C183D36575AE}" dt="2023-03-19T03:23:30.397" v="3792" actId="1076"/>
          <ac:inkMkLst>
            <pc:docMk/>
            <pc:sldMk cId="320292727" sldId="326"/>
            <ac:inkMk id="245" creationId="{62488D9A-E9A8-C786-B88D-8A67080C1212}"/>
          </ac:inkMkLst>
        </pc:inkChg>
        <pc:inkChg chg="mod modStrokes">
          <ac:chgData name="Jade Tan" userId="16b1a3b18b71b79e" providerId="LiveId" clId="{CC439497-F5D5-874C-9940-C183D36575AE}" dt="2023-03-19T03:25:12.218" v="3829"/>
          <ac:inkMkLst>
            <pc:docMk/>
            <pc:sldMk cId="320292727" sldId="326"/>
            <ac:inkMk id="258" creationId="{C6247573-264F-E0C9-EF0A-4A893EBDE9AD}"/>
          </ac:inkMkLst>
        </pc:inkChg>
        <pc:inkChg chg="mod">
          <ac:chgData name="Jade Tan" userId="16b1a3b18b71b79e" providerId="LiveId" clId="{CC439497-F5D5-874C-9940-C183D36575AE}" dt="2023-03-19T03:23:30.397" v="3792" actId="1076"/>
          <ac:inkMkLst>
            <pc:docMk/>
            <pc:sldMk cId="320292727" sldId="326"/>
            <ac:inkMk id="259" creationId="{7AD99926-F221-C8B0-3A02-B73441063AD3}"/>
          </ac:inkMkLst>
        </pc:inkChg>
        <pc:inkChg chg="mod">
          <ac:chgData name="Jade Tan" userId="16b1a3b18b71b79e" providerId="LiveId" clId="{CC439497-F5D5-874C-9940-C183D36575AE}" dt="2023-03-19T03:23:30.397" v="3792" actId="1076"/>
          <ac:inkMkLst>
            <pc:docMk/>
            <pc:sldMk cId="320292727" sldId="326"/>
            <ac:inkMk id="260" creationId="{3D572DBD-3A5F-D417-76D3-48F7ABBB8FD6}"/>
          </ac:inkMkLst>
        </pc:inkChg>
        <pc:inkChg chg="mod">
          <ac:chgData name="Jade Tan" userId="16b1a3b18b71b79e" providerId="LiveId" clId="{CC439497-F5D5-874C-9940-C183D36575AE}" dt="2023-03-19T03:23:30.397" v="3792" actId="1076"/>
          <ac:inkMkLst>
            <pc:docMk/>
            <pc:sldMk cId="320292727" sldId="326"/>
            <ac:inkMk id="269" creationId="{AD9C6FDB-EC66-B136-1428-6D7DDDD0A947}"/>
          </ac:inkMkLst>
        </pc:inkChg>
        <pc:inkChg chg="mod">
          <ac:chgData name="Jade Tan" userId="16b1a3b18b71b79e" providerId="LiveId" clId="{CC439497-F5D5-874C-9940-C183D36575AE}" dt="2023-03-19T03:23:30.397" v="3792" actId="1076"/>
          <ac:inkMkLst>
            <pc:docMk/>
            <pc:sldMk cId="320292727" sldId="326"/>
            <ac:inkMk id="270" creationId="{400428A3-EA55-3151-D588-EECC19937C58}"/>
          </ac:inkMkLst>
        </pc:inkChg>
        <pc:inkChg chg="mod">
          <ac:chgData name="Jade Tan" userId="16b1a3b18b71b79e" providerId="LiveId" clId="{CC439497-F5D5-874C-9940-C183D36575AE}" dt="2023-03-19T03:23:30.397" v="3792" actId="1076"/>
          <ac:inkMkLst>
            <pc:docMk/>
            <pc:sldMk cId="320292727" sldId="326"/>
            <ac:inkMk id="271" creationId="{6E16DAF9-709B-E575-AB7E-A8DC6C89DF85}"/>
          </ac:inkMkLst>
        </pc:inkChg>
        <pc:inkChg chg="mod">
          <ac:chgData name="Jade Tan" userId="16b1a3b18b71b79e" providerId="LiveId" clId="{CC439497-F5D5-874C-9940-C183D36575AE}" dt="2023-03-19T03:23:30.397" v="3792" actId="1076"/>
          <ac:inkMkLst>
            <pc:docMk/>
            <pc:sldMk cId="320292727" sldId="326"/>
            <ac:inkMk id="272" creationId="{E5204B5C-BC00-C851-6837-BF5DD30CCC40}"/>
          </ac:inkMkLst>
        </pc:inkChg>
        <pc:inkChg chg="mod">
          <ac:chgData name="Jade Tan" userId="16b1a3b18b71b79e" providerId="LiveId" clId="{CC439497-F5D5-874C-9940-C183D36575AE}" dt="2023-03-19T03:23:30.397" v="3792" actId="1076"/>
          <ac:inkMkLst>
            <pc:docMk/>
            <pc:sldMk cId="320292727" sldId="326"/>
            <ac:inkMk id="273" creationId="{3AC45005-0C14-91A2-47F7-5B69CE81FD39}"/>
          </ac:inkMkLst>
        </pc:inkChg>
        <pc:inkChg chg="mod">
          <ac:chgData name="Jade Tan" userId="16b1a3b18b71b79e" providerId="LiveId" clId="{CC439497-F5D5-874C-9940-C183D36575AE}" dt="2023-03-19T03:23:30.397" v="3792" actId="1076"/>
          <ac:inkMkLst>
            <pc:docMk/>
            <pc:sldMk cId="320292727" sldId="326"/>
            <ac:inkMk id="274" creationId="{5B6BF381-2969-C4BD-4B4A-4BB24DD83C5B}"/>
          </ac:inkMkLst>
        </pc:inkChg>
        <pc:inkChg chg="mod">
          <ac:chgData name="Jade Tan" userId="16b1a3b18b71b79e" providerId="LiveId" clId="{CC439497-F5D5-874C-9940-C183D36575AE}" dt="2023-03-19T03:23:30.397" v="3792" actId="1076"/>
          <ac:inkMkLst>
            <pc:docMk/>
            <pc:sldMk cId="320292727" sldId="326"/>
            <ac:inkMk id="275" creationId="{1D7BDB38-3283-B2F2-4323-BD6E1C116B7C}"/>
          </ac:inkMkLst>
        </pc:inkChg>
        <pc:inkChg chg="mod">
          <ac:chgData name="Jade Tan" userId="16b1a3b18b71b79e" providerId="LiveId" clId="{CC439497-F5D5-874C-9940-C183D36575AE}" dt="2023-03-19T03:23:30.397" v="3792" actId="1076"/>
          <ac:inkMkLst>
            <pc:docMk/>
            <pc:sldMk cId="320292727" sldId="326"/>
            <ac:inkMk id="276" creationId="{0166B883-3FBB-CDCC-A548-CAD17CFABCFB}"/>
          </ac:inkMkLst>
        </pc:inkChg>
        <pc:inkChg chg="mod">
          <ac:chgData name="Jade Tan" userId="16b1a3b18b71b79e" providerId="LiveId" clId="{CC439497-F5D5-874C-9940-C183D36575AE}" dt="2023-03-19T03:23:30.397" v="3792" actId="1076"/>
          <ac:inkMkLst>
            <pc:docMk/>
            <pc:sldMk cId="320292727" sldId="326"/>
            <ac:inkMk id="277" creationId="{8D74D58D-C474-A6E3-F37E-2027561DAAFC}"/>
          </ac:inkMkLst>
        </pc:inkChg>
        <pc:inkChg chg="mod">
          <ac:chgData name="Jade Tan" userId="16b1a3b18b71b79e" providerId="LiveId" clId="{CC439497-F5D5-874C-9940-C183D36575AE}" dt="2023-03-19T03:23:30.397" v="3792" actId="1076"/>
          <ac:inkMkLst>
            <pc:docMk/>
            <pc:sldMk cId="320292727" sldId="326"/>
            <ac:inkMk id="278" creationId="{7B16A52F-B4DF-FD3C-1839-575532D68AFA}"/>
          </ac:inkMkLst>
        </pc:inkChg>
        <pc:inkChg chg="mod">
          <ac:chgData name="Jade Tan" userId="16b1a3b18b71b79e" providerId="LiveId" clId="{CC439497-F5D5-874C-9940-C183D36575AE}" dt="2023-03-19T03:23:30.397" v="3792" actId="1076"/>
          <ac:inkMkLst>
            <pc:docMk/>
            <pc:sldMk cId="320292727" sldId="326"/>
            <ac:inkMk id="288" creationId="{BDE01288-A5B5-0B86-FA36-B7B03E700AEB}"/>
          </ac:inkMkLst>
        </pc:inkChg>
        <pc:inkChg chg="mod">
          <ac:chgData name="Jade Tan" userId="16b1a3b18b71b79e" providerId="LiveId" clId="{CC439497-F5D5-874C-9940-C183D36575AE}" dt="2023-03-19T03:23:30.397" v="3792" actId="1076"/>
          <ac:inkMkLst>
            <pc:docMk/>
            <pc:sldMk cId="320292727" sldId="326"/>
            <ac:inkMk id="294" creationId="{6BE7A6EC-62A7-A868-97E2-ACEE26753DCF}"/>
          </ac:inkMkLst>
        </pc:inkChg>
        <pc:inkChg chg="mod">
          <ac:chgData name="Jade Tan" userId="16b1a3b18b71b79e" providerId="LiveId" clId="{CC439497-F5D5-874C-9940-C183D36575AE}" dt="2023-03-19T03:23:30.397" v="3792" actId="1076"/>
          <ac:inkMkLst>
            <pc:docMk/>
            <pc:sldMk cId="320292727" sldId="326"/>
            <ac:inkMk id="301" creationId="{CD826B01-CE83-24AD-6BBF-DAAE2C2847D2}"/>
          </ac:inkMkLst>
        </pc:inkChg>
        <pc:inkChg chg="del">
          <ac:chgData name="Jade Tan" userId="16b1a3b18b71b79e" providerId="LiveId" clId="{CC439497-F5D5-874C-9940-C183D36575AE}" dt="2023-03-19T03:23:01.855" v="3791" actId="478"/>
          <ac:inkMkLst>
            <pc:docMk/>
            <pc:sldMk cId="320292727" sldId="326"/>
            <ac:inkMk id="306" creationId="{E4E03F30-9DC3-56B5-0321-E8463862C7F4}"/>
          </ac:inkMkLst>
        </pc:inkChg>
        <pc:inkChg chg="del">
          <ac:chgData name="Jade Tan" userId="16b1a3b18b71b79e" providerId="LiveId" clId="{CC439497-F5D5-874C-9940-C183D36575AE}" dt="2023-03-19T03:23:01.855" v="3791" actId="478"/>
          <ac:inkMkLst>
            <pc:docMk/>
            <pc:sldMk cId="320292727" sldId="326"/>
            <ac:inkMk id="311" creationId="{E5CBB3C1-2C76-A18A-AF81-EBEC68E23879}"/>
          </ac:inkMkLst>
        </pc:inkChg>
        <pc:inkChg chg="del">
          <ac:chgData name="Jade Tan" userId="16b1a3b18b71b79e" providerId="LiveId" clId="{CC439497-F5D5-874C-9940-C183D36575AE}" dt="2023-03-19T03:23:01.855" v="3791" actId="478"/>
          <ac:inkMkLst>
            <pc:docMk/>
            <pc:sldMk cId="320292727" sldId="326"/>
            <ac:inkMk id="317" creationId="{A61DDF22-B324-5A13-24FB-0D9C9035EBE3}"/>
          </ac:inkMkLst>
        </pc:inkChg>
        <pc:inkChg chg="del">
          <ac:chgData name="Jade Tan" userId="16b1a3b18b71b79e" providerId="LiveId" clId="{CC439497-F5D5-874C-9940-C183D36575AE}" dt="2023-03-19T03:23:01.855" v="3791" actId="478"/>
          <ac:inkMkLst>
            <pc:docMk/>
            <pc:sldMk cId="320292727" sldId="326"/>
            <ac:inkMk id="318" creationId="{AD079A41-6436-CB60-1200-52F0B133A0CC}"/>
          </ac:inkMkLst>
        </pc:inkChg>
        <pc:inkChg chg="del">
          <ac:chgData name="Jade Tan" userId="16b1a3b18b71b79e" providerId="LiveId" clId="{CC439497-F5D5-874C-9940-C183D36575AE}" dt="2023-03-19T03:23:01.855" v="3791" actId="478"/>
          <ac:inkMkLst>
            <pc:docMk/>
            <pc:sldMk cId="320292727" sldId="326"/>
            <ac:inkMk id="328" creationId="{4D9D14F4-5687-9F63-A598-0EA0DE0DD0AA}"/>
          </ac:inkMkLst>
        </pc:inkChg>
        <pc:inkChg chg="del">
          <ac:chgData name="Jade Tan" userId="16b1a3b18b71b79e" providerId="LiveId" clId="{CC439497-F5D5-874C-9940-C183D36575AE}" dt="2023-03-19T03:23:01.855" v="3791" actId="478"/>
          <ac:inkMkLst>
            <pc:docMk/>
            <pc:sldMk cId="320292727" sldId="326"/>
            <ac:inkMk id="329" creationId="{E38FF997-59B9-F6F0-57D9-40CB5F1377DB}"/>
          </ac:inkMkLst>
        </pc:inkChg>
        <pc:inkChg chg="mod">
          <ac:chgData name="Jade Tan" userId="16b1a3b18b71b79e" providerId="LiveId" clId="{CC439497-F5D5-874C-9940-C183D36575AE}" dt="2023-03-19T03:17:41.411" v="3678" actId="1076"/>
          <ac:inkMkLst>
            <pc:docMk/>
            <pc:sldMk cId="320292727" sldId="326"/>
            <ac:inkMk id="334" creationId="{3C691CF3-0CE7-04E7-AB70-7739E3A462E5}"/>
          </ac:inkMkLst>
        </pc:inkChg>
        <pc:inkChg chg="mod">
          <ac:chgData name="Jade Tan" userId="16b1a3b18b71b79e" providerId="LiveId" clId="{CC439497-F5D5-874C-9940-C183D36575AE}" dt="2023-03-19T03:17:41.411" v="3678" actId="1076"/>
          <ac:inkMkLst>
            <pc:docMk/>
            <pc:sldMk cId="320292727" sldId="326"/>
            <ac:inkMk id="348" creationId="{7E5E6EA7-5F33-01CC-F8B9-5B13AE5558D0}"/>
          </ac:inkMkLst>
        </pc:inkChg>
        <pc:inkChg chg="mod">
          <ac:chgData name="Jade Tan" userId="16b1a3b18b71b79e" providerId="LiveId" clId="{CC439497-F5D5-874C-9940-C183D36575AE}" dt="2023-03-19T03:17:41.411" v="3678" actId="1076"/>
          <ac:inkMkLst>
            <pc:docMk/>
            <pc:sldMk cId="320292727" sldId="326"/>
            <ac:inkMk id="349" creationId="{891D669F-372E-2846-CA5A-330F34ED1984}"/>
          </ac:inkMkLst>
        </pc:inkChg>
        <pc:inkChg chg="mod">
          <ac:chgData name="Jade Tan" userId="16b1a3b18b71b79e" providerId="LiveId" clId="{CC439497-F5D5-874C-9940-C183D36575AE}" dt="2023-03-19T03:17:41.411" v="3678" actId="1076"/>
          <ac:inkMkLst>
            <pc:docMk/>
            <pc:sldMk cId="320292727" sldId="326"/>
            <ac:inkMk id="352" creationId="{B1188434-B45E-2599-1994-0F2A44CFA467}"/>
          </ac:inkMkLst>
        </pc:inkChg>
        <pc:inkChg chg="mod">
          <ac:chgData name="Jade Tan" userId="16b1a3b18b71b79e" providerId="LiveId" clId="{CC439497-F5D5-874C-9940-C183D36575AE}" dt="2023-03-19T03:17:41.411" v="3678" actId="1076"/>
          <ac:inkMkLst>
            <pc:docMk/>
            <pc:sldMk cId="320292727" sldId="326"/>
            <ac:inkMk id="357" creationId="{2FD58A59-6430-3238-B4BE-7F2E8CBE85B8}"/>
          </ac:inkMkLst>
        </pc:inkChg>
        <pc:inkChg chg="del">
          <ac:chgData name="Jade Tan" userId="16b1a3b18b71b79e" providerId="LiveId" clId="{CC439497-F5D5-874C-9940-C183D36575AE}" dt="2023-03-19T03:23:01.855" v="3791" actId="478"/>
          <ac:inkMkLst>
            <pc:docMk/>
            <pc:sldMk cId="320292727" sldId="326"/>
            <ac:inkMk id="360" creationId="{93ED5D6B-25F1-18B1-5B7E-B7C5604EBDF7}"/>
          </ac:inkMkLst>
        </pc:inkChg>
        <pc:inkChg chg="del">
          <ac:chgData name="Jade Tan" userId="16b1a3b18b71b79e" providerId="LiveId" clId="{CC439497-F5D5-874C-9940-C183D36575AE}" dt="2023-03-19T03:23:01.855" v="3791" actId="478"/>
          <ac:inkMkLst>
            <pc:docMk/>
            <pc:sldMk cId="320292727" sldId="326"/>
            <ac:inkMk id="374" creationId="{29E4550E-B95E-AC33-A7ED-A05E60472F8B}"/>
          </ac:inkMkLst>
        </pc:inkChg>
        <pc:inkChg chg="del">
          <ac:chgData name="Jade Tan" userId="16b1a3b18b71b79e" providerId="LiveId" clId="{CC439497-F5D5-874C-9940-C183D36575AE}" dt="2023-03-19T03:23:01.855" v="3791" actId="478"/>
          <ac:inkMkLst>
            <pc:docMk/>
            <pc:sldMk cId="320292727" sldId="326"/>
            <ac:inkMk id="375" creationId="{DACEB137-9B03-484E-23BC-D8F2E687C9DF}"/>
          </ac:inkMkLst>
        </pc:inkChg>
        <pc:inkChg chg="del">
          <ac:chgData name="Jade Tan" userId="16b1a3b18b71b79e" providerId="LiveId" clId="{CC439497-F5D5-874C-9940-C183D36575AE}" dt="2023-03-19T03:23:01.855" v="3791" actId="478"/>
          <ac:inkMkLst>
            <pc:docMk/>
            <pc:sldMk cId="320292727" sldId="326"/>
            <ac:inkMk id="386" creationId="{3837101E-9895-C59F-4E42-444084B5EEEC}"/>
          </ac:inkMkLst>
        </pc:inkChg>
        <pc:inkChg chg="del">
          <ac:chgData name="Jade Tan" userId="16b1a3b18b71b79e" providerId="LiveId" clId="{CC439497-F5D5-874C-9940-C183D36575AE}" dt="2023-03-19T03:23:01.855" v="3791" actId="478"/>
          <ac:inkMkLst>
            <pc:docMk/>
            <pc:sldMk cId="320292727" sldId="326"/>
            <ac:inkMk id="387" creationId="{774A1797-7A51-1CF4-7E2A-1CEEC881D26B}"/>
          </ac:inkMkLst>
        </pc:inkChg>
        <pc:inkChg chg="del">
          <ac:chgData name="Jade Tan" userId="16b1a3b18b71b79e" providerId="LiveId" clId="{CC439497-F5D5-874C-9940-C183D36575AE}" dt="2023-03-19T03:23:01.855" v="3791" actId="478"/>
          <ac:inkMkLst>
            <pc:docMk/>
            <pc:sldMk cId="320292727" sldId="326"/>
            <ac:inkMk id="396" creationId="{3F597A43-8D9E-789E-DA91-BCBE7D125BA4}"/>
          </ac:inkMkLst>
        </pc:inkChg>
        <pc:inkChg chg="del">
          <ac:chgData name="Jade Tan" userId="16b1a3b18b71b79e" providerId="LiveId" clId="{CC439497-F5D5-874C-9940-C183D36575AE}" dt="2023-03-19T03:23:01.855" v="3791" actId="478"/>
          <ac:inkMkLst>
            <pc:docMk/>
            <pc:sldMk cId="320292727" sldId="326"/>
            <ac:inkMk id="397" creationId="{06B346A9-56C8-A365-5587-94A4BEFC24B1}"/>
          </ac:inkMkLst>
        </pc:inkChg>
        <pc:inkChg chg="del">
          <ac:chgData name="Jade Tan" userId="16b1a3b18b71b79e" providerId="LiveId" clId="{CC439497-F5D5-874C-9940-C183D36575AE}" dt="2023-03-19T03:23:01.855" v="3791" actId="478"/>
          <ac:inkMkLst>
            <pc:docMk/>
            <pc:sldMk cId="320292727" sldId="326"/>
            <ac:inkMk id="398" creationId="{54C62055-7210-1209-FD3E-F639122C4445}"/>
          </ac:inkMkLst>
        </pc:inkChg>
        <pc:inkChg chg="del">
          <ac:chgData name="Jade Tan" userId="16b1a3b18b71b79e" providerId="LiveId" clId="{CC439497-F5D5-874C-9940-C183D36575AE}" dt="2023-03-19T03:23:01.855" v="3791" actId="478"/>
          <ac:inkMkLst>
            <pc:docMk/>
            <pc:sldMk cId="320292727" sldId="326"/>
            <ac:inkMk id="415" creationId="{F0292913-2C65-9341-B55C-FA50925D046A}"/>
          </ac:inkMkLst>
        </pc:inkChg>
        <pc:inkChg chg="del">
          <ac:chgData name="Jade Tan" userId="16b1a3b18b71b79e" providerId="LiveId" clId="{CC439497-F5D5-874C-9940-C183D36575AE}" dt="2023-03-19T03:23:01.855" v="3791" actId="478"/>
          <ac:inkMkLst>
            <pc:docMk/>
            <pc:sldMk cId="320292727" sldId="326"/>
            <ac:inkMk id="420" creationId="{2AF58537-40A3-C687-E8B1-69E430977862}"/>
          </ac:inkMkLst>
        </pc:inkChg>
        <pc:inkChg chg="del">
          <ac:chgData name="Jade Tan" userId="16b1a3b18b71b79e" providerId="LiveId" clId="{CC439497-F5D5-874C-9940-C183D36575AE}" dt="2023-03-19T03:23:01.855" v="3791" actId="478"/>
          <ac:inkMkLst>
            <pc:docMk/>
            <pc:sldMk cId="320292727" sldId="326"/>
            <ac:inkMk id="421" creationId="{EBDE8FBC-E5FA-070D-DE78-2550597EC8F2}"/>
          </ac:inkMkLst>
        </pc:inkChg>
        <pc:inkChg chg="del">
          <ac:chgData name="Jade Tan" userId="16b1a3b18b71b79e" providerId="LiveId" clId="{CC439497-F5D5-874C-9940-C183D36575AE}" dt="2023-03-19T03:23:01.855" v="3791" actId="478"/>
          <ac:inkMkLst>
            <pc:docMk/>
            <pc:sldMk cId="320292727" sldId="326"/>
            <ac:inkMk id="422" creationId="{5E7BC61F-8D40-448F-4E8C-9455D7551383}"/>
          </ac:inkMkLst>
        </pc:inkChg>
        <pc:inkChg chg="del">
          <ac:chgData name="Jade Tan" userId="16b1a3b18b71b79e" providerId="LiveId" clId="{CC439497-F5D5-874C-9940-C183D36575AE}" dt="2023-03-19T03:23:01.855" v="3791" actId="478"/>
          <ac:inkMkLst>
            <pc:docMk/>
            <pc:sldMk cId="320292727" sldId="326"/>
            <ac:inkMk id="428" creationId="{23C555E1-E766-CF7F-18D5-C074A1DFAEBD}"/>
          </ac:inkMkLst>
        </pc:inkChg>
        <pc:inkChg chg="del">
          <ac:chgData name="Jade Tan" userId="16b1a3b18b71b79e" providerId="LiveId" clId="{CC439497-F5D5-874C-9940-C183D36575AE}" dt="2023-03-19T03:23:01.855" v="3791" actId="478"/>
          <ac:inkMkLst>
            <pc:docMk/>
            <pc:sldMk cId="320292727" sldId="326"/>
            <ac:inkMk id="433" creationId="{5800BBD6-1B6A-7908-0EDF-909B0726D8FD}"/>
          </ac:inkMkLst>
        </pc:inkChg>
        <pc:inkChg chg="del">
          <ac:chgData name="Jade Tan" userId="16b1a3b18b71b79e" providerId="LiveId" clId="{CC439497-F5D5-874C-9940-C183D36575AE}" dt="2023-03-19T03:23:01.855" v="3791" actId="478"/>
          <ac:inkMkLst>
            <pc:docMk/>
            <pc:sldMk cId="320292727" sldId="326"/>
            <ac:inkMk id="434" creationId="{3C876A57-3811-2706-5BED-8603C4E8CB97}"/>
          </ac:inkMkLst>
        </pc:inkChg>
        <pc:inkChg chg="del">
          <ac:chgData name="Jade Tan" userId="16b1a3b18b71b79e" providerId="LiveId" clId="{CC439497-F5D5-874C-9940-C183D36575AE}" dt="2023-03-19T03:17:28.497" v="3677"/>
          <ac:inkMkLst>
            <pc:docMk/>
            <pc:sldMk cId="320292727" sldId="326"/>
            <ac:inkMk id="435" creationId="{3A04398F-7287-679A-8AE7-B82A2FD621FE}"/>
          </ac:inkMkLst>
        </pc:inkChg>
        <pc:inkChg chg="mod">
          <ac:chgData name="Jade Tan" userId="16b1a3b18b71b79e" providerId="LiveId" clId="{CC439497-F5D5-874C-9940-C183D36575AE}" dt="2023-03-19T03:17:23.132" v="3676" actId="1076"/>
          <ac:inkMkLst>
            <pc:docMk/>
            <pc:sldMk cId="320292727" sldId="326"/>
            <ac:inkMk id="439" creationId="{95104AAF-6E9F-6D22-6C9F-759A28413D98}"/>
          </ac:inkMkLst>
        </pc:inkChg>
        <pc:inkChg chg="del">
          <ac:chgData name="Jade Tan" userId="16b1a3b18b71b79e" providerId="LiveId" clId="{CC439497-F5D5-874C-9940-C183D36575AE}" dt="2023-03-19T03:23:01.855" v="3791" actId="478"/>
          <ac:inkMkLst>
            <pc:docMk/>
            <pc:sldMk cId="320292727" sldId="326"/>
            <ac:inkMk id="440" creationId="{3EACDFA1-DBF2-535C-644C-44BEE2704ECF}"/>
          </ac:inkMkLst>
        </pc:inkChg>
        <pc:inkChg chg="del">
          <ac:chgData name="Jade Tan" userId="16b1a3b18b71b79e" providerId="LiveId" clId="{CC439497-F5D5-874C-9940-C183D36575AE}" dt="2023-03-19T03:23:01.855" v="3791" actId="478"/>
          <ac:inkMkLst>
            <pc:docMk/>
            <pc:sldMk cId="320292727" sldId="326"/>
            <ac:inkMk id="441" creationId="{F9080712-9FB8-D530-8996-934E84209E48}"/>
          </ac:inkMkLst>
        </pc:inkChg>
        <pc:inkChg chg="del">
          <ac:chgData name="Jade Tan" userId="16b1a3b18b71b79e" providerId="LiveId" clId="{CC439497-F5D5-874C-9940-C183D36575AE}" dt="2023-03-19T03:23:01.855" v="3791" actId="478"/>
          <ac:inkMkLst>
            <pc:docMk/>
            <pc:sldMk cId="320292727" sldId="326"/>
            <ac:inkMk id="442" creationId="{4DAD4B37-F668-A7B4-04DE-AFA60BDC36EF}"/>
          </ac:inkMkLst>
        </pc:inkChg>
        <pc:inkChg chg="del">
          <ac:chgData name="Jade Tan" userId="16b1a3b18b71b79e" providerId="LiveId" clId="{CC439497-F5D5-874C-9940-C183D36575AE}" dt="2023-03-19T03:23:01.855" v="3791" actId="478"/>
          <ac:inkMkLst>
            <pc:docMk/>
            <pc:sldMk cId="320292727" sldId="326"/>
            <ac:inkMk id="446" creationId="{BC76455B-1B31-D32E-38D2-BC281212DDF8}"/>
          </ac:inkMkLst>
        </pc:inkChg>
        <pc:inkChg chg="del">
          <ac:chgData name="Jade Tan" userId="16b1a3b18b71b79e" providerId="LiveId" clId="{CC439497-F5D5-874C-9940-C183D36575AE}" dt="2023-03-19T03:23:01.855" v="3791" actId="478"/>
          <ac:inkMkLst>
            <pc:docMk/>
            <pc:sldMk cId="320292727" sldId="326"/>
            <ac:inkMk id="451" creationId="{DF455A5E-EB8F-9002-C148-3D9C1F0BA4C1}"/>
          </ac:inkMkLst>
        </pc:inkChg>
        <pc:inkChg chg="mod">
          <ac:chgData name="Jade Tan" userId="16b1a3b18b71b79e" providerId="LiveId" clId="{CC439497-F5D5-874C-9940-C183D36575AE}" dt="2023-03-19T03:24:18.981" v="3800" actId="1076"/>
          <ac:inkMkLst>
            <pc:docMk/>
            <pc:sldMk cId="320292727" sldId="326"/>
            <ac:inkMk id="517" creationId="{89D81BAE-A529-79F6-E31F-837AE5393ECA}"/>
          </ac:inkMkLst>
        </pc:inkChg>
        <pc:inkChg chg="mod">
          <ac:chgData name="Jade Tan" userId="16b1a3b18b71b79e" providerId="LiveId" clId="{CC439497-F5D5-874C-9940-C183D36575AE}" dt="2023-03-19T03:23:30.397" v="3792" actId="1076"/>
          <ac:inkMkLst>
            <pc:docMk/>
            <pc:sldMk cId="320292727" sldId="326"/>
            <ac:inkMk id="521" creationId="{3FDA65A6-BB97-351E-3551-73307AFF06B8}"/>
          </ac:inkMkLst>
        </pc:inkChg>
        <pc:inkChg chg="mod">
          <ac:chgData name="Jade Tan" userId="16b1a3b18b71b79e" providerId="LiveId" clId="{CC439497-F5D5-874C-9940-C183D36575AE}" dt="2023-03-19T03:23:30.397" v="3792" actId="1076"/>
          <ac:inkMkLst>
            <pc:docMk/>
            <pc:sldMk cId="320292727" sldId="326"/>
            <ac:inkMk id="524" creationId="{97ADEB31-5E6B-B6D0-EBB2-D33B41EDA234}"/>
          </ac:inkMkLst>
        </pc:inkChg>
        <pc:inkChg chg="mod">
          <ac:chgData name="Jade Tan" userId="16b1a3b18b71b79e" providerId="LiveId" clId="{CC439497-F5D5-874C-9940-C183D36575AE}" dt="2023-03-19T03:23:30.397" v="3792" actId="1076"/>
          <ac:inkMkLst>
            <pc:docMk/>
            <pc:sldMk cId="320292727" sldId="326"/>
            <ac:inkMk id="527" creationId="{AF8ABED7-FAC1-637B-CA9E-D2A5FAE997D8}"/>
          </ac:inkMkLst>
        </pc:inkChg>
        <pc:inkChg chg="mod">
          <ac:chgData name="Jade Tan" userId="16b1a3b18b71b79e" providerId="LiveId" clId="{CC439497-F5D5-874C-9940-C183D36575AE}" dt="2023-03-19T03:23:30.397" v="3792" actId="1076"/>
          <ac:inkMkLst>
            <pc:docMk/>
            <pc:sldMk cId="320292727" sldId="326"/>
            <ac:inkMk id="541" creationId="{1CEDA631-2C57-6EB7-61E0-85A3EEB53B2F}"/>
          </ac:inkMkLst>
        </pc:inkChg>
        <pc:inkChg chg="mod">
          <ac:chgData name="Jade Tan" userId="16b1a3b18b71b79e" providerId="LiveId" clId="{CC439497-F5D5-874C-9940-C183D36575AE}" dt="2023-03-19T03:23:30.397" v="3792" actId="1076"/>
          <ac:inkMkLst>
            <pc:docMk/>
            <pc:sldMk cId="320292727" sldId="326"/>
            <ac:inkMk id="568" creationId="{82C704BD-BED0-E373-FD62-39A94D19F91C}"/>
          </ac:inkMkLst>
        </pc:inkChg>
        <pc:inkChg chg="del">
          <ac:chgData name="Jade Tan" userId="16b1a3b18b71b79e" providerId="LiveId" clId="{CC439497-F5D5-874C-9940-C183D36575AE}" dt="2023-03-19T03:26:25.489" v="3841" actId="478"/>
          <ac:inkMkLst>
            <pc:docMk/>
            <pc:sldMk cId="320292727" sldId="326"/>
            <ac:inkMk id="598" creationId="{5FFB6FFF-618D-80D2-3CDE-48C3F42B3B92}"/>
          </ac:inkMkLst>
        </pc:inkChg>
        <pc:inkChg chg="del">
          <ac:chgData name="Jade Tan" userId="16b1a3b18b71b79e" providerId="LiveId" clId="{CC439497-F5D5-874C-9940-C183D36575AE}" dt="2023-03-19T03:26:25.489" v="3841" actId="478"/>
          <ac:inkMkLst>
            <pc:docMk/>
            <pc:sldMk cId="320292727" sldId="326"/>
            <ac:inkMk id="599" creationId="{D9061848-D517-8DD8-6BA7-2EBFCDC1AE21}"/>
          </ac:inkMkLst>
        </pc:inkChg>
        <pc:inkChg chg="del">
          <ac:chgData name="Jade Tan" userId="16b1a3b18b71b79e" providerId="LiveId" clId="{CC439497-F5D5-874C-9940-C183D36575AE}" dt="2023-03-19T03:26:25.489" v="3841" actId="478"/>
          <ac:inkMkLst>
            <pc:docMk/>
            <pc:sldMk cId="320292727" sldId="326"/>
            <ac:inkMk id="601" creationId="{56DDCE81-D25A-EF6F-860A-E19ADBFB39EC}"/>
          </ac:inkMkLst>
        </pc:inkChg>
        <pc:inkChg chg="del">
          <ac:chgData name="Jade Tan" userId="16b1a3b18b71b79e" providerId="LiveId" clId="{CC439497-F5D5-874C-9940-C183D36575AE}" dt="2023-03-19T03:26:25.489" v="3841" actId="478"/>
          <ac:inkMkLst>
            <pc:docMk/>
            <pc:sldMk cId="320292727" sldId="326"/>
            <ac:inkMk id="610" creationId="{B2139BD4-DC35-ED35-8E23-1F1CB5DFE90F}"/>
          </ac:inkMkLst>
        </pc:inkChg>
        <pc:inkChg chg="del">
          <ac:chgData name="Jade Tan" userId="16b1a3b18b71b79e" providerId="LiveId" clId="{CC439497-F5D5-874C-9940-C183D36575AE}" dt="2023-03-19T03:26:25.489" v="3841" actId="478"/>
          <ac:inkMkLst>
            <pc:docMk/>
            <pc:sldMk cId="320292727" sldId="326"/>
            <ac:inkMk id="611" creationId="{9B2EBCE0-5375-8461-3756-11F580B782DF}"/>
          </ac:inkMkLst>
        </pc:inkChg>
        <pc:inkChg chg="del">
          <ac:chgData name="Jade Tan" userId="16b1a3b18b71b79e" providerId="LiveId" clId="{CC439497-F5D5-874C-9940-C183D36575AE}" dt="2023-03-19T03:26:25.489" v="3841" actId="478"/>
          <ac:inkMkLst>
            <pc:docMk/>
            <pc:sldMk cId="320292727" sldId="326"/>
            <ac:inkMk id="624" creationId="{A6771CDD-037F-0DCD-07DF-EB246DB2ECCF}"/>
          </ac:inkMkLst>
        </pc:inkChg>
        <pc:inkChg chg="del">
          <ac:chgData name="Jade Tan" userId="16b1a3b18b71b79e" providerId="LiveId" clId="{CC439497-F5D5-874C-9940-C183D36575AE}" dt="2023-03-19T03:26:25.489" v="3841" actId="478"/>
          <ac:inkMkLst>
            <pc:docMk/>
            <pc:sldMk cId="320292727" sldId="326"/>
            <ac:inkMk id="625" creationId="{8C54E527-C19B-19A6-50B5-C3EB39369AC9}"/>
          </ac:inkMkLst>
        </pc:inkChg>
        <pc:inkChg chg="del">
          <ac:chgData name="Jade Tan" userId="16b1a3b18b71b79e" providerId="LiveId" clId="{CC439497-F5D5-874C-9940-C183D36575AE}" dt="2023-03-19T03:26:25.489" v="3841" actId="478"/>
          <ac:inkMkLst>
            <pc:docMk/>
            <pc:sldMk cId="320292727" sldId="326"/>
            <ac:inkMk id="628" creationId="{6CA074E0-E08A-D2CC-D6FA-7C604B087FAB}"/>
          </ac:inkMkLst>
        </pc:inkChg>
        <pc:inkChg chg="del">
          <ac:chgData name="Jade Tan" userId="16b1a3b18b71b79e" providerId="LiveId" clId="{CC439497-F5D5-874C-9940-C183D36575AE}" dt="2023-03-19T03:26:25.489" v="3841" actId="478"/>
          <ac:inkMkLst>
            <pc:docMk/>
            <pc:sldMk cId="320292727" sldId="326"/>
            <ac:inkMk id="637" creationId="{A509ED67-D2F6-6C28-4D86-77925CA7FFCB}"/>
          </ac:inkMkLst>
        </pc:inkChg>
        <pc:inkChg chg="del">
          <ac:chgData name="Jade Tan" userId="16b1a3b18b71b79e" providerId="LiveId" clId="{CC439497-F5D5-874C-9940-C183D36575AE}" dt="2023-03-19T03:26:25.489" v="3841" actId="478"/>
          <ac:inkMkLst>
            <pc:docMk/>
            <pc:sldMk cId="320292727" sldId="326"/>
            <ac:inkMk id="641" creationId="{5B87FD92-99ED-0471-D4E6-0C5DD596D310}"/>
          </ac:inkMkLst>
        </pc:inkChg>
        <pc:inkChg chg="del">
          <ac:chgData name="Jade Tan" userId="16b1a3b18b71b79e" providerId="LiveId" clId="{CC439497-F5D5-874C-9940-C183D36575AE}" dt="2023-03-19T03:26:25.489" v="3841" actId="478"/>
          <ac:inkMkLst>
            <pc:docMk/>
            <pc:sldMk cId="320292727" sldId="326"/>
            <ac:inkMk id="649" creationId="{24CF1BFC-97BA-98DA-DA48-C4D92279B8C5}"/>
          </ac:inkMkLst>
        </pc:inkChg>
        <pc:inkChg chg="del">
          <ac:chgData name="Jade Tan" userId="16b1a3b18b71b79e" providerId="LiveId" clId="{CC439497-F5D5-874C-9940-C183D36575AE}" dt="2023-03-19T03:26:25.489" v="3841" actId="478"/>
          <ac:inkMkLst>
            <pc:docMk/>
            <pc:sldMk cId="320292727" sldId="326"/>
            <ac:inkMk id="650" creationId="{4DD94C3E-E7D5-2451-14C0-7F76538C7C38}"/>
          </ac:inkMkLst>
        </pc:inkChg>
        <pc:inkChg chg="del">
          <ac:chgData name="Jade Tan" userId="16b1a3b18b71b79e" providerId="LiveId" clId="{CC439497-F5D5-874C-9940-C183D36575AE}" dt="2023-03-19T03:26:25.489" v="3841" actId="478"/>
          <ac:inkMkLst>
            <pc:docMk/>
            <pc:sldMk cId="320292727" sldId="326"/>
            <ac:inkMk id="659" creationId="{0DFBFF49-B03C-7127-FF66-6876CC133039}"/>
          </ac:inkMkLst>
        </pc:inkChg>
        <pc:inkChg chg="del">
          <ac:chgData name="Jade Tan" userId="16b1a3b18b71b79e" providerId="LiveId" clId="{CC439497-F5D5-874C-9940-C183D36575AE}" dt="2023-03-19T03:26:25.489" v="3841" actId="478"/>
          <ac:inkMkLst>
            <pc:docMk/>
            <pc:sldMk cId="320292727" sldId="326"/>
            <ac:inkMk id="663" creationId="{40E033FC-F246-765D-18FD-2BCD3FC77ABA}"/>
          </ac:inkMkLst>
        </pc:inkChg>
        <pc:inkChg chg="del">
          <ac:chgData name="Jade Tan" userId="16b1a3b18b71b79e" providerId="LiveId" clId="{CC439497-F5D5-874C-9940-C183D36575AE}" dt="2023-03-19T03:26:25.489" v="3841" actId="478"/>
          <ac:inkMkLst>
            <pc:docMk/>
            <pc:sldMk cId="320292727" sldId="326"/>
            <ac:inkMk id="667" creationId="{CDDD9E6F-B98E-A4BC-0440-F5B1390E623E}"/>
          </ac:inkMkLst>
        </pc:inkChg>
        <pc:inkChg chg="del">
          <ac:chgData name="Jade Tan" userId="16b1a3b18b71b79e" providerId="LiveId" clId="{CC439497-F5D5-874C-9940-C183D36575AE}" dt="2023-03-19T03:26:25.489" v="3841" actId="478"/>
          <ac:inkMkLst>
            <pc:docMk/>
            <pc:sldMk cId="320292727" sldId="326"/>
            <ac:inkMk id="674" creationId="{FDE5CB15-AD9C-A1E6-B3B3-704359990776}"/>
          </ac:inkMkLst>
        </pc:inkChg>
        <pc:inkChg chg="del">
          <ac:chgData name="Jade Tan" userId="16b1a3b18b71b79e" providerId="LiveId" clId="{CC439497-F5D5-874C-9940-C183D36575AE}" dt="2023-03-19T03:26:25.489" v="3841" actId="478"/>
          <ac:inkMkLst>
            <pc:docMk/>
            <pc:sldMk cId="320292727" sldId="326"/>
            <ac:inkMk id="677" creationId="{E3C0F87B-15DE-DD9A-73D2-45993196A2DE}"/>
          </ac:inkMkLst>
        </pc:inkChg>
        <pc:inkChg chg="del">
          <ac:chgData name="Jade Tan" userId="16b1a3b18b71b79e" providerId="LiveId" clId="{CC439497-F5D5-874C-9940-C183D36575AE}" dt="2023-03-19T03:26:25.489" v="3841" actId="478"/>
          <ac:inkMkLst>
            <pc:docMk/>
            <pc:sldMk cId="320292727" sldId="326"/>
            <ac:inkMk id="686" creationId="{FAFBE45D-2234-EBE7-7D38-FFC58DCAC508}"/>
          </ac:inkMkLst>
        </pc:inkChg>
        <pc:inkChg chg="del">
          <ac:chgData name="Jade Tan" userId="16b1a3b18b71b79e" providerId="LiveId" clId="{CC439497-F5D5-874C-9940-C183D36575AE}" dt="2023-03-19T03:26:25.489" v="3841" actId="478"/>
          <ac:inkMkLst>
            <pc:docMk/>
            <pc:sldMk cId="320292727" sldId="326"/>
            <ac:inkMk id="687" creationId="{35D29380-EE55-FAC2-9777-FE5AC635FBBD}"/>
          </ac:inkMkLst>
        </pc:inkChg>
        <pc:inkChg chg="del">
          <ac:chgData name="Jade Tan" userId="16b1a3b18b71b79e" providerId="LiveId" clId="{CC439497-F5D5-874C-9940-C183D36575AE}" dt="2023-03-19T03:26:25.489" v="3841" actId="478"/>
          <ac:inkMkLst>
            <pc:docMk/>
            <pc:sldMk cId="320292727" sldId="326"/>
            <ac:inkMk id="699" creationId="{E77DB11B-9EF5-DB02-1832-2AEE869C7D76}"/>
          </ac:inkMkLst>
        </pc:inkChg>
        <pc:inkChg chg="del">
          <ac:chgData name="Jade Tan" userId="16b1a3b18b71b79e" providerId="LiveId" clId="{CC439497-F5D5-874C-9940-C183D36575AE}" dt="2023-03-19T03:26:25.489" v="3841" actId="478"/>
          <ac:inkMkLst>
            <pc:docMk/>
            <pc:sldMk cId="320292727" sldId="326"/>
            <ac:inkMk id="700" creationId="{20F92C68-5109-F22F-9B68-27C43A3DF85D}"/>
          </ac:inkMkLst>
        </pc:inkChg>
        <pc:inkChg chg="del">
          <ac:chgData name="Jade Tan" userId="16b1a3b18b71b79e" providerId="LiveId" clId="{CC439497-F5D5-874C-9940-C183D36575AE}" dt="2023-03-19T03:23:01.855" v="3791" actId="478"/>
          <ac:inkMkLst>
            <pc:docMk/>
            <pc:sldMk cId="320292727" sldId="326"/>
            <ac:inkMk id="707" creationId="{4AEDF80C-9669-951F-EA0A-2EC9594DB673}"/>
          </ac:inkMkLst>
        </pc:inkChg>
        <pc:inkChg chg="del">
          <ac:chgData name="Jade Tan" userId="16b1a3b18b71b79e" providerId="LiveId" clId="{CC439497-F5D5-874C-9940-C183D36575AE}" dt="2023-03-19T03:26:25.489" v="3841" actId="478"/>
          <ac:inkMkLst>
            <pc:docMk/>
            <pc:sldMk cId="320292727" sldId="326"/>
            <ac:inkMk id="710" creationId="{AD891AC2-9D66-60F7-00A0-EB48EF4CFCC8}"/>
          </ac:inkMkLst>
        </pc:inkChg>
        <pc:inkChg chg="del">
          <ac:chgData name="Jade Tan" userId="16b1a3b18b71b79e" providerId="LiveId" clId="{CC439497-F5D5-874C-9940-C183D36575AE}" dt="2023-03-19T03:26:25.489" v="3841" actId="478"/>
          <ac:inkMkLst>
            <pc:docMk/>
            <pc:sldMk cId="320292727" sldId="326"/>
            <ac:inkMk id="722" creationId="{A2C651AC-0BF4-93EF-55CC-A3F525E7A040}"/>
          </ac:inkMkLst>
        </pc:inkChg>
        <pc:inkChg chg="del">
          <ac:chgData name="Jade Tan" userId="16b1a3b18b71b79e" providerId="LiveId" clId="{CC439497-F5D5-874C-9940-C183D36575AE}" dt="2023-03-19T03:26:25.489" v="3841" actId="478"/>
          <ac:inkMkLst>
            <pc:docMk/>
            <pc:sldMk cId="320292727" sldId="326"/>
            <ac:inkMk id="727" creationId="{9857657C-BD97-A631-2466-E73B8055422D}"/>
          </ac:inkMkLst>
        </pc:inkChg>
        <pc:inkChg chg="del">
          <ac:chgData name="Jade Tan" userId="16b1a3b18b71b79e" providerId="LiveId" clId="{CC439497-F5D5-874C-9940-C183D36575AE}" dt="2023-03-19T03:26:25.489" v="3841" actId="478"/>
          <ac:inkMkLst>
            <pc:docMk/>
            <pc:sldMk cId="320292727" sldId="326"/>
            <ac:inkMk id="735" creationId="{C906B92A-9FF8-AED6-3FB3-CECE8C7FB292}"/>
          </ac:inkMkLst>
        </pc:inkChg>
        <pc:inkChg chg="del">
          <ac:chgData name="Jade Tan" userId="16b1a3b18b71b79e" providerId="LiveId" clId="{CC439497-F5D5-874C-9940-C183D36575AE}" dt="2023-03-19T03:26:25.489" v="3841" actId="478"/>
          <ac:inkMkLst>
            <pc:docMk/>
            <pc:sldMk cId="320292727" sldId="326"/>
            <ac:inkMk id="742" creationId="{AEACA43D-9013-DC3A-CD06-03EFD90FA20A}"/>
          </ac:inkMkLst>
        </pc:inkChg>
        <pc:inkChg chg="del">
          <ac:chgData name="Jade Tan" userId="16b1a3b18b71b79e" providerId="LiveId" clId="{CC439497-F5D5-874C-9940-C183D36575AE}" dt="2023-03-19T03:26:25.489" v="3841" actId="478"/>
          <ac:inkMkLst>
            <pc:docMk/>
            <pc:sldMk cId="320292727" sldId="326"/>
            <ac:inkMk id="769" creationId="{4DD77B96-1267-74A0-E91B-116A976AC170}"/>
          </ac:inkMkLst>
        </pc:inkChg>
        <pc:inkChg chg="del">
          <ac:chgData name="Jade Tan" userId="16b1a3b18b71b79e" providerId="LiveId" clId="{CC439497-F5D5-874C-9940-C183D36575AE}" dt="2023-03-19T03:26:25.489" v="3841" actId="478"/>
          <ac:inkMkLst>
            <pc:docMk/>
            <pc:sldMk cId="320292727" sldId="326"/>
            <ac:inkMk id="770" creationId="{5194D947-54F4-29D7-83F2-3CB8BE02603F}"/>
          </ac:inkMkLst>
        </pc:inkChg>
        <pc:inkChg chg="del">
          <ac:chgData name="Jade Tan" userId="16b1a3b18b71b79e" providerId="LiveId" clId="{CC439497-F5D5-874C-9940-C183D36575AE}" dt="2023-03-19T03:26:25.489" v="3841" actId="478"/>
          <ac:inkMkLst>
            <pc:docMk/>
            <pc:sldMk cId="320292727" sldId="326"/>
            <ac:inkMk id="780" creationId="{995FDFCF-D649-6F65-A08B-95EF62ED6F9E}"/>
          </ac:inkMkLst>
        </pc:inkChg>
        <pc:inkChg chg="del">
          <ac:chgData name="Jade Tan" userId="16b1a3b18b71b79e" providerId="LiveId" clId="{CC439497-F5D5-874C-9940-C183D36575AE}" dt="2023-03-19T03:26:25.489" v="3841" actId="478"/>
          <ac:inkMkLst>
            <pc:docMk/>
            <pc:sldMk cId="320292727" sldId="326"/>
            <ac:inkMk id="781" creationId="{4AA0D179-427D-8FAE-81C5-E66A990A195A}"/>
          </ac:inkMkLst>
        </pc:inkChg>
        <pc:inkChg chg="del">
          <ac:chgData name="Jade Tan" userId="16b1a3b18b71b79e" providerId="LiveId" clId="{CC439497-F5D5-874C-9940-C183D36575AE}" dt="2023-03-19T03:26:25.489" v="3841" actId="478"/>
          <ac:inkMkLst>
            <pc:docMk/>
            <pc:sldMk cId="320292727" sldId="326"/>
            <ac:inkMk id="790" creationId="{AEC57DB9-CDF3-1C97-F7EC-45BAB9699089}"/>
          </ac:inkMkLst>
        </pc:inkChg>
        <pc:inkChg chg="del">
          <ac:chgData name="Jade Tan" userId="16b1a3b18b71b79e" providerId="LiveId" clId="{CC439497-F5D5-874C-9940-C183D36575AE}" dt="2023-03-19T03:26:25.489" v="3841" actId="478"/>
          <ac:inkMkLst>
            <pc:docMk/>
            <pc:sldMk cId="320292727" sldId="326"/>
            <ac:inkMk id="796" creationId="{397E8B7D-B53A-A3D2-B193-6693F381DEBB}"/>
          </ac:inkMkLst>
        </pc:inkChg>
        <pc:inkChg chg="del">
          <ac:chgData name="Jade Tan" userId="16b1a3b18b71b79e" providerId="LiveId" clId="{CC439497-F5D5-874C-9940-C183D36575AE}" dt="2023-03-19T03:26:25.489" v="3841" actId="478"/>
          <ac:inkMkLst>
            <pc:docMk/>
            <pc:sldMk cId="320292727" sldId="326"/>
            <ac:inkMk id="803" creationId="{9040A9E9-3011-F373-21EA-AFDAFD17D078}"/>
          </ac:inkMkLst>
        </pc:inkChg>
      </pc:sldChg>
      <pc:sldChg chg="addSp delSp modSp">
        <pc:chgData name="Jade Tan" userId="16b1a3b18b71b79e" providerId="LiveId" clId="{CC439497-F5D5-874C-9940-C183D36575AE}" dt="2023-03-19T03:50:16.105" v="4013"/>
        <pc:sldMkLst>
          <pc:docMk/>
          <pc:sldMk cId="1259542074" sldId="327"/>
        </pc:sldMkLst>
        <pc:inkChg chg="add del">
          <ac:chgData name="Jade Tan" userId="16b1a3b18b71b79e" providerId="LiveId" clId="{CC439497-F5D5-874C-9940-C183D36575AE}" dt="2023-03-19T03:46:23.617" v="3909"/>
          <ac:inkMkLst>
            <pc:docMk/>
            <pc:sldMk cId="1259542074" sldId="327"/>
            <ac:inkMk id="4" creationId="{673884BF-EA88-9476-8D1F-3BD421E58567}"/>
          </ac:inkMkLst>
        </pc:inkChg>
        <pc:inkChg chg="add del">
          <ac:chgData name="Jade Tan" userId="16b1a3b18b71b79e" providerId="LiveId" clId="{CC439497-F5D5-874C-9940-C183D36575AE}" dt="2023-03-19T03:46:23.617" v="3909"/>
          <ac:inkMkLst>
            <pc:docMk/>
            <pc:sldMk cId="1259542074" sldId="327"/>
            <ac:inkMk id="5" creationId="{327C7288-91C0-B01B-C668-CECDBD40F835}"/>
          </ac:inkMkLst>
        </pc:inkChg>
        <pc:inkChg chg="add del">
          <ac:chgData name="Jade Tan" userId="16b1a3b18b71b79e" providerId="LiveId" clId="{CC439497-F5D5-874C-9940-C183D36575AE}" dt="2023-03-19T03:46:23.617" v="3909"/>
          <ac:inkMkLst>
            <pc:docMk/>
            <pc:sldMk cId="1259542074" sldId="327"/>
            <ac:inkMk id="6" creationId="{778320E9-4820-E1F0-2E60-13049ACF2872}"/>
          </ac:inkMkLst>
        </pc:inkChg>
        <pc:inkChg chg="add del">
          <ac:chgData name="Jade Tan" userId="16b1a3b18b71b79e" providerId="LiveId" clId="{CC439497-F5D5-874C-9940-C183D36575AE}" dt="2023-03-19T03:46:23.617" v="3909"/>
          <ac:inkMkLst>
            <pc:docMk/>
            <pc:sldMk cId="1259542074" sldId="327"/>
            <ac:inkMk id="7" creationId="{73E65FE0-9340-3448-5442-93CEEFD1401D}"/>
          </ac:inkMkLst>
        </pc:inkChg>
        <pc:inkChg chg="add reco">
          <ac:chgData name="Jade Tan" userId="16b1a3b18b71b79e" providerId="LiveId" clId="{CC439497-F5D5-874C-9940-C183D36575AE}" dt="2023-03-19T03:46:23.617" v="3909"/>
          <ac:inkMkLst>
            <pc:docMk/>
            <pc:sldMk cId="1259542074" sldId="327"/>
            <ac:inkMk id="8" creationId="{C20065D9-5BC3-AD6D-379E-7BF6B885F08A}"/>
          </ac:inkMkLst>
        </pc:inkChg>
        <pc:inkChg chg="add mod">
          <ac:chgData name="Jade Tan" userId="16b1a3b18b71b79e" providerId="LiveId" clId="{CC439497-F5D5-874C-9940-C183D36575AE}" dt="2023-03-19T03:47:02.259" v="3912" actId="1076"/>
          <ac:inkMkLst>
            <pc:docMk/>
            <pc:sldMk cId="1259542074" sldId="327"/>
            <ac:inkMk id="15" creationId="{94B7AEEE-0BBC-B9EC-D35B-9DAAF137C063}"/>
          </ac:inkMkLst>
        </pc:inkChg>
        <pc:inkChg chg="add del">
          <ac:chgData name="Jade Tan" userId="16b1a3b18b71b79e" providerId="LiveId" clId="{CC439497-F5D5-874C-9940-C183D36575AE}" dt="2023-03-19T03:46:54.088" v="3911"/>
          <ac:inkMkLst>
            <pc:docMk/>
            <pc:sldMk cId="1259542074" sldId="327"/>
            <ac:inkMk id="17" creationId="{10C3EF3E-43A4-272C-F8D2-E6E6FEA79E16}"/>
          </ac:inkMkLst>
        </pc:inkChg>
        <pc:inkChg chg="add del">
          <ac:chgData name="Jade Tan" userId="16b1a3b18b71b79e" providerId="LiveId" clId="{CC439497-F5D5-874C-9940-C183D36575AE}" dt="2023-03-19T03:46:54.088" v="3911"/>
          <ac:inkMkLst>
            <pc:docMk/>
            <pc:sldMk cId="1259542074" sldId="327"/>
            <ac:inkMk id="19" creationId="{8265A964-B476-AFEB-67ED-F7B5532A0117}"/>
          </ac:inkMkLst>
        </pc:inkChg>
        <pc:inkChg chg="add del">
          <ac:chgData name="Jade Tan" userId="16b1a3b18b71b79e" providerId="LiveId" clId="{CC439497-F5D5-874C-9940-C183D36575AE}" dt="2023-03-19T03:46:54.088" v="3911"/>
          <ac:inkMkLst>
            <pc:docMk/>
            <pc:sldMk cId="1259542074" sldId="327"/>
            <ac:inkMk id="21" creationId="{66C67195-2664-E216-49CB-2A1FE276AAA5}"/>
          </ac:inkMkLst>
        </pc:inkChg>
        <pc:inkChg chg="add mod">
          <ac:chgData name="Jade Tan" userId="16b1a3b18b71b79e" providerId="LiveId" clId="{CC439497-F5D5-874C-9940-C183D36575AE}" dt="2023-03-19T03:47:02.259" v="3912" actId="1076"/>
          <ac:inkMkLst>
            <pc:docMk/>
            <pc:sldMk cId="1259542074" sldId="327"/>
            <ac:inkMk id="23" creationId="{6E4D91C1-63A9-7B95-E2BF-C0DAAB8629F2}"/>
          </ac:inkMkLst>
        </pc:inkChg>
        <pc:inkChg chg="add mod reco">
          <ac:chgData name="Jade Tan" userId="16b1a3b18b71b79e" providerId="LiveId" clId="{CC439497-F5D5-874C-9940-C183D36575AE}" dt="2023-03-19T03:47:02.259" v="3912" actId="1076"/>
          <ac:inkMkLst>
            <pc:docMk/>
            <pc:sldMk cId="1259542074" sldId="327"/>
            <ac:inkMk id="25" creationId="{2BBD9D13-41C6-A1F7-0A29-C9929F7EBF56}"/>
          </ac:inkMkLst>
        </pc:inkChg>
        <pc:inkChg chg="add">
          <ac:chgData name="Jade Tan" userId="16b1a3b18b71b79e" providerId="LiveId" clId="{CC439497-F5D5-874C-9940-C183D36575AE}" dt="2023-03-19T03:47:05.755" v="3913"/>
          <ac:inkMkLst>
            <pc:docMk/>
            <pc:sldMk cId="1259542074" sldId="327"/>
            <ac:inkMk id="26" creationId="{26F2BEEA-D2B5-5117-F19E-5F333F548A50}"/>
          </ac:inkMkLst>
        </pc:inkChg>
        <pc:inkChg chg="add del">
          <ac:chgData name="Jade Tan" userId="16b1a3b18b71b79e" providerId="LiveId" clId="{CC439497-F5D5-874C-9940-C183D36575AE}" dt="2023-03-19T03:47:08.829" v="3917"/>
          <ac:inkMkLst>
            <pc:docMk/>
            <pc:sldMk cId="1259542074" sldId="327"/>
            <ac:inkMk id="27" creationId="{0135C340-4F55-D0A7-8A54-77C6B287418F}"/>
          </ac:inkMkLst>
        </pc:inkChg>
        <pc:inkChg chg="add del">
          <ac:chgData name="Jade Tan" userId="16b1a3b18b71b79e" providerId="LiveId" clId="{CC439497-F5D5-874C-9940-C183D36575AE}" dt="2023-03-19T03:47:08.829" v="3917"/>
          <ac:inkMkLst>
            <pc:docMk/>
            <pc:sldMk cId="1259542074" sldId="327"/>
            <ac:inkMk id="30" creationId="{6CC82DA8-F9EF-F4D3-F30A-25899376F58E}"/>
          </ac:inkMkLst>
        </pc:inkChg>
        <pc:inkChg chg="add del">
          <ac:chgData name="Jade Tan" userId="16b1a3b18b71b79e" providerId="LiveId" clId="{CC439497-F5D5-874C-9940-C183D36575AE}" dt="2023-03-19T03:47:08.829" v="3917"/>
          <ac:inkMkLst>
            <pc:docMk/>
            <pc:sldMk cId="1259542074" sldId="327"/>
            <ac:inkMk id="31" creationId="{1502DD5B-23FC-0200-AFED-4A9CB74D98AB}"/>
          </ac:inkMkLst>
        </pc:inkChg>
        <pc:inkChg chg="add reco">
          <ac:chgData name="Jade Tan" userId="16b1a3b18b71b79e" providerId="LiveId" clId="{CC439497-F5D5-874C-9940-C183D36575AE}" dt="2023-03-19T03:47:08.829" v="3917"/>
          <ac:inkMkLst>
            <pc:docMk/>
            <pc:sldMk cId="1259542074" sldId="327"/>
            <ac:inkMk id="32" creationId="{729FDBF1-31DF-0A53-46B6-EFF3CCE1D0EE}"/>
          </ac:inkMkLst>
        </pc:inkChg>
        <pc:inkChg chg="add">
          <ac:chgData name="Jade Tan" userId="16b1a3b18b71b79e" providerId="LiveId" clId="{CC439497-F5D5-874C-9940-C183D36575AE}" dt="2023-03-19T03:47:16.058" v="3918"/>
          <ac:inkMkLst>
            <pc:docMk/>
            <pc:sldMk cId="1259542074" sldId="327"/>
            <ac:inkMk id="33" creationId="{3DF5E1AC-C420-90D1-21FB-AAA5613AC36D}"/>
          </ac:inkMkLst>
        </pc:inkChg>
        <pc:inkChg chg="add">
          <ac:chgData name="Jade Tan" userId="16b1a3b18b71b79e" providerId="LiveId" clId="{CC439497-F5D5-874C-9940-C183D36575AE}" dt="2023-03-19T03:47:17.526" v="3919"/>
          <ac:inkMkLst>
            <pc:docMk/>
            <pc:sldMk cId="1259542074" sldId="327"/>
            <ac:inkMk id="35" creationId="{913B1780-097D-9B59-2F5A-5AC70DB320AA}"/>
          </ac:inkMkLst>
        </pc:inkChg>
        <pc:inkChg chg="add">
          <ac:chgData name="Jade Tan" userId="16b1a3b18b71b79e" providerId="LiveId" clId="{CC439497-F5D5-874C-9940-C183D36575AE}" dt="2023-03-19T03:47:33.580" v="3920"/>
          <ac:inkMkLst>
            <pc:docMk/>
            <pc:sldMk cId="1259542074" sldId="327"/>
            <ac:inkMk id="36" creationId="{EB9D3DF7-1D8A-0D83-96C3-C29D092A3A59}"/>
          </ac:inkMkLst>
        </pc:inkChg>
        <pc:inkChg chg="add">
          <ac:chgData name="Jade Tan" userId="16b1a3b18b71b79e" providerId="LiveId" clId="{CC439497-F5D5-874C-9940-C183D36575AE}" dt="2023-03-19T03:47:34.003" v="3921"/>
          <ac:inkMkLst>
            <pc:docMk/>
            <pc:sldMk cId="1259542074" sldId="327"/>
            <ac:inkMk id="37" creationId="{CD1F9096-06D9-3625-C1F8-C98112EE3F80}"/>
          </ac:inkMkLst>
        </pc:inkChg>
        <pc:inkChg chg="add">
          <ac:chgData name="Jade Tan" userId="16b1a3b18b71b79e" providerId="LiveId" clId="{CC439497-F5D5-874C-9940-C183D36575AE}" dt="2023-03-19T03:47:34.263" v="3922"/>
          <ac:inkMkLst>
            <pc:docMk/>
            <pc:sldMk cId="1259542074" sldId="327"/>
            <ac:inkMk id="39" creationId="{7886EE43-92FC-1DD4-E91F-06E943496C97}"/>
          </ac:inkMkLst>
        </pc:inkChg>
        <pc:inkChg chg="add">
          <ac:chgData name="Jade Tan" userId="16b1a3b18b71b79e" providerId="LiveId" clId="{CC439497-F5D5-874C-9940-C183D36575AE}" dt="2023-03-19T03:47:34.519" v="3923"/>
          <ac:inkMkLst>
            <pc:docMk/>
            <pc:sldMk cId="1259542074" sldId="327"/>
            <ac:inkMk id="40" creationId="{FC94D831-8512-27ED-66A4-40F2A483726B}"/>
          </ac:inkMkLst>
        </pc:inkChg>
        <pc:inkChg chg="add">
          <ac:chgData name="Jade Tan" userId="16b1a3b18b71b79e" providerId="LiveId" clId="{CC439497-F5D5-874C-9940-C183D36575AE}" dt="2023-03-19T03:47:34.778" v="3924"/>
          <ac:inkMkLst>
            <pc:docMk/>
            <pc:sldMk cId="1259542074" sldId="327"/>
            <ac:inkMk id="41" creationId="{632A303D-A628-6A40-390E-A1CA4D2EA8A1}"/>
          </ac:inkMkLst>
        </pc:inkChg>
        <pc:inkChg chg="add">
          <ac:chgData name="Jade Tan" userId="16b1a3b18b71b79e" providerId="LiveId" clId="{CC439497-F5D5-874C-9940-C183D36575AE}" dt="2023-03-19T03:47:35.042" v="3925"/>
          <ac:inkMkLst>
            <pc:docMk/>
            <pc:sldMk cId="1259542074" sldId="327"/>
            <ac:inkMk id="42" creationId="{424E55C2-65A2-A1B7-2084-B8AC9C3035C6}"/>
          </ac:inkMkLst>
        </pc:inkChg>
        <pc:inkChg chg="add del">
          <ac:chgData name="Jade Tan" userId="16b1a3b18b71b79e" providerId="LiveId" clId="{CC439497-F5D5-874C-9940-C183D36575AE}" dt="2023-03-19T03:47:36.833" v="3930"/>
          <ac:inkMkLst>
            <pc:docMk/>
            <pc:sldMk cId="1259542074" sldId="327"/>
            <ac:inkMk id="43" creationId="{FB12A9BA-A850-6AD1-D9BB-C11D06A23477}"/>
          </ac:inkMkLst>
        </pc:inkChg>
        <pc:inkChg chg="add del">
          <ac:chgData name="Jade Tan" userId="16b1a3b18b71b79e" providerId="LiveId" clId="{CC439497-F5D5-874C-9940-C183D36575AE}" dt="2023-03-19T03:47:36.833" v="3930"/>
          <ac:inkMkLst>
            <pc:docMk/>
            <pc:sldMk cId="1259542074" sldId="327"/>
            <ac:inkMk id="44" creationId="{545EFC5E-361A-9107-4648-6DEBF4447ADF}"/>
          </ac:inkMkLst>
        </pc:inkChg>
        <pc:inkChg chg="add del">
          <ac:chgData name="Jade Tan" userId="16b1a3b18b71b79e" providerId="LiveId" clId="{CC439497-F5D5-874C-9940-C183D36575AE}" dt="2023-03-19T03:47:36.833" v="3930"/>
          <ac:inkMkLst>
            <pc:docMk/>
            <pc:sldMk cId="1259542074" sldId="327"/>
            <ac:inkMk id="45" creationId="{B80EB7BA-2596-A80F-76E2-DC5C8B4C7118}"/>
          </ac:inkMkLst>
        </pc:inkChg>
        <pc:inkChg chg="add del">
          <ac:chgData name="Jade Tan" userId="16b1a3b18b71b79e" providerId="LiveId" clId="{CC439497-F5D5-874C-9940-C183D36575AE}" dt="2023-03-19T03:47:36.833" v="3930"/>
          <ac:inkMkLst>
            <pc:docMk/>
            <pc:sldMk cId="1259542074" sldId="327"/>
            <ac:inkMk id="46" creationId="{7B4A101A-87A5-7456-CAA8-70EA572F6EB7}"/>
          </ac:inkMkLst>
        </pc:inkChg>
        <pc:inkChg chg="add reco">
          <ac:chgData name="Jade Tan" userId="16b1a3b18b71b79e" providerId="LiveId" clId="{CC439497-F5D5-874C-9940-C183D36575AE}" dt="2023-03-19T03:47:36.833" v="3930"/>
          <ac:inkMkLst>
            <pc:docMk/>
            <pc:sldMk cId="1259542074" sldId="327"/>
            <ac:inkMk id="47" creationId="{9A1A3EA7-D7B2-7A00-FE8D-0FF4ECAAD9A3}"/>
          </ac:inkMkLst>
        </pc:inkChg>
        <pc:inkChg chg="add">
          <ac:chgData name="Jade Tan" userId="16b1a3b18b71b79e" providerId="LiveId" clId="{CC439497-F5D5-874C-9940-C183D36575AE}" dt="2023-03-19T03:47:37.263" v="3931"/>
          <ac:inkMkLst>
            <pc:docMk/>
            <pc:sldMk cId="1259542074" sldId="327"/>
            <ac:inkMk id="48" creationId="{EA3184B6-02B5-79EE-C454-4476F6DCB649}"/>
          </ac:inkMkLst>
        </pc:inkChg>
        <pc:inkChg chg="add del">
          <ac:chgData name="Jade Tan" userId="16b1a3b18b71b79e" providerId="LiveId" clId="{CC439497-F5D5-874C-9940-C183D36575AE}" dt="2023-03-19T03:47:39.593" v="3938"/>
          <ac:inkMkLst>
            <pc:docMk/>
            <pc:sldMk cId="1259542074" sldId="327"/>
            <ac:inkMk id="49" creationId="{447860FF-FB9B-E538-F8E1-A57BC0FFF498}"/>
          </ac:inkMkLst>
        </pc:inkChg>
        <pc:inkChg chg="add del">
          <ac:chgData name="Jade Tan" userId="16b1a3b18b71b79e" providerId="LiveId" clId="{CC439497-F5D5-874C-9940-C183D36575AE}" dt="2023-03-19T03:47:39.593" v="3938"/>
          <ac:inkMkLst>
            <pc:docMk/>
            <pc:sldMk cId="1259542074" sldId="327"/>
            <ac:inkMk id="50" creationId="{AB636B74-8495-A94B-AA23-1DF837283DEB}"/>
          </ac:inkMkLst>
        </pc:inkChg>
        <pc:inkChg chg="add del">
          <ac:chgData name="Jade Tan" userId="16b1a3b18b71b79e" providerId="LiveId" clId="{CC439497-F5D5-874C-9940-C183D36575AE}" dt="2023-03-19T03:47:39.593" v="3938"/>
          <ac:inkMkLst>
            <pc:docMk/>
            <pc:sldMk cId="1259542074" sldId="327"/>
            <ac:inkMk id="51" creationId="{1B11E1AD-54AE-1F06-CB9A-DDA90C3484A3}"/>
          </ac:inkMkLst>
        </pc:inkChg>
        <pc:inkChg chg="add del">
          <ac:chgData name="Jade Tan" userId="16b1a3b18b71b79e" providerId="LiveId" clId="{CC439497-F5D5-874C-9940-C183D36575AE}" dt="2023-03-19T03:47:39.593" v="3938"/>
          <ac:inkMkLst>
            <pc:docMk/>
            <pc:sldMk cId="1259542074" sldId="327"/>
            <ac:inkMk id="52" creationId="{EC5017EF-83F3-7B81-8ACF-7554538C6CEA}"/>
          </ac:inkMkLst>
        </pc:inkChg>
        <pc:inkChg chg="add del">
          <ac:chgData name="Jade Tan" userId="16b1a3b18b71b79e" providerId="LiveId" clId="{CC439497-F5D5-874C-9940-C183D36575AE}" dt="2023-03-19T03:47:39.593" v="3938"/>
          <ac:inkMkLst>
            <pc:docMk/>
            <pc:sldMk cId="1259542074" sldId="327"/>
            <ac:inkMk id="53" creationId="{A465AD3B-B213-12CE-B51A-2656ECF820FB}"/>
          </ac:inkMkLst>
        </pc:inkChg>
        <pc:inkChg chg="add del">
          <ac:chgData name="Jade Tan" userId="16b1a3b18b71b79e" providerId="LiveId" clId="{CC439497-F5D5-874C-9940-C183D36575AE}" dt="2023-03-19T03:47:39.593" v="3938"/>
          <ac:inkMkLst>
            <pc:docMk/>
            <pc:sldMk cId="1259542074" sldId="327"/>
            <ac:inkMk id="54" creationId="{5E509C48-B389-06F0-4EBA-0109FFA03FB0}"/>
          </ac:inkMkLst>
        </pc:inkChg>
        <pc:inkChg chg="add reco">
          <ac:chgData name="Jade Tan" userId="16b1a3b18b71b79e" providerId="LiveId" clId="{CC439497-F5D5-874C-9940-C183D36575AE}" dt="2023-03-19T03:47:39.593" v="3938"/>
          <ac:inkMkLst>
            <pc:docMk/>
            <pc:sldMk cId="1259542074" sldId="327"/>
            <ac:inkMk id="55" creationId="{47896E9C-19FF-B92E-A763-51DC933318AE}"/>
          </ac:inkMkLst>
        </pc:inkChg>
        <pc:inkChg chg="del mod modStrokes">
          <ac:chgData name="Jade Tan" userId="16b1a3b18b71b79e" providerId="LiveId" clId="{CC439497-F5D5-874C-9940-C183D36575AE}" dt="2023-03-19T03:45:54.794" v="3899"/>
          <ac:inkMkLst>
            <pc:docMk/>
            <pc:sldMk cId="1259542074" sldId="327"/>
            <ac:inkMk id="56" creationId="{5FBFCF4E-E646-8395-3691-01D7EAC05C4B}"/>
          </ac:inkMkLst>
        </pc:inkChg>
        <pc:inkChg chg="add">
          <ac:chgData name="Jade Tan" userId="16b1a3b18b71b79e" providerId="LiveId" clId="{CC439497-F5D5-874C-9940-C183D36575AE}" dt="2023-03-19T03:47:40.893" v="3939"/>
          <ac:inkMkLst>
            <pc:docMk/>
            <pc:sldMk cId="1259542074" sldId="327"/>
            <ac:inkMk id="57" creationId="{97CFE489-2865-108E-A13F-F939DED4F78F}"/>
          </ac:inkMkLst>
        </pc:inkChg>
        <pc:inkChg chg="add">
          <ac:chgData name="Jade Tan" userId="16b1a3b18b71b79e" providerId="LiveId" clId="{CC439497-F5D5-874C-9940-C183D36575AE}" dt="2023-03-19T03:47:41.527" v="3940"/>
          <ac:inkMkLst>
            <pc:docMk/>
            <pc:sldMk cId="1259542074" sldId="327"/>
            <ac:inkMk id="58" creationId="{411073E1-8DB1-4DD5-1124-FF7688BCA33A}"/>
          </ac:inkMkLst>
        </pc:inkChg>
        <pc:inkChg chg="add">
          <ac:chgData name="Jade Tan" userId="16b1a3b18b71b79e" providerId="LiveId" clId="{CC439497-F5D5-874C-9940-C183D36575AE}" dt="2023-03-19T03:47:41.814" v="3941"/>
          <ac:inkMkLst>
            <pc:docMk/>
            <pc:sldMk cId="1259542074" sldId="327"/>
            <ac:inkMk id="61" creationId="{493ACE63-3B17-A97A-1E0A-ADE18BA01921}"/>
          </ac:inkMkLst>
        </pc:inkChg>
        <pc:inkChg chg="add">
          <ac:chgData name="Jade Tan" userId="16b1a3b18b71b79e" providerId="LiveId" clId="{CC439497-F5D5-874C-9940-C183D36575AE}" dt="2023-03-19T03:47:42.088" v="3942"/>
          <ac:inkMkLst>
            <pc:docMk/>
            <pc:sldMk cId="1259542074" sldId="327"/>
            <ac:inkMk id="62" creationId="{2226F537-CD3F-A777-F301-27B26DEA9DFF}"/>
          </ac:inkMkLst>
        </pc:inkChg>
        <pc:inkChg chg="add del">
          <ac:chgData name="Jade Tan" userId="16b1a3b18b71b79e" providerId="LiveId" clId="{CC439497-F5D5-874C-9940-C183D36575AE}" dt="2023-03-19T03:47:43.840" v="3946"/>
          <ac:inkMkLst>
            <pc:docMk/>
            <pc:sldMk cId="1259542074" sldId="327"/>
            <ac:inkMk id="63" creationId="{EFBD7698-8B10-140D-99B3-5D69D9414E2D}"/>
          </ac:inkMkLst>
        </pc:inkChg>
        <pc:inkChg chg="add del">
          <ac:chgData name="Jade Tan" userId="16b1a3b18b71b79e" providerId="LiveId" clId="{CC439497-F5D5-874C-9940-C183D36575AE}" dt="2023-03-19T03:50:16.105" v="4013"/>
          <ac:inkMkLst>
            <pc:docMk/>
            <pc:sldMk cId="1259542074" sldId="327"/>
            <ac:inkMk id="64" creationId="{A46A7DAD-027B-6059-F782-62DDC0279955}"/>
          </ac:inkMkLst>
        </pc:inkChg>
        <pc:inkChg chg="add del">
          <ac:chgData name="Jade Tan" userId="16b1a3b18b71b79e" providerId="LiveId" clId="{CC439497-F5D5-874C-9940-C183D36575AE}" dt="2023-03-19T03:50:16.105" v="4013"/>
          <ac:inkMkLst>
            <pc:docMk/>
            <pc:sldMk cId="1259542074" sldId="327"/>
            <ac:inkMk id="66" creationId="{B520B8A8-660A-566A-A01D-9EBC473A1EE7}"/>
          </ac:inkMkLst>
        </pc:inkChg>
        <pc:inkChg chg="add del">
          <ac:chgData name="Jade Tan" userId="16b1a3b18b71b79e" providerId="LiveId" clId="{CC439497-F5D5-874C-9940-C183D36575AE}" dt="2023-03-19T03:50:16.105" v="4013"/>
          <ac:inkMkLst>
            <pc:docMk/>
            <pc:sldMk cId="1259542074" sldId="327"/>
            <ac:inkMk id="67" creationId="{342C3CD5-5909-21A0-8D98-152955097E13}"/>
          </ac:inkMkLst>
        </pc:inkChg>
        <pc:inkChg chg="add reco">
          <ac:chgData name="Jade Tan" userId="16b1a3b18b71b79e" providerId="LiveId" clId="{CC439497-F5D5-874C-9940-C183D36575AE}" dt="2023-03-19T03:50:16.105" v="4013"/>
          <ac:inkMkLst>
            <pc:docMk/>
            <pc:sldMk cId="1259542074" sldId="327"/>
            <ac:inkMk id="69" creationId="{BCD1C06C-5D26-4E33-98B6-9B4DF9DA2CBC}"/>
          </ac:inkMkLst>
        </pc:inkChg>
        <pc:inkChg chg="del">
          <ac:chgData name="Jade Tan" userId="16b1a3b18b71b79e" providerId="LiveId" clId="{CC439497-F5D5-874C-9940-C183D36575AE}" dt="2023-03-19T03:45:55.121" v="3900"/>
          <ac:inkMkLst>
            <pc:docMk/>
            <pc:sldMk cId="1259542074" sldId="327"/>
            <ac:inkMk id="96" creationId="{3DEAEDB5-EF20-1B2C-681E-A5222B757E66}"/>
          </ac:inkMkLst>
        </pc:inkChg>
        <pc:inkChg chg="del">
          <ac:chgData name="Jade Tan" userId="16b1a3b18b71b79e" providerId="LiveId" clId="{CC439497-F5D5-874C-9940-C183D36575AE}" dt="2023-03-19T03:45:55.776" v="3902"/>
          <ac:inkMkLst>
            <pc:docMk/>
            <pc:sldMk cId="1259542074" sldId="327"/>
            <ac:inkMk id="97" creationId="{3E025CCB-E2A5-6B43-8A2E-3E1AB8E396AD}"/>
          </ac:inkMkLst>
        </pc:inkChg>
        <pc:inkChg chg="del mod modStrokes">
          <ac:chgData name="Jade Tan" userId="16b1a3b18b71b79e" providerId="LiveId" clId="{CC439497-F5D5-874C-9940-C183D36575AE}" dt="2023-03-19T03:45:56.742" v="3904"/>
          <ac:inkMkLst>
            <pc:docMk/>
            <pc:sldMk cId="1259542074" sldId="327"/>
            <ac:inkMk id="103" creationId="{91B3A458-A0C7-88D1-A4B8-83E2E4F9F1EA}"/>
          </ac:inkMkLst>
        </pc:inkChg>
        <pc:inkChg chg="del">
          <ac:chgData name="Jade Tan" userId="16b1a3b18b71b79e" providerId="LiveId" clId="{CC439497-F5D5-874C-9940-C183D36575AE}" dt="2023-03-19T03:45:56.262" v="3903"/>
          <ac:inkMkLst>
            <pc:docMk/>
            <pc:sldMk cId="1259542074" sldId="327"/>
            <ac:inkMk id="106" creationId="{73351E74-5104-F968-5FB7-7072DF28F1C5}"/>
          </ac:inkMkLst>
        </pc:inkChg>
        <pc:inkChg chg="mod">
          <ac:chgData name="Jade Tan" userId="16b1a3b18b71b79e" providerId="LiveId" clId="{CC439497-F5D5-874C-9940-C183D36575AE}" dt="2023-03-19T03:49:28.843" v="3991" actId="1076"/>
          <ac:inkMkLst>
            <pc:docMk/>
            <pc:sldMk cId="1259542074" sldId="327"/>
            <ac:inkMk id="163" creationId="{55EAAA0F-B772-0AED-C4D1-E7F1EDB9E388}"/>
          </ac:inkMkLst>
        </pc:inkChg>
        <pc:inkChg chg="mod">
          <ac:chgData name="Jade Tan" userId="16b1a3b18b71b79e" providerId="LiveId" clId="{CC439497-F5D5-874C-9940-C183D36575AE}" dt="2023-03-19T03:49:28.843" v="3991" actId="1076"/>
          <ac:inkMkLst>
            <pc:docMk/>
            <pc:sldMk cId="1259542074" sldId="327"/>
            <ac:inkMk id="165" creationId="{FC600465-6065-54E0-348D-3A329A29972D}"/>
          </ac:inkMkLst>
        </pc:inkChg>
        <pc:inkChg chg="mod">
          <ac:chgData name="Jade Tan" userId="16b1a3b18b71b79e" providerId="LiveId" clId="{CC439497-F5D5-874C-9940-C183D36575AE}" dt="2023-03-19T03:49:28.843" v="3991" actId="1076"/>
          <ac:inkMkLst>
            <pc:docMk/>
            <pc:sldMk cId="1259542074" sldId="327"/>
            <ac:inkMk id="166" creationId="{8001AF08-488A-F2DA-6CCB-B25F1C011A19}"/>
          </ac:inkMkLst>
        </pc:inkChg>
        <pc:inkChg chg="mod">
          <ac:chgData name="Jade Tan" userId="16b1a3b18b71b79e" providerId="LiveId" clId="{CC439497-F5D5-874C-9940-C183D36575AE}" dt="2023-03-19T03:49:28.843" v="3991" actId="1076"/>
          <ac:inkMkLst>
            <pc:docMk/>
            <pc:sldMk cId="1259542074" sldId="327"/>
            <ac:inkMk id="167" creationId="{E4034CA1-4737-39CC-2457-3D443895BF26}"/>
          </ac:inkMkLst>
        </pc:inkChg>
        <pc:inkChg chg="mod">
          <ac:chgData name="Jade Tan" userId="16b1a3b18b71b79e" providerId="LiveId" clId="{CC439497-F5D5-874C-9940-C183D36575AE}" dt="2023-03-19T03:49:28.843" v="3991" actId="1076"/>
          <ac:inkMkLst>
            <pc:docMk/>
            <pc:sldMk cId="1259542074" sldId="327"/>
            <ac:inkMk id="168" creationId="{6D411DBA-F290-7970-6A0B-D6BCD1D9BFB0}"/>
          </ac:inkMkLst>
        </pc:inkChg>
        <pc:inkChg chg="mod">
          <ac:chgData name="Jade Tan" userId="16b1a3b18b71b79e" providerId="LiveId" clId="{CC439497-F5D5-874C-9940-C183D36575AE}" dt="2023-03-19T03:49:28.843" v="3991" actId="1076"/>
          <ac:inkMkLst>
            <pc:docMk/>
            <pc:sldMk cId="1259542074" sldId="327"/>
            <ac:inkMk id="169" creationId="{2222FF2C-31E4-1D97-F8EB-951D56A718E8}"/>
          </ac:inkMkLst>
        </pc:inkChg>
        <pc:inkChg chg="mod">
          <ac:chgData name="Jade Tan" userId="16b1a3b18b71b79e" providerId="LiveId" clId="{CC439497-F5D5-874C-9940-C183D36575AE}" dt="2023-03-19T03:49:28.843" v="3991" actId="1076"/>
          <ac:inkMkLst>
            <pc:docMk/>
            <pc:sldMk cId="1259542074" sldId="327"/>
            <ac:inkMk id="170" creationId="{3ADD4451-7421-877A-EF10-CD94058C9A32}"/>
          </ac:inkMkLst>
        </pc:inkChg>
        <pc:inkChg chg="mod">
          <ac:chgData name="Jade Tan" userId="16b1a3b18b71b79e" providerId="LiveId" clId="{CC439497-F5D5-874C-9940-C183D36575AE}" dt="2023-03-19T03:49:28.843" v="3991" actId="1076"/>
          <ac:inkMkLst>
            <pc:docMk/>
            <pc:sldMk cId="1259542074" sldId="327"/>
            <ac:inkMk id="171" creationId="{AAA8310F-E531-D745-4741-7405A72A9A86}"/>
          </ac:inkMkLst>
        </pc:inkChg>
        <pc:inkChg chg="mod">
          <ac:chgData name="Jade Tan" userId="16b1a3b18b71b79e" providerId="LiveId" clId="{CC439497-F5D5-874C-9940-C183D36575AE}" dt="2023-03-19T03:49:28.843" v="3991" actId="1076"/>
          <ac:inkMkLst>
            <pc:docMk/>
            <pc:sldMk cId="1259542074" sldId="327"/>
            <ac:inkMk id="172" creationId="{DAFDCD94-5980-7CC4-F445-E5FDBCE8068D}"/>
          </ac:inkMkLst>
        </pc:inkChg>
        <pc:inkChg chg="mod">
          <ac:chgData name="Jade Tan" userId="16b1a3b18b71b79e" providerId="LiveId" clId="{CC439497-F5D5-874C-9940-C183D36575AE}" dt="2023-03-19T03:49:28.843" v="3991" actId="1076"/>
          <ac:inkMkLst>
            <pc:docMk/>
            <pc:sldMk cId="1259542074" sldId="327"/>
            <ac:inkMk id="173" creationId="{320C3EF4-A8BF-1F70-EC75-42D299E64F36}"/>
          </ac:inkMkLst>
        </pc:inkChg>
        <pc:inkChg chg="mod">
          <ac:chgData name="Jade Tan" userId="16b1a3b18b71b79e" providerId="LiveId" clId="{CC439497-F5D5-874C-9940-C183D36575AE}" dt="2023-03-19T03:49:28.843" v="3991" actId="1076"/>
          <ac:inkMkLst>
            <pc:docMk/>
            <pc:sldMk cId="1259542074" sldId="327"/>
            <ac:inkMk id="174" creationId="{3145E9F7-97E4-965A-1CC2-76ED1BDC41E8}"/>
          </ac:inkMkLst>
        </pc:inkChg>
        <pc:inkChg chg="mod">
          <ac:chgData name="Jade Tan" userId="16b1a3b18b71b79e" providerId="LiveId" clId="{CC439497-F5D5-874C-9940-C183D36575AE}" dt="2023-03-19T03:49:28.843" v="3991" actId="1076"/>
          <ac:inkMkLst>
            <pc:docMk/>
            <pc:sldMk cId="1259542074" sldId="327"/>
            <ac:inkMk id="175" creationId="{5E55932B-5D39-DFCA-30D4-481E3F767B22}"/>
          </ac:inkMkLst>
        </pc:inkChg>
        <pc:inkChg chg="mod">
          <ac:chgData name="Jade Tan" userId="16b1a3b18b71b79e" providerId="LiveId" clId="{CC439497-F5D5-874C-9940-C183D36575AE}" dt="2023-03-19T03:49:28.843" v="3991" actId="1076"/>
          <ac:inkMkLst>
            <pc:docMk/>
            <pc:sldMk cId="1259542074" sldId="327"/>
            <ac:inkMk id="176" creationId="{9B9010CF-DD9A-25A6-1107-5603FA289712}"/>
          </ac:inkMkLst>
        </pc:inkChg>
        <pc:inkChg chg="mod">
          <ac:chgData name="Jade Tan" userId="16b1a3b18b71b79e" providerId="LiveId" clId="{CC439497-F5D5-874C-9940-C183D36575AE}" dt="2023-03-19T03:49:28.843" v="3991" actId="1076"/>
          <ac:inkMkLst>
            <pc:docMk/>
            <pc:sldMk cId="1259542074" sldId="327"/>
            <ac:inkMk id="180" creationId="{1F6399BA-C399-B61D-80FA-4D771F2DC73C}"/>
          </ac:inkMkLst>
        </pc:inkChg>
        <pc:inkChg chg="mod">
          <ac:chgData name="Jade Tan" userId="16b1a3b18b71b79e" providerId="LiveId" clId="{CC439497-F5D5-874C-9940-C183D36575AE}" dt="2023-03-19T03:49:28.843" v="3991" actId="1076"/>
          <ac:inkMkLst>
            <pc:docMk/>
            <pc:sldMk cId="1259542074" sldId="327"/>
            <ac:inkMk id="181" creationId="{6BFAFF42-5665-49A3-8D64-7C7842E96D00}"/>
          </ac:inkMkLst>
        </pc:inkChg>
        <pc:inkChg chg="mod">
          <ac:chgData name="Jade Tan" userId="16b1a3b18b71b79e" providerId="LiveId" clId="{CC439497-F5D5-874C-9940-C183D36575AE}" dt="2023-03-19T03:49:28.843" v="3991" actId="1076"/>
          <ac:inkMkLst>
            <pc:docMk/>
            <pc:sldMk cId="1259542074" sldId="327"/>
            <ac:inkMk id="182" creationId="{535C8CD4-74B7-8AA6-2D10-F78C30E1EF49}"/>
          </ac:inkMkLst>
        </pc:inkChg>
        <pc:inkChg chg="mod">
          <ac:chgData name="Jade Tan" userId="16b1a3b18b71b79e" providerId="LiveId" clId="{CC439497-F5D5-874C-9940-C183D36575AE}" dt="2023-03-19T03:49:28.843" v="3991" actId="1076"/>
          <ac:inkMkLst>
            <pc:docMk/>
            <pc:sldMk cId="1259542074" sldId="327"/>
            <ac:inkMk id="183" creationId="{B9FCB685-9FEF-D81D-4EBB-B6354DF1B956}"/>
          </ac:inkMkLst>
        </pc:inkChg>
        <pc:inkChg chg="mod">
          <ac:chgData name="Jade Tan" userId="16b1a3b18b71b79e" providerId="LiveId" clId="{CC439497-F5D5-874C-9940-C183D36575AE}" dt="2023-03-19T03:49:50.207" v="3996" actId="1076"/>
          <ac:inkMkLst>
            <pc:docMk/>
            <pc:sldMk cId="1259542074" sldId="327"/>
            <ac:inkMk id="189" creationId="{4BF5DE70-6531-168C-92AF-03E116E7CF37}"/>
          </ac:inkMkLst>
        </pc:inkChg>
        <pc:inkChg chg="mod">
          <ac:chgData name="Jade Tan" userId="16b1a3b18b71b79e" providerId="LiveId" clId="{CC439497-F5D5-874C-9940-C183D36575AE}" dt="2023-03-19T03:49:50.207" v="3996" actId="1076"/>
          <ac:inkMkLst>
            <pc:docMk/>
            <pc:sldMk cId="1259542074" sldId="327"/>
            <ac:inkMk id="190" creationId="{BEDC2A3C-26CA-3283-FFFB-06A5D861059E}"/>
          </ac:inkMkLst>
        </pc:inkChg>
        <pc:inkChg chg="mod">
          <ac:chgData name="Jade Tan" userId="16b1a3b18b71b79e" providerId="LiveId" clId="{CC439497-F5D5-874C-9940-C183D36575AE}" dt="2023-03-19T03:49:28.843" v="3991" actId="1076"/>
          <ac:inkMkLst>
            <pc:docMk/>
            <pc:sldMk cId="1259542074" sldId="327"/>
            <ac:inkMk id="191" creationId="{90DCE4BD-71F2-F3F5-C385-DE6A117D231E}"/>
          </ac:inkMkLst>
        </pc:inkChg>
        <pc:inkChg chg="mod">
          <ac:chgData name="Jade Tan" userId="16b1a3b18b71b79e" providerId="LiveId" clId="{CC439497-F5D5-874C-9940-C183D36575AE}" dt="2023-03-19T03:49:28.843" v="3991" actId="1076"/>
          <ac:inkMkLst>
            <pc:docMk/>
            <pc:sldMk cId="1259542074" sldId="327"/>
            <ac:inkMk id="203" creationId="{C4C69E7D-8854-CCDC-91D5-BD5736C91422}"/>
          </ac:inkMkLst>
        </pc:inkChg>
        <pc:inkChg chg="mod">
          <ac:chgData name="Jade Tan" userId="16b1a3b18b71b79e" providerId="LiveId" clId="{CC439497-F5D5-874C-9940-C183D36575AE}" dt="2023-03-19T03:49:28.843" v="3991" actId="1076"/>
          <ac:inkMkLst>
            <pc:docMk/>
            <pc:sldMk cId="1259542074" sldId="327"/>
            <ac:inkMk id="205" creationId="{4BC8789F-28B0-34B0-CAC1-FF670FB02260}"/>
          </ac:inkMkLst>
        </pc:inkChg>
        <pc:inkChg chg="mod">
          <ac:chgData name="Jade Tan" userId="16b1a3b18b71b79e" providerId="LiveId" clId="{CC439497-F5D5-874C-9940-C183D36575AE}" dt="2023-03-19T03:49:28.843" v="3991" actId="1076"/>
          <ac:inkMkLst>
            <pc:docMk/>
            <pc:sldMk cId="1259542074" sldId="327"/>
            <ac:inkMk id="206" creationId="{71719642-85FA-DBEB-999C-4A3CDD95963E}"/>
          </ac:inkMkLst>
        </pc:inkChg>
        <pc:inkChg chg="mod">
          <ac:chgData name="Jade Tan" userId="16b1a3b18b71b79e" providerId="LiveId" clId="{CC439497-F5D5-874C-9940-C183D36575AE}" dt="2023-03-19T03:49:28.843" v="3991" actId="1076"/>
          <ac:inkMkLst>
            <pc:docMk/>
            <pc:sldMk cId="1259542074" sldId="327"/>
            <ac:inkMk id="207" creationId="{4447565D-861C-93B4-BD2C-A0C425497855}"/>
          </ac:inkMkLst>
        </pc:inkChg>
        <pc:inkChg chg="mod">
          <ac:chgData name="Jade Tan" userId="16b1a3b18b71b79e" providerId="LiveId" clId="{CC439497-F5D5-874C-9940-C183D36575AE}" dt="2023-03-19T03:49:28.843" v="3991" actId="1076"/>
          <ac:inkMkLst>
            <pc:docMk/>
            <pc:sldMk cId="1259542074" sldId="327"/>
            <ac:inkMk id="208" creationId="{EECA954C-63C8-1A31-61D0-B9F68122EDAC}"/>
          </ac:inkMkLst>
        </pc:inkChg>
        <pc:inkChg chg="mod">
          <ac:chgData name="Jade Tan" userId="16b1a3b18b71b79e" providerId="LiveId" clId="{CC439497-F5D5-874C-9940-C183D36575AE}" dt="2023-03-19T03:49:28.843" v="3991" actId="1076"/>
          <ac:inkMkLst>
            <pc:docMk/>
            <pc:sldMk cId="1259542074" sldId="327"/>
            <ac:inkMk id="209" creationId="{15DFFCB4-618C-9A62-FFDC-2CDF72E88837}"/>
          </ac:inkMkLst>
        </pc:inkChg>
        <pc:inkChg chg="mod">
          <ac:chgData name="Jade Tan" userId="16b1a3b18b71b79e" providerId="LiveId" clId="{CC439497-F5D5-874C-9940-C183D36575AE}" dt="2023-03-19T03:49:28.843" v="3991" actId="1076"/>
          <ac:inkMkLst>
            <pc:docMk/>
            <pc:sldMk cId="1259542074" sldId="327"/>
            <ac:inkMk id="210" creationId="{BA2E343B-8A07-9C68-8840-8C9321128D79}"/>
          </ac:inkMkLst>
        </pc:inkChg>
        <pc:inkChg chg="mod">
          <ac:chgData name="Jade Tan" userId="16b1a3b18b71b79e" providerId="LiveId" clId="{CC439497-F5D5-874C-9940-C183D36575AE}" dt="2023-03-19T03:49:28.843" v="3991" actId="1076"/>
          <ac:inkMkLst>
            <pc:docMk/>
            <pc:sldMk cId="1259542074" sldId="327"/>
            <ac:inkMk id="211" creationId="{92807DB4-8A09-583D-4006-70AD93C96978}"/>
          </ac:inkMkLst>
        </pc:inkChg>
        <pc:inkChg chg="mod">
          <ac:chgData name="Jade Tan" userId="16b1a3b18b71b79e" providerId="LiveId" clId="{CC439497-F5D5-874C-9940-C183D36575AE}" dt="2023-03-19T03:49:28.843" v="3991" actId="1076"/>
          <ac:inkMkLst>
            <pc:docMk/>
            <pc:sldMk cId="1259542074" sldId="327"/>
            <ac:inkMk id="214" creationId="{0C361C79-1047-3604-CF25-C2981A370E8A}"/>
          </ac:inkMkLst>
        </pc:inkChg>
        <pc:inkChg chg="mod">
          <ac:chgData name="Jade Tan" userId="16b1a3b18b71b79e" providerId="LiveId" clId="{CC439497-F5D5-874C-9940-C183D36575AE}" dt="2023-03-19T03:49:28.843" v="3991" actId="1076"/>
          <ac:inkMkLst>
            <pc:docMk/>
            <pc:sldMk cId="1259542074" sldId="327"/>
            <ac:inkMk id="215" creationId="{BD8E0181-73A4-C0C5-1A81-4DB43049E749}"/>
          </ac:inkMkLst>
        </pc:inkChg>
        <pc:inkChg chg="mod">
          <ac:chgData name="Jade Tan" userId="16b1a3b18b71b79e" providerId="LiveId" clId="{CC439497-F5D5-874C-9940-C183D36575AE}" dt="2023-03-19T03:49:28.843" v="3991" actId="1076"/>
          <ac:inkMkLst>
            <pc:docMk/>
            <pc:sldMk cId="1259542074" sldId="327"/>
            <ac:inkMk id="216" creationId="{F052D246-8014-9210-DF4E-3CDDB7843FCD}"/>
          </ac:inkMkLst>
        </pc:inkChg>
        <pc:inkChg chg="mod">
          <ac:chgData name="Jade Tan" userId="16b1a3b18b71b79e" providerId="LiveId" clId="{CC439497-F5D5-874C-9940-C183D36575AE}" dt="2023-03-19T03:45:30.663" v="3894" actId="1076"/>
          <ac:inkMkLst>
            <pc:docMk/>
            <pc:sldMk cId="1259542074" sldId="327"/>
            <ac:inkMk id="334" creationId="{3C691CF3-0CE7-04E7-AB70-7739E3A462E5}"/>
          </ac:inkMkLst>
        </pc:inkChg>
        <pc:inkChg chg="mod">
          <ac:chgData name="Jade Tan" userId="16b1a3b18b71b79e" providerId="LiveId" clId="{CC439497-F5D5-874C-9940-C183D36575AE}" dt="2023-03-19T03:45:30.663" v="3894" actId="1076"/>
          <ac:inkMkLst>
            <pc:docMk/>
            <pc:sldMk cId="1259542074" sldId="327"/>
            <ac:inkMk id="348" creationId="{7E5E6EA7-5F33-01CC-F8B9-5B13AE5558D0}"/>
          </ac:inkMkLst>
        </pc:inkChg>
        <pc:inkChg chg="mod">
          <ac:chgData name="Jade Tan" userId="16b1a3b18b71b79e" providerId="LiveId" clId="{CC439497-F5D5-874C-9940-C183D36575AE}" dt="2023-03-19T03:45:30.663" v="3894" actId="1076"/>
          <ac:inkMkLst>
            <pc:docMk/>
            <pc:sldMk cId="1259542074" sldId="327"/>
            <ac:inkMk id="349" creationId="{891D669F-372E-2846-CA5A-330F34ED1984}"/>
          </ac:inkMkLst>
        </pc:inkChg>
        <pc:inkChg chg="mod">
          <ac:chgData name="Jade Tan" userId="16b1a3b18b71b79e" providerId="LiveId" clId="{CC439497-F5D5-874C-9940-C183D36575AE}" dt="2023-03-19T03:45:30.663" v="3894" actId="1076"/>
          <ac:inkMkLst>
            <pc:docMk/>
            <pc:sldMk cId="1259542074" sldId="327"/>
            <ac:inkMk id="352" creationId="{B1188434-B45E-2599-1994-0F2A44CFA467}"/>
          </ac:inkMkLst>
        </pc:inkChg>
        <pc:inkChg chg="mod">
          <ac:chgData name="Jade Tan" userId="16b1a3b18b71b79e" providerId="LiveId" clId="{CC439497-F5D5-874C-9940-C183D36575AE}" dt="2023-03-19T03:45:30.663" v="3894" actId="1076"/>
          <ac:inkMkLst>
            <pc:docMk/>
            <pc:sldMk cId="1259542074" sldId="327"/>
            <ac:inkMk id="357" creationId="{2FD58A59-6430-3238-B4BE-7F2E8CBE85B8}"/>
          </ac:inkMkLst>
        </pc:inkChg>
        <pc:inkChg chg="add del">
          <ac:chgData name="Jade Tan" userId="16b1a3b18b71b79e" providerId="LiveId" clId="{CC439497-F5D5-874C-9940-C183D36575AE}" dt="2023-03-19T03:47:43.840" v="3946"/>
          <ac:inkMkLst>
            <pc:docMk/>
            <pc:sldMk cId="1259542074" sldId="327"/>
            <ac:inkMk id="448" creationId="{93A39C41-03DA-E38A-CE1C-C11B0B6F64CF}"/>
          </ac:inkMkLst>
        </pc:inkChg>
        <pc:inkChg chg="add del">
          <ac:chgData name="Jade Tan" userId="16b1a3b18b71b79e" providerId="LiveId" clId="{CC439497-F5D5-874C-9940-C183D36575AE}" dt="2023-03-19T03:47:43.840" v="3946"/>
          <ac:inkMkLst>
            <pc:docMk/>
            <pc:sldMk cId="1259542074" sldId="327"/>
            <ac:inkMk id="449" creationId="{7323AC1C-E21E-A545-1D46-40786ABB215C}"/>
          </ac:inkMkLst>
        </pc:inkChg>
        <pc:inkChg chg="add reco">
          <ac:chgData name="Jade Tan" userId="16b1a3b18b71b79e" providerId="LiveId" clId="{CC439497-F5D5-874C-9940-C183D36575AE}" dt="2023-03-19T03:47:43.840" v="3946"/>
          <ac:inkMkLst>
            <pc:docMk/>
            <pc:sldMk cId="1259542074" sldId="327"/>
            <ac:inkMk id="450" creationId="{BA8DAD6C-A0AF-456D-7931-CB7647B76A78}"/>
          </ac:inkMkLst>
        </pc:inkChg>
        <pc:inkChg chg="add del">
          <ac:chgData name="Jade Tan" userId="16b1a3b18b71b79e" providerId="LiveId" clId="{CC439497-F5D5-874C-9940-C183D36575AE}" dt="2023-03-19T03:48:16.053" v="3948"/>
          <ac:inkMkLst>
            <pc:docMk/>
            <pc:sldMk cId="1259542074" sldId="327"/>
            <ac:inkMk id="451" creationId="{260EB74D-6C1D-90B3-69CF-CEA78B0C6DAD}"/>
          </ac:inkMkLst>
        </pc:inkChg>
        <pc:inkChg chg="add del">
          <ac:chgData name="Jade Tan" userId="16b1a3b18b71b79e" providerId="LiveId" clId="{CC439497-F5D5-874C-9940-C183D36575AE}" dt="2023-03-19T03:48:28.468" v="3951"/>
          <ac:inkMkLst>
            <pc:docMk/>
            <pc:sldMk cId="1259542074" sldId="327"/>
            <ac:inkMk id="452" creationId="{B1292E97-6139-3892-5B80-0141D0F73CE0}"/>
          </ac:inkMkLst>
        </pc:inkChg>
        <pc:inkChg chg="add">
          <ac:chgData name="Jade Tan" userId="16b1a3b18b71b79e" providerId="LiveId" clId="{CC439497-F5D5-874C-9940-C183D36575AE}" dt="2023-03-19T03:48:30.623" v="3952"/>
          <ac:inkMkLst>
            <pc:docMk/>
            <pc:sldMk cId="1259542074" sldId="327"/>
            <ac:inkMk id="453" creationId="{989F154A-03BD-4AED-A16B-3C6F16A71310}"/>
          </ac:inkMkLst>
        </pc:inkChg>
        <pc:inkChg chg="add">
          <ac:chgData name="Jade Tan" userId="16b1a3b18b71b79e" providerId="LiveId" clId="{CC439497-F5D5-874C-9940-C183D36575AE}" dt="2023-03-19T03:48:53.225" v="3957"/>
          <ac:inkMkLst>
            <pc:docMk/>
            <pc:sldMk cId="1259542074" sldId="327"/>
            <ac:inkMk id="454" creationId="{E974DECF-049A-8416-5ADD-60B2CBA1EB41}"/>
          </ac:inkMkLst>
        </pc:inkChg>
        <pc:inkChg chg="add del">
          <ac:chgData name="Jade Tan" userId="16b1a3b18b71b79e" providerId="LiveId" clId="{CC439497-F5D5-874C-9940-C183D36575AE}" dt="2023-03-19T03:48:57.234" v="3962"/>
          <ac:inkMkLst>
            <pc:docMk/>
            <pc:sldMk cId="1259542074" sldId="327"/>
            <ac:inkMk id="455" creationId="{AB939DDE-4C36-45E3-34CC-A532269D1317}"/>
          </ac:inkMkLst>
        </pc:inkChg>
        <pc:inkChg chg="add del">
          <ac:chgData name="Jade Tan" userId="16b1a3b18b71b79e" providerId="LiveId" clId="{CC439497-F5D5-874C-9940-C183D36575AE}" dt="2023-03-19T03:48:55.676" v="3961"/>
          <ac:inkMkLst>
            <pc:docMk/>
            <pc:sldMk cId="1259542074" sldId="327"/>
            <ac:inkMk id="456" creationId="{95FB0D64-15C5-EF20-C7F5-A46516A3229D}"/>
          </ac:inkMkLst>
        </pc:inkChg>
        <pc:inkChg chg="add del reco">
          <ac:chgData name="Jade Tan" userId="16b1a3b18b71b79e" providerId="LiveId" clId="{CC439497-F5D5-874C-9940-C183D36575AE}" dt="2023-03-19T03:48:55.676" v="3961"/>
          <ac:inkMkLst>
            <pc:docMk/>
            <pc:sldMk cId="1259542074" sldId="327"/>
            <ac:inkMk id="457" creationId="{1DFEADC2-0583-390D-972C-0A239E5E7EBA}"/>
          </ac:inkMkLst>
        </pc:inkChg>
        <pc:inkChg chg="add del">
          <ac:chgData name="Jade Tan" userId="16b1a3b18b71b79e" providerId="LiveId" clId="{CC439497-F5D5-874C-9940-C183D36575AE}" dt="2023-03-19T03:49:00.598" v="3966"/>
          <ac:inkMkLst>
            <pc:docMk/>
            <pc:sldMk cId="1259542074" sldId="327"/>
            <ac:inkMk id="458" creationId="{4A4DFF1B-8354-762A-1EF5-3971684DC05A}"/>
          </ac:inkMkLst>
        </pc:inkChg>
        <pc:inkChg chg="add del">
          <ac:chgData name="Jade Tan" userId="16b1a3b18b71b79e" providerId="LiveId" clId="{CC439497-F5D5-874C-9940-C183D36575AE}" dt="2023-03-19T03:49:00.598" v="3966"/>
          <ac:inkMkLst>
            <pc:docMk/>
            <pc:sldMk cId="1259542074" sldId="327"/>
            <ac:inkMk id="459" creationId="{423FA010-EFF3-E456-EABC-9986601C6310}"/>
          </ac:inkMkLst>
        </pc:inkChg>
        <pc:inkChg chg="add del">
          <ac:chgData name="Jade Tan" userId="16b1a3b18b71b79e" providerId="LiveId" clId="{CC439497-F5D5-874C-9940-C183D36575AE}" dt="2023-03-19T03:49:00.598" v="3966"/>
          <ac:inkMkLst>
            <pc:docMk/>
            <pc:sldMk cId="1259542074" sldId="327"/>
            <ac:inkMk id="463" creationId="{5E1ED5AD-750B-B8D8-0796-26B05C89980D}"/>
          </ac:inkMkLst>
        </pc:inkChg>
        <pc:inkChg chg="add reco">
          <ac:chgData name="Jade Tan" userId="16b1a3b18b71b79e" providerId="LiveId" clId="{CC439497-F5D5-874C-9940-C183D36575AE}" dt="2023-03-19T03:49:00.598" v="3966"/>
          <ac:inkMkLst>
            <pc:docMk/>
            <pc:sldMk cId="1259542074" sldId="327"/>
            <ac:inkMk id="464" creationId="{1CA9B716-733B-AC42-F83C-7BCFF157F337}"/>
          </ac:inkMkLst>
        </pc:inkChg>
        <pc:inkChg chg="add del">
          <ac:chgData name="Jade Tan" userId="16b1a3b18b71b79e" providerId="LiveId" clId="{CC439497-F5D5-874C-9940-C183D36575AE}" dt="2023-03-19T03:49:03.481" v="3971"/>
          <ac:inkMkLst>
            <pc:docMk/>
            <pc:sldMk cId="1259542074" sldId="327"/>
            <ac:inkMk id="465" creationId="{2FF6AB49-4E05-C712-D8C5-75C20190028A}"/>
          </ac:inkMkLst>
        </pc:inkChg>
        <pc:inkChg chg="add del">
          <ac:chgData name="Jade Tan" userId="16b1a3b18b71b79e" providerId="LiveId" clId="{CC439497-F5D5-874C-9940-C183D36575AE}" dt="2023-03-19T03:49:03.481" v="3971"/>
          <ac:inkMkLst>
            <pc:docMk/>
            <pc:sldMk cId="1259542074" sldId="327"/>
            <ac:inkMk id="466" creationId="{41ACEFB2-08DE-1D77-D1F2-FA1F3AE8E78E}"/>
          </ac:inkMkLst>
        </pc:inkChg>
        <pc:inkChg chg="add del">
          <ac:chgData name="Jade Tan" userId="16b1a3b18b71b79e" providerId="LiveId" clId="{CC439497-F5D5-874C-9940-C183D36575AE}" dt="2023-03-19T03:49:03.481" v="3971"/>
          <ac:inkMkLst>
            <pc:docMk/>
            <pc:sldMk cId="1259542074" sldId="327"/>
            <ac:inkMk id="467" creationId="{8E465072-1B94-1A8A-0D1B-F66FA10B62B3}"/>
          </ac:inkMkLst>
        </pc:inkChg>
        <pc:inkChg chg="add del">
          <ac:chgData name="Jade Tan" userId="16b1a3b18b71b79e" providerId="LiveId" clId="{CC439497-F5D5-874C-9940-C183D36575AE}" dt="2023-03-19T03:49:03.481" v="3971"/>
          <ac:inkMkLst>
            <pc:docMk/>
            <pc:sldMk cId="1259542074" sldId="327"/>
            <ac:inkMk id="468" creationId="{B417C2DA-8215-F4DE-8DD7-83BE8D13A99D}"/>
          </ac:inkMkLst>
        </pc:inkChg>
        <pc:inkChg chg="add reco">
          <ac:chgData name="Jade Tan" userId="16b1a3b18b71b79e" providerId="LiveId" clId="{CC439497-F5D5-874C-9940-C183D36575AE}" dt="2023-03-19T03:49:03.481" v="3971"/>
          <ac:inkMkLst>
            <pc:docMk/>
            <pc:sldMk cId="1259542074" sldId="327"/>
            <ac:inkMk id="469" creationId="{C9AC3433-C544-83AB-AEBD-275AE7B9C027}"/>
          </ac:inkMkLst>
        </pc:inkChg>
        <pc:inkChg chg="add del">
          <ac:chgData name="Jade Tan" userId="16b1a3b18b71b79e" providerId="LiveId" clId="{CC439497-F5D5-874C-9940-C183D36575AE}" dt="2023-03-19T03:49:05.179" v="3974"/>
          <ac:inkMkLst>
            <pc:docMk/>
            <pc:sldMk cId="1259542074" sldId="327"/>
            <ac:inkMk id="470" creationId="{0BFF14D0-A0F2-E49A-3C33-8593FE0F2898}"/>
          </ac:inkMkLst>
        </pc:inkChg>
        <pc:inkChg chg="add del">
          <ac:chgData name="Jade Tan" userId="16b1a3b18b71b79e" providerId="LiveId" clId="{CC439497-F5D5-874C-9940-C183D36575AE}" dt="2023-03-19T03:49:05.179" v="3974"/>
          <ac:inkMkLst>
            <pc:docMk/>
            <pc:sldMk cId="1259542074" sldId="327"/>
            <ac:inkMk id="471" creationId="{DE43717A-A931-2B1B-65EC-1CE1FF66EB84}"/>
          </ac:inkMkLst>
        </pc:inkChg>
        <pc:inkChg chg="add reco">
          <ac:chgData name="Jade Tan" userId="16b1a3b18b71b79e" providerId="LiveId" clId="{CC439497-F5D5-874C-9940-C183D36575AE}" dt="2023-03-19T03:49:05.179" v="3974"/>
          <ac:inkMkLst>
            <pc:docMk/>
            <pc:sldMk cId="1259542074" sldId="327"/>
            <ac:inkMk id="472" creationId="{FFDF04AB-79C5-8B5F-1069-4E78D32F0D4F}"/>
          </ac:inkMkLst>
        </pc:inkChg>
        <pc:inkChg chg="mod">
          <ac:chgData name="Jade Tan" userId="16b1a3b18b71b79e" providerId="LiveId" clId="{CC439497-F5D5-874C-9940-C183D36575AE}" dt="2023-03-19T03:48:24.275" v="3949" actId="1076"/>
          <ac:inkMkLst>
            <pc:docMk/>
            <pc:sldMk cId="1259542074" sldId="327"/>
            <ac:inkMk id="473" creationId="{88FB87E3-F9AF-A965-85CA-9C43D913906C}"/>
          </ac:inkMkLst>
        </pc:inkChg>
        <pc:inkChg chg="add del">
          <ac:chgData name="Jade Tan" userId="16b1a3b18b71b79e" providerId="LiveId" clId="{CC439497-F5D5-874C-9940-C183D36575AE}" dt="2023-03-19T03:49:09.827" v="3981"/>
          <ac:inkMkLst>
            <pc:docMk/>
            <pc:sldMk cId="1259542074" sldId="327"/>
            <ac:inkMk id="474" creationId="{C4BAB3DB-2466-115A-EF29-0FFB4182F361}"/>
          </ac:inkMkLst>
        </pc:inkChg>
        <pc:inkChg chg="add del">
          <ac:chgData name="Jade Tan" userId="16b1a3b18b71b79e" providerId="LiveId" clId="{CC439497-F5D5-874C-9940-C183D36575AE}" dt="2023-03-19T03:49:09.827" v="3981"/>
          <ac:inkMkLst>
            <pc:docMk/>
            <pc:sldMk cId="1259542074" sldId="327"/>
            <ac:inkMk id="475" creationId="{2449502A-6084-0B47-36E2-D2476B65EFD0}"/>
          </ac:inkMkLst>
        </pc:inkChg>
        <pc:inkChg chg="mod">
          <ac:chgData name="Jade Tan" userId="16b1a3b18b71b79e" providerId="LiveId" clId="{CC439497-F5D5-874C-9940-C183D36575AE}" dt="2023-03-19T03:48:24.275" v="3949" actId="1076"/>
          <ac:inkMkLst>
            <pc:docMk/>
            <pc:sldMk cId="1259542074" sldId="327"/>
            <ac:inkMk id="476" creationId="{9E2C7ABE-FDAE-BF39-AB14-3269917C3EFC}"/>
          </ac:inkMkLst>
        </pc:inkChg>
        <pc:inkChg chg="add del">
          <ac:chgData name="Jade Tan" userId="16b1a3b18b71b79e" providerId="LiveId" clId="{CC439497-F5D5-874C-9940-C183D36575AE}" dt="2023-03-19T03:49:09.827" v="3981"/>
          <ac:inkMkLst>
            <pc:docMk/>
            <pc:sldMk cId="1259542074" sldId="327"/>
            <ac:inkMk id="477" creationId="{138AE708-76AA-7CCC-A2D3-574A8D1167CE}"/>
          </ac:inkMkLst>
        </pc:inkChg>
        <pc:inkChg chg="add del">
          <ac:chgData name="Jade Tan" userId="16b1a3b18b71b79e" providerId="LiveId" clId="{CC439497-F5D5-874C-9940-C183D36575AE}" dt="2023-03-19T03:49:09.827" v="3981"/>
          <ac:inkMkLst>
            <pc:docMk/>
            <pc:sldMk cId="1259542074" sldId="327"/>
            <ac:inkMk id="478" creationId="{2653E732-CC3B-22B0-D282-73ADB14544EC}"/>
          </ac:inkMkLst>
        </pc:inkChg>
        <pc:inkChg chg="mod">
          <ac:chgData name="Jade Tan" userId="16b1a3b18b71b79e" providerId="LiveId" clId="{CC439497-F5D5-874C-9940-C183D36575AE}" dt="2023-03-19T03:48:24.275" v="3949" actId="1076"/>
          <ac:inkMkLst>
            <pc:docMk/>
            <pc:sldMk cId="1259542074" sldId="327"/>
            <ac:inkMk id="479" creationId="{8C7B77CA-E43C-5E0A-E29D-4910A1432FFE}"/>
          </ac:inkMkLst>
        </pc:inkChg>
        <pc:inkChg chg="add del">
          <ac:chgData name="Jade Tan" userId="16b1a3b18b71b79e" providerId="LiveId" clId="{CC439497-F5D5-874C-9940-C183D36575AE}" dt="2023-03-19T03:49:09.827" v="3981"/>
          <ac:inkMkLst>
            <pc:docMk/>
            <pc:sldMk cId="1259542074" sldId="327"/>
            <ac:inkMk id="480" creationId="{3D45ED34-7129-6374-8221-12F0898F706F}"/>
          </ac:inkMkLst>
        </pc:inkChg>
        <pc:inkChg chg="add del">
          <ac:chgData name="Jade Tan" userId="16b1a3b18b71b79e" providerId="LiveId" clId="{CC439497-F5D5-874C-9940-C183D36575AE}" dt="2023-03-19T03:49:09.827" v="3981"/>
          <ac:inkMkLst>
            <pc:docMk/>
            <pc:sldMk cId="1259542074" sldId="327"/>
            <ac:inkMk id="481" creationId="{750D3BE9-8F21-BEA5-2455-F50903F21504}"/>
          </ac:inkMkLst>
        </pc:inkChg>
        <pc:inkChg chg="add del reco">
          <ac:chgData name="Jade Tan" userId="16b1a3b18b71b79e" providerId="LiveId" clId="{CC439497-F5D5-874C-9940-C183D36575AE}" dt="2023-03-19T03:49:18.009" v="3987"/>
          <ac:inkMkLst>
            <pc:docMk/>
            <pc:sldMk cId="1259542074" sldId="327"/>
            <ac:inkMk id="482" creationId="{23A3A9B9-EABF-5D6F-9BCD-69FB99BB4851}"/>
          </ac:inkMkLst>
        </pc:inkChg>
        <pc:inkChg chg="add reco">
          <ac:chgData name="Jade Tan" userId="16b1a3b18b71b79e" providerId="LiveId" clId="{CC439497-F5D5-874C-9940-C183D36575AE}" dt="2023-03-19T03:49:09.827" v="3981"/>
          <ac:inkMkLst>
            <pc:docMk/>
            <pc:sldMk cId="1259542074" sldId="327"/>
            <ac:inkMk id="483" creationId="{DF3C9FCF-2B60-A2A5-E119-1E14C9FDD47F}"/>
          </ac:inkMkLst>
        </pc:inkChg>
        <pc:inkChg chg="add reco">
          <ac:chgData name="Jade Tan" userId="16b1a3b18b71b79e" providerId="LiveId" clId="{CC439497-F5D5-874C-9940-C183D36575AE}" dt="2023-03-19T03:49:09.827" v="3981"/>
          <ac:inkMkLst>
            <pc:docMk/>
            <pc:sldMk cId="1259542074" sldId="327"/>
            <ac:inkMk id="484" creationId="{08A8A971-5437-CE9E-B196-B269CB9C5A6D}"/>
          </ac:inkMkLst>
        </pc:inkChg>
        <pc:inkChg chg="mod">
          <ac:chgData name="Jade Tan" userId="16b1a3b18b71b79e" providerId="LiveId" clId="{CC439497-F5D5-874C-9940-C183D36575AE}" dt="2023-03-19T03:48:24.275" v="3949" actId="1076"/>
          <ac:inkMkLst>
            <pc:docMk/>
            <pc:sldMk cId="1259542074" sldId="327"/>
            <ac:inkMk id="485" creationId="{C6CB035B-AD00-0EBB-C2C3-81CC14FC31CB}"/>
          </ac:inkMkLst>
        </pc:inkChg>
        <pc:inkChg chg="add del">
          <ac:chgData name="Jade Tan" userId="16b1a3b18b71b79e" providerId="LiveId" clId="{CC439497-F5D5-874C-9940-C183D36575AE}" dt="2023-03-19T03:49:14.628" v="3986"/>
          <ac:inkMkLst>
            <pc:docMk/>
            <pc:sldMk cId="1259542074" sldId="327"/>
            <ac:inkMk id="486" creationId="{27E43740-4490-0D30-148C-0B89D1A81FC7}"/>
          </ac:inkMkLst>
        </pc:inkChg>
        <pc:inkChg chg="add del">
          <ac:chgData name="Jade Tan" userId="16b1a3b18b71b79e" providerId="LiveId" clId="{CC439497-F5D5-874C-9940-C183D36575AE}" dt="2023-03-19T03:49:14.628" v="3986"/>
          <ac:inkMkLst>
            <pc:docMk/>
            <pc:sldMk cId="1259542074" sldId="327"/>
            <ac:inkMk id="487" creationId="{08279AC6-C622-1201-04B9-11E4E2513974}"/>
          </ac:inkMkLst>
        </pc:inkChg>
        <pc:inkChg chg="add del">
          <ac:chgData name="Jade Tan" userId="16b1a3b18b71b79e" providerId="LiveId" clId="{CC439497-F5D5-874C-9940-C183D36575AE}" dt="2023-03-19T03:49:14.628" v="3986"/>
          <ac:inkMkLst>
            <pc:docMk/>
            <pc:sldMk cId="1259542074" sldId="327"/>
            <ac:inkMk id="489" creationId="{9182382B-27EA-CF45-29BA-407AB0ECC709}"/>
          </ac:inkMkLst>
        </pc:inkChg>
        <pc:inkChg chg="add del">
          <ac:chgData name="Jade Tan" userId="16b1a3b18b71b79e" providerId="LiveId" clId="{CC439497-F5D5-874C-9940-C183D36575AE}" dt="2023-03-19T03:49:14.628" v="3986"/>
          <ac:inkMkLst>
            <pc:docMk/>
            <pc:sldMk cId="1259542074" sldId="327"/>
            <ac:inkMk id="490" creationId="{F016632F-4F78-9075-7E44-1D4579BA1021}"/>
          </ac:inkMkLst>
        </pc:inkChg>
        <pc:inkChg chg="add mod reco">
          <ac:chgData name="Jade Tan" userId="16b1a3b18b71b79e" providerId="LiveId" clId="{CC439497-F5D5-874C-9940-C183D36575AE}" dt="2023-03-19T03:49:28.843" v="3991" actId="1076"/>
          <ac:inkMkLst>
            <pc:docMk/>
            <pc:sldMk cId="1259542074" sldId="327"/>
            <ac:inkMk id="491" creationId="{DB223117-4FB4-2793-1589-A87D4FA03E27}"/>
          </ac:inkMkLst>
        </pc:inkChg>
        <pc:inkChg chg="add mod reco">
          <ac:chgData name="Jade Tan" userId="16b1a3b18b71b79e" providerId="LiveId" clId="{CC439497-F5D5-874C-9940-C183D36575AE}" dt="2023-03-19T03:49:28.843" v="3991" actId="1076"/>
          <ac:inkMkLst>
            <pc:docMk/>
            <pc:sldMk cId="1259542074" sldId="327"/>
            <ac:inkMk id="492" creationId="{80E0F81B-336D-DA51-1BF8-798E979F5872}"/>
          </ac:inkMkLst>
        </pc:inkChg>
        <pc:inkChg chg="add del">
          <ac:chgData name="Jade Tan" userId="16b1a3b18b71b79e" providerId="LiveId" clId="{CC439497-F5D5-874C-9940-C183D36575AE}" dt="2023-03-19T03:49:21.490" v="3990"/>
          <ac:inkMkLst>
            <pc:docMk/>
            <pc:sldMk cId="1259542074" sldId="327"/>
            <ac:inkMk id="493" creationId="{358BBE86-CEC8-E741-0A1F-FCE6EF053330}"/>
          </ac:inkMkLst>
        </pc:inkChg>
        <pc:inkChg chg="add del">
          <ac:chgData name="Jade Tan" userId="16b1a3b18b71b79e" providerId="LiveId" clId="{CC439497-F5D5-874C-9940-C183D36575AE}" dt="2023-03-19T03:49:21.490" v="3990"/>
          <ac:inkMkLst>
            <pc:docMk/>
            <pc:sldMk cId="1259542074" sldId="327"/>
            <ac:inkMk id="494" creationId="{CEAF90DF-3A1E-DEFC-CC0B-A5CFF91BB87F}"/>
          </ac:inkMkLst>
        </pc:inkChg>
        <pc:inkChg chg="add reco">
          <ac:chgData name="Jade Tan" userId="16b1a3b18b71b79e" providerId="LiveId" clId="{CC439497-F5D5-874C-9940-C183D36575AE}" dt="2023-03-19T03:49:21.490" v="3990"/>
          <ac:inkMkLst>
            <pc:docMk/>
            <pc:sldMk cId="1259542074" sldId="327"/>
            <ac:inkMk id="496" creationId="{8E9CE35C-BFDC-49DC-FF9D-06E3474914F9}"/>
          </ac:inkMkLst>
        </pc:inkChg>
        <pc:inkChg chg="add del">
          <ac:chgData name="Jade Tan" userId="16b1a3b18b71b79e" providerId="LiveId" clId="{CC439497-F5D5-874C-9940-C183D36575AE}" dt="2023-03-19T03:49:33.847" v="3995"/>
          <ac:inkMkLst>
            <pc:docMk/>
            <pc:sldMk cId="1259542074" sldId="327"/>
            <ac:inkMk id="497" creationId="{68585253-54FD-DBAF-5C0D-5B593AA50451}"/>
          </ac:inkMkLst>
        </pc:inkChg>
        <pc:inkChg chg="add del">
          <ac:chgData name="Jade Tan" userId="16b1a3b18b71b79e" providerId="LiveId" clId="{CC439497-F5D5-874C-9940-C183D36575AE}" dt="2023-03-19T03:49:33.847" v="3995"/>
          <ac:inkMkLst>
            <pc:docMk/>
            <pc:sldMk cId="1259542074" sldId="327"/>
            <ac:inkMk id="498" creationId="{0AE83D2C-EE2E-7923-04CE-7FC5A520F9EA}"/>
          </ac:inkMkLst>
        </pc:inkChg>
        <pc:inkChg chg="add del">
          <ac:chgData name="Jade Tan" userId="16b1a3b18b71b79e" providerId="LiveId" clId="{CC439497-F5D5-874C-9940-C183D36575AE}" dt="2023-03-19T03:49:33.847" v="3995"/>
          <ac:inkMkLst>
            <pc:docMk/>
            <pc:sldMk cId="1259542074" sldId="327"/>
            <ac:inkMk id="500" creationId="{6234FFB7-25CD-4DC8-07A0-996077D8A851}"/>
          </ac:inkMkLst>
        </pc:inkChg>
        <pc:inkChg chg="add reco">
          <ac:chgData name="Jade Tan" userId="16b1a3b18b71b79e" providerId="LiveId" clId="{CC439497-F5D5-874C-9940-C183D36575AE}" dt="2023-03-19T03:49:33.847" v="3995"/>
          <ac:inkMkLst>
            <pc:docMk/>
            <pc:sldMk cId="1259542074" sldId="327"/>
            <ac:inkMk id="501" creationId="{E3CFABF8-2960-4B80-C92E-20F37B806A2A}"/>
          </ac:inkMkLst>
        </pc:inkChg>
        <pc:inkChg chg="add del">
          <ac:chgData name="Jade Tan" userId="16b1a3b18b71b79e" providerId="LiveId" clId="{CC439497-F5D5-874C-9940-C183D36575AE}" dt="2023-03-19T03:49:58.477" v="3998"/>
          <ac:inkMkLst>
            <pc:docMk/>
            <pc:sldMk cId="1259542074" sldId="327"/>
            <ac:inkMk id="502" creationId="{56A22332-1F2A-9CC3-2D1B-DABF070BC391}"/>
          </ac:inkMkLst>
        </pc:inkChg>
        <pc:inkChg chg="add del">
          <ac:chgData name="Jade Tan" userId="16b1a3b18b71b79e" providerId="LiveId" clId="{CC439497-F5D5-874C-9940-C183D36575AE}" dt="2023-03-19T03:50:02.251" v="4002"/>
          <ac:inkMkLst>
            <pc:docMk/>
            <pc:sldMk cId="1259542074" sldId="327"/>
            <ac:inkMk id="503" creationId="{A5BF14DB-184B-5505-252A-E83C0977C45D}"/>
          </ac:inkMkLst>
        </pc:inkChg>
        <pc:inkChg chg="add del">
          <ac:chgData name="Jade Tan" userId="16b1a3b18b71b79e" providerId="LiveId" clId="{CC439497-F5D5-874C-9940-C183D36575AE}" dt="2023-03-19T03:50:02.251" v="4002"/>
          <ac:inkMkLst>
            <pc:docMk/>
            <pc:sldMk cId="1259542074" sldId="327"/>
            <ac:inkMk id="504" creationId="{4A31AAC7-A6C6-7764-B92D-72D6429EEDCC}"/>
          </ac:inkMkLst>
        </pc:inkChg>
        <pc:inkChg chg="add del">
          <ac:chgData name="Jade Tan" userId="16b1a3b18b71b79e" providerId="LiveId" clId="{CC439497-F5D5-874C-9940-C183D36575AE}" dt="2023-03-19T03:50:02.251" v="4002"/>
          <ac:inkMkLst>
            <pc:docMk/>
            <pc:sldMk cId="1259542074" sldId="327"/>
            <ac:inkMk id="505" creationId="{71EE93A1-606D-62F2-34E0-38B8819FE695}"/>
          </ac:inkMkLst>
        </pc:inkChg>
        <pc:inkChg chg="add reco">
          <ac:chgData name="Jade Tan" userId="16b1a3b18b71b79e" providerId="LiveId" clId="{CC439497-F5D5-874C-9940-C183D36575AE}" dt="2023-03-19T03:50:02.251" v="4002"/>
          <ac:inkMkLst>
            <pc:docMk/>
            <pc:sldMk cId="1259542074" sldId="327"/>
            <ac:inkMk id="506" creationId="{E0F6D2F9-5748-4E48-ADCC-BD912A60C860}"/>
          </ac:inkMkLst>
        </pc:inkChg>
        <pc:inkChg chg="add">
          <ac:chgData name="Jade Tan" userId="16b1a3b18b71b79e" providerId="LiveId" clId="{CC439497-F5D5-874C-9940-C183D36575AE}" dt="2023-03-19T03:50:02.568" v="4003"/>
          <ac:inkMkLst>
            <pc:docMk/>
            <pc:sldMk cId="1259542074" sldId="327"/>
            <ac:inkMk id="507" creationId="{1BFA218E-138B-F82A-8539-EBDA94770447}"/>
          </ac:inkMkLst>
        </pc:inkChg>
        <pc:inkChg chg="add del">
          <ac:chgData name="Jade Tan" userId="16b1a3b18b71b79e" providerId="LiveId" clId="{CC439497-F5D5-874C-9940-C183D36575AE}" dt="2023-03-19T03:50:07.001" v="4008"/>
          <ac:inkMkLst>
            <pc:docMk/>
            <pc:sldMk cId="1259542074" sldId="327"/>
            <ac:inkMk id="508" creationId="{30206565-ED58-0560-515C-FC4EE55F37C6}"/>
          </ac:inkMkLst>
        </pc:inkChg>
        <pc:inkChg chg="add del">
          <ac:chgData name="Jade Tan" userId="16b1a3b18b71b79e" providerId="LiveId" clId="{CC439497-F5D5-874C-9940-C183D36575AE}" dt="2023-03-19T03:50:06.087" v="4007"/>
          <ac:inkMkLst>
            <pc:docMk/>
            <pc:sldMk cId="1259542074" sldId="327"/>
            <ac:inkMk id="509" creationId="{99AF5434-5BC0-B4B4-CEB5-CCCDA6B9BEAE}"/>
          </ac:inkMkLst>
        </pc:inkChg>
        <pc:inkChg chg="add del reco">
          <ac:chgData name="Jade Tan" userId="16b1a3b18b71b79e" providerId="LiveId" clId="{CC439497-F5D5-874C-9940-C183D36575AE}" dt="2023-03-19T03:50:06.087" v="4007"/>
          <ac:inkMkLst>
            <pc:docMk/>
            <pc:sldMk cId="1259542074" sldId="327"/>
            <ac:inkMk id="510" creationId="{1765D34C-C48F-4C19-6165-EC87C9A093B9}"/>
          </ac:inkMkLst>
        </pc:inkChg>
        <pc:inkChg chg="add">
          <ac:chgData name="Jade Tan" userId="16b1a3b18b71b79e" providerId="LiveId" clId="{CC439497-F5D5-874C-9940-C183D36575AE}" dt="2023-03-19T03:50:08.969" v="4009"/>
          <ac:inkMkLst>
            <pc:docMk/>
            <pc:sldMk cId="1259542074" sldId="327"/>
            <ac:inkMk id="511" creationId="{A6376B28-54BA-DB21-4E9C-9E8DD124AF76}"/>
          </ac:inkMkLst>
        </pc:inkChg>
        <pc:inkChg chg="del">
          <ac:chgData name="Jade Tan" userId="16b1a3b18b71b79e" providerId="LiveId" clId="{CC439497-F5D5-874C-9940-C183D36575AE}" dt="2023-03-19T03:48:40.746" v="3954"/>
          <ac:inkMkLst>
            <pc:docMk/>
            <pc:sldMk cId="1259542074" sldId="327"/>
            <ac:inkMk id="514" creationId="{6939F37F-8AAB-408A-9E8C-0B680F4A7359}"/>
          </ac:inkMkLst>
        </pc:inkChg>
        <pc:inkChg chg="mod">
          <ac:chgData name="Jade Tan" userId="16b1a3b18b71b79e" providerId="LiveId" clId="{CC439497-F5D5-874C-9940-C183D36575AE}" dt="2023-03-19T03:49:50.207" v="3996" actId="1076"/>
          <ac:inkMkLst>
            <pc:docMk/>
            <pc:sldMk cId="1259542074" sldId="327"/>
            <ac:inkMk id="517" creationId="{89D81BAE-A529-79F6-E31F-837AE5393ECA}"/>
          </ac:inkMkLst>
        </pc:inkChg>
        <pc:inkChg chg="del">
          <ac:chgData name="Jade Tan" userId="16b1a3b18b71b79e" providerId="LiveId" clId="{CC439497-F5D5-874C-9940-C183D36575AE}" dt="2023-03-19T03:48:40.748" v="3955"/>
          <ac:inkMkLst>
            <pc:docMk/>
            <pc:sldMk cId="1259542074" sldId="327"/>
            <ac:inkMk id="542" creationId="{913731A8-E505-1570-E230-4F81B2389AB1}"/>
          </ac:inkMkLst>
        </pc:inkChg>
        <pc:inkChg chg="del">
          <ac:chgData name="Jade Tan" userId="16b1a3b18b71b79e" providerId="LiveId" clId="{CC439497-F5D5-874C-9940-C183D36575AE}" dt="2023-03-19T03:48:40.744" v="3953"/>
          <ac:inkMkLst>
            <pc:docMk/>
            <pc:sldMk cId="1259542074" sldId="327"/>
            <ac:inkMk id="543" creationId="{4F2FEC63-E749-EF38-B55F-CC2E75E29761}"/>
          </ac:inkMkLst>
        </pc:inkChg>
        <pc:inkChg chg="mod">
          <ac:chgData name="Jade Tan" userId="16b1a3b18b71b79e" providerId="LiveId" clId="{CC439497-F5D5-874C-9940-C183D36575AE}" dt="2023-03-19T03:48:48.489" v="3956" actId="1076"/>
          <ac:inkMkLst>
            <pc:docMk/>
            <pc:sldMk cId="1259542074" sldId="327"/>
            <ac:inkMk id="544" creationId="{DD4E93CE-50DF-B08C-8E81-4129D65D8194}"/>
          </ac:inkMkLst>
        </pc:inkChg>
        <pc:inkChg chg="mod">
          <ac:chgData name="Jade Tan" userId="16b1a3b18b71b79e" providerId="LiveId" clId="{CC439497-F5D5-874C-9940-C183D36575AE}" dt="2023-03-19T03:48:48.489" v="3956" actId="1076"/>
          <ac:inkMkLst>
            <pc:docMk/>
            <pc:sldMk cId="1259542074" sldId="327"/>
            <ac:inkMk id="545" creationId="{0AB2FB59-DE3D-6DDA-B827-B46799531FD2}"/>
          </ac:inkMkLst>
        </pc:inkChg>
        <pc:inkChg chg="mod">
          <ac:chgData name="Jade Tan" userId="16b1a3b18b71b79e" providerId="LiveId" clId="{CC439497-F5D5-874C-9940-C183D36575AE}" dt="2023-03-19T03:48:48.489" v="3956" actId="1076"/>
          <ac:inkMkLst>
            <pc:docMk/>
            <pc:sldMk cId="1259542074" sldId="327"/>
            <ac:inkMk id="546" creationId="{75BD3D7C-72D2-2CFE-C8E7-B9FA8E8BF5C4}"/>
          </ac:inkMkLst>
        </pc:inkChg>
        <pc:inkChg chg="mod">
          <ac:chgData name="Jade Tan" userId="16b1a3b18b71b79e" providerId="LiveId" clId="{CC439497-F5D5-874C-9940-C183D36575AE}" dt="2023-03-19T03:48:48.489" v="3956" actId="1076"/>
          <ac:inkMkLst>
            <pc:docMk/>
            <pc:sldMk cId="1259542074" sldId="327"/>
            <ac:inkMk id="547" creationId="{AAE9B91B-C63C-E8D9-97B2-4D1F4A05F960}"/>
          </ac:inkMkLst>
        </pc:inkChg>
        <pc:inkChg chg="mod">
          <ac:chgData name="Jade Tan" userId="16b1a3b18b71b79e" providerId="LiveId" clId="{CC439497-F5D5-874C-9940-C183D36575AE}" dt="2023-03-19T03:48:48.489" v="3956" actId="1076"/>
          <ac:inkMkLst>
            <pc:docMk/>
            <pc:sldMk cId="1259542074" sldId="327"/>
            <ac:inkMk id="563" creationId="{7A3D8D6E-9F80-5AD7-BE9B-812E55115732}"/>
          </ac:inkMkLst>
        </pc:inkChg>
        <pc:inkChg chg="mod">
          <ac:chgData name="Jade Tan" userId="16b1a3b18b71b79e" providerId="LiveId" clId="{CC439497-F5D5-874C-9940-C183D36575AE}" dt="2023-03-19T03:48:48.489" v="3956" actId="1076"/>
          <ac:inkMkLst>
            <pc:docMk/>
            <pc:sldMk cId="1259542074" sldId="327"/>
            <ac:inkMk id="564" creationId="{A1C2FB79-4E16-FC49-6315-362A46322523}"/>
          </ac:inkMkLst>
        </pc:inkChg>
        <pc:inkChg chg="mod">
          <ac:chgData name="Jade Tan" userId="16b1a3b18b71b79e" providerId="LiveId" clId="{CC439497-F5D5-874C-9940-C183D36575AE}" dt="2023-03-19T03:48:48.489" v="3956" actId="1076"/>
          <ac:inkMkLst>
            <pc:docMk/>
            <pc:sldMk cId="1259542074" sldId="327"/>
            <ac:inkMk id="573" creationId="{221C9B70-DE81-9186-D7F7-68202D3FA9C5}"/>
          </ac:inkMkLst>
        </pc:inkChg>
        <pc:inkChg chg="mod">
          <ac:chgData name="Jade Tan" userId="16b1a3b18b71b79e" providerId="LiveId" clId="{CC439497-F5D5-874C-9940-C183D36575AE}" dt="2023-03-19T03:48:48.489" v="3956" actId="1076"/>
          <ac:inkMkLst>
            <pc:docMk/>
            <pc:sldMk cId="1259542074" sldId="327"/>
            <ac:inkMk id="575" creationId="{6F355D9E-B336-B6AA-EA44-440540CCD603}"/>
          </ac:inkMkLst>
        </pc:inkChg>
        <pc:inkChg chg="mod">
          <ac:chgData name="Jade Tan" userId="16b1a3b18b71b79e" providerId="LiveId" clId="{CC439497-F5D5-874C-9940-C183D36575AE}" dt="2023-03-19T03:48:48.489" v="3956" actId="1076"/>
          <ac:inkMkLst>
            <pc:docMk/>
            <pc:sldMk cId="1259542074" sldId="327"/>
            <ac:inkMk id="576" creationId="{1483C9E0-8CBF-E343-5EE0-8C2461C81028}"/>
          </ac:inkMkLst>
        </pc:inkChg>
        <pc:inkChg chg="mod">
          <ac:chgData name="Jade Tan" userId="16b1a3b18b71b79e" providerId="LiveId" clId="{CC439497-F5D5-874C-9940-C183D36575AE}" dt="2023-03-19T03:48:48.489" v="3956" actId="1076"/>
          <ac:inkMkLst>
            <pc:docMk/>
            <pc:sldMk cId="1259542074" sldId="327"/>
            <ac:inkMk id="586" creationId="{51AF25EF-3DE0-7370-8CE9-E5D504D0ADEA}"/>
          </ac:inkMkLst>
        </pc:inkChg>
        <pc:inkChg chg="mod">
          <ac:chgData name="Jade Tan" userId="16b1a3b18b71b79e" providerId="LiveId" clId="{CC439497-F5D5-874C-9940-C183D36575AE}" dt="2023-03-19T03:48:48.489" v="3956" actId="1076"/>
          <ac:inkMkLst>
            <pc:docMk/>
            <pc:sldMk cId="1259542074" sldId="327"/>
            <ac:inkMk id="587" creationId="{A036F9F5-56E8-0EE8-991D-5E2C230653AA}"/>
          </ac:inkMkLst>
        </pc:inkChg>
        <pc:inkChg chg="mod">
          <ac:chgData name="Jade Tan" userId="16b1a3b18b71b79e" providerId="LiveId" clId="{CC439497-F5D5-874C-9940-C183D36575AE}" dt="2023-03-19T03:48:24.275" v="3949" actId="1076"/>
          <ac:inkMkLst>
            <pc:docMk/>
            <pc:sldMk cId="1259542074" sldId="327"/>
            <ac:inkMk id="600" creationId="{02B04BA6-B9E1-0D0A-E5CB-A07B18CDA12A}"/>
          </ac:inkMkLst>
        </pc:inkChg>
      </pc:sldChg>
    </pc:docChg>
  </pc:docChgLst>
  <pc:docChgLst>
    <pc:chgData name="Jade Tan" userId="16b1a3b18b71b79e" providerId="Windows Live" clId="Web-{BCE4C4FF-D563-45F7-B73A-C292A7C785A8}"/>
    <pc:docChg chg="addSld modSld addMainMaster delMainMaster">
      <pc:chgData name="Jade Tan" userId="16b1a3b18b71b79e" providerId="Windows Live" clId="Web-{BCE4C4FF-D563-45F7-B73A-C292A7C785A8}" dt="2022-12-08T17:50:07.058" v="40"/>
      <pc:docMkLst>
        <pc:docMk/>
      </pc:docMkLst>
      <pc:sldChg chg="addSp delSp modSp mod setBg modClrScheme chgLayout">
        <pc:chgData name="Jade Tan" userId="16b1a3b18b71b79e" providerId="Windows Live" clId="Web-{BCE4C4FF-D563-45F7-B73A-C292A7C785A8}" dt="2022-12-08T17:49:57.276" v="32"/>
        <pc:sldMkLst>
          <pc:docMk/>
          <pc:sldMk cId="109857222" sldId="256"/>
        </pc:sldMkLst>
        <pc:spChg chg="mod ord">
          <ac:chgData name="Jade Tan" userId="16b1a3b18b71b79e" providerId="Windows Live" clId="Web-{BCE4C4FF-D563-45F7-B73A-C292A7C785A8}" dt="2022-12-08T17:49:57.276" v="32"/>
          <ac:spMkLst>
            <pc:docMk/>
            <pc:sldMk cId="109857222" sldId="256"/>
            <ac:spMk id="2" creationId="{00000000-0000-0000-0000-000000000000}"/>
          </ac:spMkLst>
        </pc:spChg>
        <pc:spChg chg="add del mod">
          <ac:chgData name="Jade Tan" userId="16b1a3b18b71b79e" providerId="Windows Live" clId="Web-{BCE4C4FF-D563-45F7-B73A-C292A7C785A8}" dt="2022-12-08T17:48:48.836" v="23"/>
          <ac:spMkLst>
            <pc:docMk/>
            <pc:sldMk cId="109857222" sldId="256"/>
            <ac:spMk id="3" creationId="{00000000-0000-0000-0000-000000000000}"/>
          </ac:spMkLst>
        </pc:spChg>
        <pc:spChg chg="add del">
          <ac:chgData name="Jade Tan" userId="16b1a3b18b71b79e" providerId="Windows Live" clId="Web-{BCE4C4FF-D563-45F7-B73A-C292A7C785A8}" dt="2022-12-08T17:48:00.194" v="1"/>
          <ac:spMkLst>
            <pc:docMk/>
            <pc:sldMk cId="109857222" sldId="256"/>
            <ac:spMk id="9" creationId="{4187D111-0A9D-421B-84EB-FC5811C3A931}"/>
          </ac:spMkLst>
        </pc:spChg>
        <pc:spChg chg="add del">
          <ac:chgData name="Jade Tan" userId="16b1a3b18b71b79e" providerId="Windows Live" clId="Web-{BCE4C4FF-D563-45F7-B73A-C292A7C785A8}" dt="2022-12-08T17:48:07.991" v="3"/>
          <ac:spMkLst>
            <pc:docMk/>
            <pc:sldMk cId="109857222" sldId="256"/>
            <ac:spMk id="13" creationId="{683AA549-1F0C-46E0-AAD8-DC3DC6CA6181}"/>
          </ac:spMkLst>
        </pc:spChg>
        <pc:spChg chg="add del">
          <ac:chgData name="Jade Tan" userId="16b1a3b18b71b79e" providerId="Windows Live" clId="Web-{BCE4C4FF-D563-45F7-B73A-C292A7C785A8}" dt="2022-12-08T17:48:07.991" v="3"/>
          <ac:spMkLst>
            <pc:docMk/>
            <pc:sldMk cId="109857222" sldId="256"/>
            <ac:spMk id="26" creationId="{03E51277-1095-412F-913B-8FA8021AA626}"/>
          </ac:spMkLst>
        </pc:spChg>
        <pc:spChg chg="add del">
          <ac:chgData name="Jade Tan" userId="16b1a3b18b71b79e" providerId="Windows Live" clId="Web-{BCE4C4FF-D563-45F7-B73A-C292A7C785A8}" dt="2022-12-08T17:48:00.194" v="1"/>
          <ac:spMkLst>
            <pc:docMk/>
            <pc:sldMk cId="109857222" sldId="256"/>
            <ac:spMk id="44" creationId="{F0753E91-DF19-4FA4-BFBF-221696B8D779}"/>
          </ac:spMkLst>
        </pc:spChg>
        <pc:spChg chg="add del">
          <ac:chgData name="Jade Tan" userId="16b1a3b18b71b79e" providerId="Windows Live" clId="Web-{BCE4C4FF-D563-45F7-B73A-C292A7C785A8}" dt="2022-12-08T17:48:07.991" v="3"/>
          <ac:spMkLst>
            <pc:docMk/>
            <pc:sldMk cId="109857222" sldId="256"/>
            <ac:spMk id="47" creationId="{3A6C273A-38F2-4D34-98BF-47B248862B76}"/>
          </ac:spMkLst>
        </pc:spChg>
        <pc:spChg chg="add del">
          <ac:chgData name="Jade Tan" userId="16b1a3b18b71b79e" providerId="Windows Live" clId="Web-{BCE4C4FF-D563-45F7-B73A-C292A7C785A8}" dt="2022-12-08T17:48:07.991" v="3"/>
          <ac:spMkLst>
            <pc:docMk/>
            <pc:sldMk cId="109857222" sldId="256"/>
            <ac:spMk id="51" creationId="{2E2CF659-EE5D-432C-B47F-10AC4A48A347}"/>
          </ac:spMkLst>
        </pc:spChg>
        <pc:spChg chg="add del">
          <ac:chgData name="Jade Tan" userId="16b1a3b18b71b79e" providerId="Windows Live" clId="Web-{BCE4C4FF-D563-45F7-B73A-C292A7C785A8}" dt="2022-12-08T17:48:15.476" v="5"/>
          <ac:spMkLst>
            <pc:docMk/>
            <pc:sldMk cId="109857222" sldId="256"/>
            <ac:spMk id="55" creationId="{46B9231A-B34B-4A29-A6AC-532E1EE81575}"/>
          </ac:spMkLst>
        </pc:spChg>
        <pc:spChg chg="add del">
          <ac:chgData name="Jade Tan" userId="16b1a3b18b71b79e" providerId="Windows Live" clId="Web-{BCE4C4FF-D563-45F7-B73A-C292A7C785A8}" dt="2022-12-08T17:48:15.476" v="5"/>
          <ac:spMkLst>
            <pc:docMk/>
            <pc:sldMk cId="109857222" sldId="256"/>
            <ac:spMk id="56" creationId="{19F9BF86-FE94-4517-B97D-026C7515E589}"/>
          </ac:spMkLst>
        </pc:spChg>
        <pc:spChg chg="add del">
          <ac:chgData name="Jade Tan" userId="16b1a3b18b71b79e" providerId="Windows Live" clId="Web-{BCE4C4FF-D563-45F7-B73A-C292A7C785A8}" dt="2022-12-08T17:48:48.836" v="23"/>
          <ac:spMkLst>
            <pc:docMk/>
            <pc:sldMk cId="109857222" sldId="256"/>
            <ac:spMk id="60" creationId="{CAA37442-EAE9-6CFC-AC74-44222B37FA80}"/>
          </ac:spMkLst>
        </pc:spChg>
        <pc:spChg chg="add del">
          <ac:chgData name="Jade Tan" userId="16b1a3b18b71b79e" providerId="Windows Live" clId="Web-{BCE4C4FF-D563-45F7-B73A-C292A7C785A8}" dt="2022-12-08T17:48:48.836" v="23"/>
          <ac:spMkLst>
            <pc:docMk/>
            <pc:sldMk cId="109857222" sldId="256"/>
            <ac:spMk id="62" creationId="{54117A24-9D5E-A791-A2F4-8C81AC603C15}"/>
          </ac:spMkLst>
        </pc:spChg>
        <pc:spChg chg="add del">
          <ac:chgData name="Jade Tan" userId="16b1a3b18b71b79e" providerId="Windows Live" clId="Web-{BCE4C4FF-D563-45F7-B73A-C292A7C785A8}" dt="2022-12-08T17:48:40.445" v="16"/>
          <ac:spMkLst>
            <pc:docMk/>
            <pc:sldMk cId="109857222" sldId="256"/>
            <ac:spMk id="67" creationId="{ABCBA6F6-DB76-AECB-9F37-70DB94702EA5}"/>
          </ac:spMkLst>
        </pc:spChg>
        <pc:spChg chg="add del">
          <ac:chgData name="Jade Tan" userId="16b1a3b18b71b79e" providerId="Windows Live" clId="Web-{BCE4C4FF-D563-45F7-B73A-C292A7C785A8}" dt="2022-12-08T17:48:40.445" v="16"/>
          <ac:spMkLst>
            <pc:docMk/>
            <pc:sldMk cId="109857222" sldId="256"/>
            <ac:spMk id="69" creationId="{6BE2CEF2-B178-0EB8-C3DC-15DF4933457C}"/>
          </ac:spMkLst>
        </pc:spChg>
        <pc:spChg chg="add del">
          <ac:chgData name="Jade Tan" userId="16b1a3b18b71b79e" providerId="Windows Live" clId="Web-{BCE4C4FF-D563-45F7-B73A-C292A7C785A8}" dt="2022-12-08T17:48:40.445" v="16"/>
          <ac:spMkLst>
            <pc:docMk/>
            <pc:sldMk cId="109857222" sldId="256"/>
            <ac:spMk id="71" creationId="{953D2476-8EA3-54D3-B27B-DEA2B23AFE67}"/>
          </ac:spMkLst>
        </pc:spChg>
        <pc:spChg chg="add del">
          <ac:chgData name="Jade Tan" userId="16b1a3b18b71b79e" providerId="Windows Live" clId="Web-{BCE4C4FF-D563-45F7-B73A-C292A7C785A8}" dt="2022-12-08T17:48:40.445" v="16"/>
          <ac:spMkLst>
            <pc:docMk/>
            <pc:sldMk cId="109857222" sldId="256"/>
            <ac:spMk id="73" creationId="{156C2A5C-DA1C-350C-0D96-BD5715BC6A53}"/>
          </ac:spMkLst>
        </pc:spChg>
        <pc:spChg chg="add del">
          <ac:chgData name="Jade Tan" userId="16b1a3b18b71b79e" providerId="Windows Live" clId="Web-{BCE4C4FF-D563-45F7-B73A-C292A7C785A8}" dt="2022-12-08T17:48:42.992" v="18"/>
          <ac:spMkLst>
            <pc:docMk/>
            <pc:sldMk cId="109857222" sldId="256"/>
            <ac:spMk id="75" creationId="{F8FE6C11-B56E-D593-91F8-4157FCB4AFD4}"/>
          </ac:spMkLst>
        </pc:spChg>
        <pc:spChg chg="add del">
          <ac:chgData name="Jade Tan" userId="16b1a3b18b71b79e" providerId="Windows Live" clId="Web-{BCE4C4FF-D563-45F7-B73A-C292A7C785A8}" dt="2022-12-08T17:48:42.992" v="18"/>
          <ac:spMkLst>
            <pc:docMk/>
            <pc:sldMk cId="109857222" sldId="256"/>
            <ac:spMk id="76" creationId="{6D3A378B-30F2-677E-ADE3-D99793471434}"/>
          </ac:spMkLst>
        </pc:spChg>
        <pc:spChg chg="add del">
          <ac:chgData name="Jade Tan" userId="16b1a3b18b71b79e" providerId="Windows Live" clId="Web-{BCE4C4FF-D563-45F7-B73A-C292A7C785A8}" dt="2022-12-08T17:48:42.992" v="18"/>
          <ac:spMkLst>
            <pc:docMk/>
            <pc:sldMk cId="109857222" sldId="256"/>
            <ac:spMk id="77" creationId="{9C23378E-16EF-7D77-ECA0-65A9A9CBCAEA}"/>
          </ac:spMkLst>
        </pc:spChg>
        <pc:spChg chg="add del">
          <ac:chgData name="Jade Tan" userId="16b1a3b18b71b79e" providerId="Windows Live" clId="Web-{BCE4C4FF-D563-45F7-B73A-C292A7C785A8}" dt="2022-12-08T17:48:42.992" v="18"/>
          <ac:spMkLst>
            <pc:docMk/>
            <pc:sldMk cId="109857222" sldId="256"/>
            <ac:spMk id="78" creationId="{EE0CB3F7-D607-DD27-6318-D95A7FBB1439}"/>
          </ac:spMkLst>
        </pc:spChg>
        <pc:spChg chg="add del">
          <ac:chgData name="Jade Tan" userId="16b1a3b18b71b79e" providerId="Windows Live" clId="Web-{BCE4C4FF-D563-45F7-B73A-C292A7C785A8}" dt="2022-12-08T17:48:45.446" v="20"/>
          <ac:spMkLst>
            <pc:docMk/>
            <pc:sldMk cId="109857222" sldId="256"/>
            <ac:spMk id="80" creationId="{F8FE6C11-B56E-D593-91F8-4157FCB4AFD4}"/>
          </ac:spMkLst>
        </pc:spChg>
        <pc:spChg chg="add del">
          <ac:chgData name="Jade Tan" userId="16b1a3b18b71b79e" providerId="Windows Live" clId="Web-{BCE4C4FF-D563-45F7-B73A-C292A7C785A8}" dt="2022-12-08T17:48:45.446" v="20"/>
          <ac:spMkLst>
            <pc:docMk/>
            <pc:sldMk cId="109857222" sldId="256"/>
            <ac:spMk id="81" creationId="{6D3A378B-30F2-677E-ADE3-D99793471434}"/>
          </ac:spMkLst>
        </pc:spChg>
        <pc:spChg chg="add del">
          <ac:chgData name="Jade Tan" userId="16b1a3b18b71b79e" providerId="Windows Live" clId="Web-{BCE4C4FF-D563-45F7-B73A-C292A7C785A8}" dt="2022-12-08T17:48:45.446" v="20"/>
          <ac:spMkLst>
            <pc:docMk/>
            <pc:sldMk cId="109857222" sldId="256"/>
            <ac:spMk id="82" creationId="{9C23378E-16EF-7D77-ECA0-65A9A9CBCAEA}"/>
          </ac:spMkLst>
        </pc:spChg>
        <pc:spChg chg="add del">
          <ac:chgData name="Jade Tan" userId="16b1a3b18b71b79e" providerId="Windows Live" clId="Web-{BCE4C4FF-D563-45F7-B73A-C292A7C785A8}" dt="2022-12-08T17:48:45.446" v="20"/>
          <ac:spMkLst>
            <pc:docMk/>
            <pc:sldMk cId="109857222" sldId="256"/>
            <ac:spMk id="83" creationId="{EE0CB3F7-D607-DD27-6318-D95A7FBB1439}"/>
          </ac:spMkLst>
        </pc:spChg>
        <pc:spChg chg="add del">
          <ac:chgData name="Jade Tan" userId="16b1a3b18b71b79e" providerId="Windows Live" clId="Web-{BCE4C4FF-D563-45F7-B73A-C292A7C785A8}" dt="2022-12-08T17:48:48.821" v="22"/>
          <ac:spMkLst>
            <pc:docMk/>
            <pc:sldMk cId="109857222" sldId="256"/>
            <ac:spMk id="85" creationId="{F8FE6C11-B56E-D593-91F8-4157FCB4AFD4}"/>
          </ac:spMkLst>
        </pc:spChg>
        <pc:spChg chg="add del">
          <ac:chgData name="Jade Tan" userId="16b1a3b18b71b79e" providerId="Windows Live" clId="Web-{BCE4C4FF-D563-45F7-B73A-C292A7C785A8}" dt="2022-12-08T17:48:48.821" v="22"/>
          <ac:spMkLst>
            <pc:docMk/>
            <pc:sldMk cId="109857222" sldId="256"/>
            <ac:spMk id="86" creationId="{6D3A378B-30F2-677E-ADE3-D99793471434}"/>
          </ac:spMkLst>
        </pc:spChg>
        <pc:spChg chg="add del">
          <ac:chgData name="Jade Tan" userId="16b1a3b18b71b79e" providerId="Windows Live" clId="Web-{BCE4C4FF-D563-45F7-B73A-C292A7C785A8}" dt="2022-12-08T17:48:48.821" v="22"/>
          <ac:spMkLst>
            <pc:docMk/>
            <pc:sldMk cId="109857222" sldId="256"/>
            <ac:spMk id="87" creationId="{9C23378E-16EF-7D77-ECA0-65A9A9CBCAEA}"/>
          </ac:spMkLst>
        </pc:spChg>
        <pc:spChg chg="add del">
          <ac:chgData name="Jade Tan" userId="16b1a3b18b71b79e" providerId="Windows Live" clId="Web-{BCE4C4FF-D563-45F7-B73A-C292A7C785A8}" dt="2022-12-08T17:48:48.821" v="22"/>
          <ac:spMkLst>
            <pc:docMk/>
            <pc:sldMk cId="109857222" sldId="256"/>
            <ac:spMk id="88" creationId="{EE0CB3F7-D607-DD27-6318-D95A7FBB1439}"/>
          </ac:spMkLst>
        </pc:spChg>
        <pc:spChg chg="add del mod">
          <ac:chgData name="Jade Tan" userId="16b1a3b18b71b79e" providerId="Windows Live" clId="Web-{BCE4C4FF-D563-45F7-B73A-C292A7C785A8}" dt="2022-12-08T17:49:07.306" v="28"/>
          <ac:spMkLst>
            <pc:docMk/>
            <pc:sldMk cId="109857222" sldId="256"/>
            <ac:spMk id="90" creationId="{F8FE6C11-B56E-D593-91F8-4157FCB4AFD4}"/>
          </ac:spMkLst>
        </pc:spChg>
        <pc:spChg chg="add mod ord">
          <ac:chgData name="Jade Tan" userId="16b1a3b18b71b79e" providerId="Windows Live" clId="Web-{BCE4C4FF-D563-45F7-B73A-C292A7C785A8}" dt="2022-12-08T17:49:57.276" v="32"/>
          <ac:spMkLst>
            <pc:docMk/>
            <pc:sldMk cId="109857222" sldId="256"/>
            <ac:spMk id="91" creationId="{6D3A378B-30F2-677E-ADE3-D99793471434}"/>
          </ac:spMkLst>
        </pc:spChg>
        <pc:spChg chg="add mod ord">
          <ac:chgData name="Jade Tan" userId="16b1a3b18b71b79e" providerId="Windows Live" clId="Web-{BCE4C4FF-D563-45F7-B73A-C292A7C785A8}" dt="2022-12-08T17:49:57.276" v="32"/>
          <ac:spMkLst>
            <pc:docMk/>
            <pc:sldMk cId="109857222" sldId="256"/>
            <ac:spMk id="92" creationId="{9C23378E-16EF-7D77-ECA0-65A9A9CBCAEA}"/>
          </ac:spMkLst>
        </pc:spChg>
        <pc:spChg chg="add mod ord">
          <ac:chgData name="Jade Tan" userId="16b1a3b18b71b79e" providerId="Windows Live" clId="Web-{BCE4C4FF-D563-45F7-B73A-C292A7C785A8}" dt="2022-12-08T17:49:57.276" v="32"/>
          <ac:spMkLst>
            <pc:docMk/>
            <pc:sldMk cId="109857222" sldId="256"/>
            <ac:spMk id="93" creationId="{EE0CB3F7-D607-DD27-6318-D95A7FBB1439}"/>
          </ac:spMkLst>
        </pc:spChg>
        <pc:spChg chg="add del">
          <ac:chgData name="Jade Tan" userId="16b1a3b18b71b79e" providerId="Windows Live" clId="Web-{BCE4C4FF-D563-45F7-B73A-C292A7C785A8}" dt="2022-12-08T17:49:07.306" v="27"/>
          <ac:spMkLst>
            <pc:docMk/>
            <pc:sldMk cId="109857222" sldId="256"/>
            <ac:spMk id="98" creationId="{F8FE6C11-B56E-D593-91F8-4157FCB4AFD4}"/>
          </ac:spMkLst>
        </pc:spChg>
        <pc:spChg chg="add mod ord">
          <ac:chgData name="Jade Tan" userId="16b1a3b18b71b79e" providerId="Windows Live" clId="Web-{BCE4C4FF-D563-45F7-B73A-C292A7C785A8}" dt="2022-12-08T17:49:57.276" v="32"/>
          <ac:spMkLst>
            <pc:docMk/>
            <pc:sldMk cId="109857222" sldId="256"/>
            <ac:spMk id="100" creationId="{FF89BF47-33BB-8510-A325-F7BD5D069588}"/>
          </ac:spMkLst>
        </pc:spChg>
        <pc:grpChg chg="add del">
          <ac:chgData name="Jade Tan" userId="16b1a3b18b71b79e" providerId="Windows Live" clId="Web-{BCE4C4FF-D563-45F7-B73A-C292A7C785A8}" dt="2022-12-08T17:48:00.194" v="1"/>
          <ac:grpSpMkLst>
            <pc:docMk/>
            <pc:sldMk cId="109857222" sldId="256"/>
            <ac:grpSpMk id="11" creationId="{015ECF02-0C11-4320-A868-5EC7DD53DEFD}"/>
          </ac:grpSpMkLst>
        </pc:grpChg>
        <pc:grpChg chg="add del">
          <ac:chgData name="Jade Tan" userId="16b1a3b18b71b79e" providerId="Windows Live" clId="Web-{BCE4C4FF-D563-45F7-B73A-C292A7C785A8}" dt="2022-12-08T17:48:07.991" v="3"/>
          <ac:grpSpMkLst>
            <pc:docMk/>
            <pc:sldMk cId="109857222" sldId="256"/>
            <ac:grpSpMk id="15" creationId="{7B2F7E43-35EC-4103-9D95-2ACDB00387CC}"/>
          </ac:grpSpMkLst>
        </pc:grpChg>
        <pc:grpChg chg="add del">
          <ac:chgData name="Jade Tan" userId="16b1a3b18b71b79e" providerId="Windows Live" clId="Web-{BCE4C4FF-D563-45F7-B73A-C292A7C785A8}" dt="2022-12-08T17:48:07.991" v="3"/>
          <ac:grpSpMkLst>
            <pc:docMk/>
            <pc:sldMk cId="109857222" sldId="256"/>
            <ac:grpSpMk id="28" creationId="{96F2112D-BBBE-46A6-B66D-A3F02ED3284E}"/>
          </ac:grpSpMkLst>
        </pc:grpChg>
        <pc:grpChg chg="add del">
          <ac:chgData name="Jade Tan" userId="16b1a3b18b71b79e" providerId="Windows Live" clId="Web-{BCE4C4FF-D563-45F7-B73A-C292A7C785A8}" dt="2022-12-08T17:48:07.991" v="3"/>
          <ac:grpSpMkLst>
            <pc:docMk/>
            <pc:sldMk cId="109857222" sldId="256"/>
            <ac:grpSpMk id="48" creationId="{DDB99EF5-8801-40E2-83D3-196FADCBBA7F}"/>
          </ac:grpSpMkLst>
        </pc:grpChg>
        <pc:picChg chg="add del">
          <ac:chgData name="Jade Tan" userId="16b1a3b18b71b79e" providerId="Windows Live" clId="Web-{BCE4C4FF-D563-45F7-B73A-C292A7C785A8}" dt="2022-12-08T17:48:00.194" v="1"/>
          <ac:picMkLst>
            <pc:docMk/>
            <pc:sldMk cId="109857222" sldId="256"/>
            <ac:picMk id="4" creationId="{472951BD-F02E-CB37-70DD-66008078FE7D}"/>
          </ac:picMkLst>
        </pc:picChg>
        <pc:picChg chg="add del">
          <ac:chgData name="Jade Tan" userId="16b1a3b18b71b79e" providerId="Windows Live" clId="Web-{BCE4C4FF-D563-45F7-B73A-C292A7C785A8}" dt="2022-12-08T17:48:07.991" v="3"/>
          <ac:picMkLst>
            <pc:docMk/>
            <pc:sldMk cId="109857222" sldId="256"/>
            <ac:picMk id="52" creationId="{CAF845E7-B0A4-DC75-EE02-1B879EEF49E4}"/>
          </ac:picMkLst>
        </pc:picChg>
        <pc:picChg chg="add del">
          <ac:chgData name="Jade Tan" userId="16b1a3b18b71b79e" providerId="Windows Live" clId="Web-{BCE4C4FF-D563-45F7-B73A-C292A7C785A8}" dt="2022-12-08T17:48:15.476" v="5"/>
          <ac:picMkLst>
            <pc:docMk/>
            <pc:sldMk cId="109857222" sldId="256"/>
            <ac:picMk id="57" creationId="{C25E7C1E-DE88-3C43-E1A1-79067EAABF89}"/>
          </ac:picMkLst>
        </pc:picChg>
        <pc:picChg chg="add mod ord">
          <ac:chgData name="Jade Tan" userId="16b1a3b18b71b79e" providerId="Windows Live" clId="Web-{BCE4C4FF-D563-45F7-B73A-C292A7C785A8}" dt="2022-12-08T17:49:07.306" v="28"/>
          <ac:picMkLst>
            <pc:docMk/>
            <pc:sldMk cId="109857222" sldId="256"/>
            <ac:picMk id="61" creationId="{2FDFC63F-9B25-00C7-8C66-D0CF6E0CE204}"/>
          </ac:picMkLst>
        </pc:picChg>
        <pc:cxnChg chg="add del">
          <ac:chgData name="Jade Tan" userId="16b1a3b18b71b79e" providerId="Windows Live" clId="Web-{BCE4C4FF-D563-45F7-B73A-C292A7C785A8}" dt="2022-12-08T17:48:15.476" v="5"/>
          <ac:cxnSpMkLst>
            <pc:docMk/>
            <pc:sldMk cId="109857222" sldId="256"/>
            <ac:cxnSpMk id="58" creationId="{F0CE0765-E93C-4D37-9D5F-D464EFB10FA7}"/>
          </ac:cxnSpMkLst>
        </pc:cxnChg>
      </pc:sldChg>
      <pc:sldChg chg="addSp delSp modSp new mod modClrScheme chgLayout">
        <pc:chgData name="Jade Tan" userId="16b1a3b18b71b79e" providerId="Windows Live" clId="Web-{BCE4C4FF-D563-45F7-B73A-C292A7C785A8}" dt="2022-12-08T17:49:57.276" v="32"/>
        <pc:sldMkLst>
          <pc:docMk/>
          <pc:sldMk cId="304412783" sldId="257"/>
        </pc:sldMkLst>
        <pc:spChg chg="del">
          <ac:chgData name="Jade Tan" userId="16b1a3b18b71b79e" providerId="Windows Live" clId="Web-{BCE4C4FF-D563-45F7-B73A-C292A7C785A8}" dt="2022-12-08T17:49:43.416" v="30"/>
          <ac:spMkLst>
            <pc:docMk/>
            <pc:sldMk cId="304412783" sldId="257"/>
            <ac:spMk id="2" creationId="{34A34808-2716-238E-5BA3-B76DECD7A957}"/>
          </ac:spMkLst>
        </pc:spChg>
        <pc:spChg chg="del">
          <ac:chgData name="Jade Tan" userId="16b1a3b18b71b79e" providerId="Windows Live" clId="Web-{BCE4C4FF-D563-45F7-B73A-C292A7C785A8}" dt="2022-12-08T17:49:43.416" v="30"/>
          <ac:spMkLst>
            <pc:docMk/>
            <pc:sldMk cId="304412783" sldId="257"/>
            <ac:spMk id="3" creationId="{B7C023AE-6682-D3EC-ECD8-EDB444B47D33}"/>
          </ac:spMkLst>
        </pc:spChg>
        <pc:spChg chg="add mod ord">
          <ac:chgData name="Jade Tan" userId="16b1a3b18b71b79e" providerId="Windows Live" clId="Web-{BCE4C4FF-D563-45F7-B73A-C292A7C785A8}" dt="2022-12-08T17:49:57.276" v="32"/>
          <ac:spMkLst>
            <pc:docMk/>
            <pc:sldMk cId="304412783" sldId="257"/>
            <ac:spMk id="8" creationId="{DD084BC9-9589-DA0E-171E-997C32DCC0AD}"/>
          </ac:spMkLst>
        </pc:spChg>
        <pc:spChg chg="add mod ord">
          <ac:chgData name="Jade Tan" userId="16b1a3b18b71b79e" providerId="Windows Live" clId="Web-{BCE4C4FF-D563-45F7-B73A-C292A7C785A8}" dt="2022-12-08T17:49:57.276" v="32"/>
          <ac:spMkLst>
            <pc:docMk/>
            <pc:sldMk cId="304412783" sldId="257"/>
            <ac:spMk id="10" creationId="{F8FE6C11-B56E-D593-91F8-4157FCB4AFD4}"/>
          </ac:spMkLst>
        </pc:spChg>
        <pc:spChg chg="add mod ord">
          <ac:chgData name="Jade Tan" userId="16b1a3b18b71b79e" providerId="Windows Live" clId="Web-{BCE4C4FF-D563-45F7-B73A-C292A7C785A8}" dt="2022-12-08T17:49:57.276" v="32"/>
          <ac:spMkLst>
            <pc:docMk/>
            <pc:sldMk cId="304412783" sldId="257"/>
            <ac:spMk id="12" creationId="{6D3A378B-30F2-677E-ADE3-D99793471434}"/>
          </ac:spMkLst>
        </pc:spChg>
        <pc:spChg chg="add mod ord">
          <ac:chgData name="Jade Tan" userId="16b1a3b18b71b79e" providerId="Windows Live" clId="Web-{BCE4C4FF-D563-45F7-B73A-C292A7C785A8}" dt="2022-12-08T17:49:57.276" v="32"/>
          <ac:spMkLst>
            <pc:docMk/>
            <pc:sldMk cId="304412783" sldId="257"/>
            <ac:spMk id="14" creationId="{9C23378E-16EF-7D77-ECA0-65A9A9CBCAEA}"/>
          </ac:spMkLst>
        </pc:spChg>
        <pc:spChg chg="add mod ord">
          <ac:chgData name="Jade Tan" userId="16b1a3b18b71b79e" providerId="Windows Live" clId="Web-{BCE4C4FF-D563-45F7-B73A-C292A7C785A8}" dt="2022-12-08T17:49:57.276" v="32"/>
          <ac:spMkLst>
            <pc:docMk/>
            <pc:sldMk cId="304412783" sldId="257"/>
            <ac:spMk id="16" creationId="{EE0CB3F7-D607-DD27-6318-D95A7FBB1439}"/>
          </ac:spMkLst>
        </pc:spChg>
      </pc:sldChg>
      <pc:sldChg chg="add replId">
        <pc:chgData name="Jade Tan" userId="16b1a3b18b71b79e" providerId="Windows Live" clId="Web-{BCE4C4FF-D563-45F7-B73A-C292A7C785A8}" dt="2022-12-08T17:50:01.261" v="33"/>
        <pc:sldMkLst>
          <pc:docMk/>
          <pc:sldMk cId="2643334218" sldId="258"/>
        </pc:sldMkLst>
      </pc:sldChg>
      <pc:sldChg chg="add replId">
        <pc:chgData name="Jade Tan" userId="16b1a3b18b71b79e" providerId="Windows Live" clId="Web-{BCE4C4FF-D563-45F7-B73A-C292A7C785A8}" dt="2022-12-08T17:50:02.386" v="34"/>
        <pc:sldMkLst>
          <pc:docMk/>
          <pc:sldMk cId="1741550282" sldId="259"/>
        </pc:sldMkLst>
      </pc:sldChg>
      <pc:sldChg chg="add replId">
        <pc:chgData name="Jade Tan" userId="16b1a3b18b71b79e" providerId="Windows Live" clId="Web-{BCE4C4FF-D563-45F7-B73A-C292A7C785A8}" dt="2022-12-08T17:50:02.479" v="35"/>
        <pc:sldMkLst>
          <pc:docMk/>
          <pc:sldMk cId="2758761281" sldId="260"/>
        </pc:sldMkLst>
      </pc:sldChg>
      <pc:sldChg chg="add replId">
        <pc:chgData name="Jade Tan" userId="16b1a3b18b71b79e" providerId="Windows Live" clId="Web-{BCE4C4FF-D563-45F7-B73A-C292A7C785A8}" dt="2022-12-08T17:50:03.308" v="36"/>
        <pc:sldMkLst>
          <pc:docMk/>
          <pc:sldMk cId="671565928" sldId="261"/>
        </pc:sldMkLst>
      </pc:sldChg>
      <pc:sldChg chg="add replId">
        <pc:chgData name="Jade Tan" userId="16b1a3b18b71b79e" providerId="Windows Live" clId="Web-{BCE4C4FF-D563-45F7-B73A-C292A7C785A8}" dt="2022-12-08T17:50:04.651" v="37"/>
        <pc:sldMkLst>
          <pc:docMk/>
          <pc:sldMk cId="1159727344" sldId="262"/>
        </pc:sldMkLst>
      </pc:sldChg>
      <pc:sldChg chg="add replId">
        <pc:chgData name="Jade Tan" userId="16b1a3b18b71b79e" providerId="Windows Live" clId="Web-{BCE4C4FF-D563-45F7-B73A-C292A7C785A8}" dt="2022-12-08T17:50:05.417" v="38"/>
        <pc:sldMkLst>
          <pc:docMk/>
          <pc:sldMk cId="2727322959" sldId="263"/>
        </pc:sldMkLst>
      </pc:sldChg>
      <pc:sldChg chg="add replId">
        <pc:chgData name="Jade Tan" userId="16b1a3b18b71b79e" providerId="Windows Live" clId="Web-{BCE4C4FF-D563-45F7-B73A-C292A7C785A8}" dt="2022-12-08T17:50:06.120" v="39"/>
        <pc:sldMkLst>
          <pc:docMk/>
          <pc:sldMk cId="2796697940" sldId="264"/>
        </pc:sldMkLst>
      </pc:sldChg>
      <pc:sldChg chg="add replId">
        <pc:chgData name="Jade Tan" userId="16b1a3b18b71b79e" providerId="Windows Live" clId="Web-{BCE4C4FF-D563-45F7-B73A-C292A7C785A8}" dt="2022-12-08T17:50:07.058" v="40"/>
        <pc:sldMkLst>
          <pc:docMk/>
          <pc:sldMk cId="1402048011" sldId="265"/>
        </pc:sldMkLst>
      </pc:sldChg>
      <pc:sldMasterChg chg="add del addSldLayout delSldLayout">
        <pc:chgData name="Jade Tan" userId="16b1a3b18b71b79e" providerId="Windows Live" clId="Web-{BCE4C4FF-D563-45F7-B73A-C292A7C785A8}" dt="2022-12-08T17:48:15.538" v="6"/>
        <pc:sldMasterMkLst>
          <pc:docMk/>
          <pc:sldMasterMk cId="2460954070" sldId="2147483660"/>
        </pc:sldMasterMkLst>
        <pc:sldLayoutChg chg="add del">
          <pc:chgData name="Jade Tan" userId="16b1a3b18b71b79e" providerId="Windows Live" clId="Web-{BCE4C4FF-D563-45F7-B73A-C292A7C785A8}" dt="2022-12-08T17:48:15.538" v="6"/>
          <pc:sldLayoutMkLst>
            <pc:docMk/>
            <pc:sldMasterMk cId="2460954070" sldId="2147483660"/>
            <pc:sldLayoutMk cId="2385387890" sldId="2147483661"/>
          </pc:sldLayoutMkLst>
        </pc:sldLayoutChg>
        <pc:sldLayoutChg chg="add del">
          <pc:chgData name="Jade Tan" userId="16b1a3b18b71b79e" providerId="Windows Live" clId="Web-{BCE4C4FF-D563-45F7-B73A-C292A7C785A8}" dt="2022-12-08T17:48:15.538" v="6"/>
          <pc:sldLayoutMkLst>
            <pc:docMk/>
            <pc:sldMasterMk cId="2460954070" sldId="2147483660"/>
            <pc:sldLayoutMk cId="949138452" sldId="2147483662"/>
          </pc:sldLayoutMkLst>
        </pc:sldLayoutChg>
        <pc:sldLayoutChg chg="add del">
          <pc:chgData name="Jade Tan" userId="16b1a3b18b71b79e" providerId="Windows Live" clId="Web-{BCE4C4FF-D563-45F7-B73A-C292A7C785A8}" dt="2022-12-08T17:48:15.538" v="6"/>
          <pc:sldLayoutMkLst>
            <pc:docMk/>
            <pc:sldMasterMk cId="2460954070" sldId="2147483660"/>
            <pc:sldLayoutMk cId="2591524520" sldId="2147483663"/>
          </pc:sldLayoutMkLst>
        </pc:sldLayoutChg>
        <pc:sldLayoutChg chg="add del">
          <pc:chgData name="Jade Tan" userId="16b1a3b18b71b79e" providerId="Windows Live" clId="Web-{BCE4C4FF-D563-45F7-B73A-C292A7C785A8}" dt="2022-12-08T17:48:15.538" v="6"/>
          <pc:sldLayoutMkLst>
            <pc:docMk/>
            <pc:sldMasterMk cId="2460954070" sldId="2147483660"/>
            <pc:sldLayoutMk cId="1203092039" sldId="2147483664"/>
          </pc:sldLayoutMkLst>
        </pc:sldLayoutChg>
        <pc:sldLayoutChg chg="add del">
          <pc:chgData name="Jade Tan" userId="16b1a3b18b71b79e" providerId="Windows Live" clId="Web-{BCE4C4FF-D563-45F7-B73A-C292A7C785A8}" dt="2022-12-08T17:48:15.538" v="6"/>
          <pc:sldLayoutMkLst>
            <pc:docMk/>
            <pc:sldMasterMk cId="2460954070" sldId="2147483660"/>
            <pc:sldLayoutMk cId="3733172339" sldId="2147483665"/>
          </pc:sldLayoutMkLst>
        </pc:sldLayoutChg>
        <pc:sldLayoutChg chg="add del">
          <pc:chgData name="Jade Tan" userId="16b1a3b18b71b79e" providerId="Windows Live" clId="Web-{BCE4C4FF-D563-45F7-B73A-C292A7C785A8}" dt="2022-12-08T17:48:15.538" v="6"/>
          <pc:sldLayoutMkLst>
            <pc:docMk/>
            <pc:sldMasterMk cId="2460954070" sldId="2147483660"/>
            <pc:sldLayoutMk cId="3210312558" sldId="2147483666"/>
          </pc:sldLayoutMkLst>
        </pc:sldLayoutChg>
        <pc:sldLayoutChg chg="add del">
          <pc:chgData name="Jade Tan" userId="16b1a3b18b71b79e" providerId="Windows Live" clId="Web-{BCE4C4FF-D563-45F7-B73A-C292A7C785A8}" dt="2022-12-08T17:48:15.538" v="6"/>
          <pc:sldLayoutMkLst>
            <pc:docMk/>
            <pc:sldMasterMk cId="2460954070" sldId="2147483660"/>
            <pc:sldLayoutMk cId="3146388984" sldId="2147483667"/>
          </pc:sldLayoutMkLst>
        </pc:sldLayoutChg>
        <pc:sldLayoutChg chg="add del">
          <pc:chgData name="Jade Tan" userId="16b1a3b18b71b79e" providerId="Windows Live" clId="Web-{BCE4C4FF-D563-45F7-B73A-C292A7C785A8}" dt="2022-12-08T17:48:15.538" v="6"/>
          <pc:sldLayoutMkLst>
            <pc:docMk/>
            <pc:sldMasterMk cId="2460954070" sldId="2147483660"/>
            <pc:sldLayoutMk cId="3171841454" sldId="2147483668"/>
          </pc:sldLayoutMkLst>
        </pc:sldLayoutChg>
        <pc:sldLayoutChg chg="add del">
          <pc:chgData name="Jade Tan" userId="16b1a3b18b71b79e" providerId="Windows Live" clId="Web-{BCE4C4FF-D563-45F7-B73A-C292A7C785A8}" dt="2022-12-08T17:48:15.538" v="6"/>
          <pc:sldLayoutMkLst>
            <pc:docMk/>
            <pc:sldMasterMk cId="2460954070" sldId="2147483660"/>
            <pc:sldLayoutMk cId="1718958274" sldId="2147483669"/>
          </pc:sldLayoutMkLst>
        </pc:sldLayoutChg>
        <pc:sldLayoutChg chg="add del">
          <pc:chgData name="Jade Tan" userId="16b1a3b18b71b79e" providerId="Windows Live" clId="Web-{BCE4C4FF-D563-45F7-B73A-C292A7C785A8}" dt="2022-12-08T17:48:15.538" v="6"/>
          <pc:sldLayoutMkLst>
            <pc:docMk/>
            <pc:sldMasterMk cId="2460954070" sldId="2147483660"/>
            <pc:sldLayoutMk cId="2202905451" sldId="2147483670"/>
          </pc:sldLayoutMkLst>
        </pc:sldLayoutChg>
        <pc:sldLayoutChg chg="add del">
          <pc:chgData name="Jade Tan" userId="16b1a3b18b71b79e" providerId="Windows Live" clId="Web-{BCE4C4FF-D563-45F7-B73A-C292A7C785A8}" dt="2022-12-08T17:48:15.538" v="6"/>
          <pc:sldLayoutMkLst>
            <pc:docMk/>
            <pc:sldMasterMk cId="2460954070" sldId="2147483660"/>
            <pc:sldLayoutMk cId="3479445657" sldId="2147483671"/>
          </pc:sldLayoutMkLst>
        </pc:sldLayoutChg>
      </pc:sldMasterChg>
      <pc:sldMasterChg chg="add del replId addSldLayout delSldLayout">
        <pc:chgData name="Jade Tan" userId="16b1a3b18b71b79e" providerId="Windows Live" clId="Web-{BCE4C4FF-D563-45F7-B73A-C292A7C785A8}" dt="2022-12-08T17:48:07.991" v="3"/>
        <pc:sldMasterMkLst>
          <pc:docMk/>
          <pc:sldMasterMk cId="518820631" sldId="2147483672"/>
        </pc:sldMasterMkLst>
        <pc:sldLayoutChg chg="add del">
          <pc:chgData name="Jade Tan" userId="16b1a3b18b71b79e" providerId="Windows Live" clId="Web-{BCE4C4FF-D563-45F7-B73A-C292A7C785A8}" dt="2022-12-08T17:48:07.991" v="3"/>
          <pc:sldLayoutMkLst>
            <pc:docMk/>
            <pc:sldMasterMk cId="518820631" sldId="2147483672"/>
            <pc:sldLayoutMk cId="311841168" sldId="2147483673"/>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2737928981" sldId="2147483674"/>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18599217" sldId="2147483675"/>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2349852123" sldId="2147483676"/>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721090056" sldId="2147483677"/>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3110950198" sldId="2147483678"/>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3306746281" sldId="2147483679"/>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3329687454" sldId="2147483680"/>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3488171932" sldId="2147483681"/>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3519762650" sldId="2147483682"/>
          </pc:sldLayoutMkLst>
        </pc:sldLayoutChg>
        <pc:sldLayoutChg chg="add del replId">
          <pc:chgData name="Jade Tan" userId="16b1a3b18b71b79e" providerId="Windows Live" clId="Web-{BCE4C4FF-D563-45F7-B73A-C292A7C785A8}" dt="2022-12-08T17:48:07.991" v="3"/>
          <pc:sldLayoutMkLst>
            <pc:docMk/>
            <pc:sldMasterMk cId="518820631" sldId="2147483672"/>
            <pc:sldLayoutMk cId="1508082851" sldId="2147483683"/>
          </pc:sldLayoutMkLst>
        </pc:sldLayoutChg>
      </pc:sldMasterChg>
      <pc:sldMasterChg chg="add del replId addSldLayout delSldLayout">
        <pc:chgData name="Jade Tan" userId="16b1a3b18b71b79e" providerId="Windows Live" clId="Web-{BCE4C4FF-D563-45F7-B73A-C292A7C785A8}" dt="2022-12-08T17:49:50.698" v="31"/>
        <pc:sldMasterMkLst>
          <pc:docMk/>
          <pc:sldMasterMk cId="884917266" sldId="2147483672"/>
        </pc:sldMasterMkLst>
        <pc:sldLayoutChg chg="add del">
          <pc:chgData name="Jade Tan" userId="16b1a3b18b71b79e" providerId="Windows Live" clId="Web-{BCE4C4FF-D563-45F7-B73A-C292A7C785A8}" dt="2022-12-08T17:49:50.698" v="31"/>
          <pc:sldLayoutMkLst>
            <pc:docMk/>
            <pc:sldMasterMk cId="884917266" sldId="2147483672"/>
            <pc:sldLayoutMk cId="2471496196" sldId="2147483673"/>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2824480864" sldId="2147483674"/>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3192978937" sldId="2147483675"/>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3296279780" sldId="2147483676"/>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4020833098" sldId="2147483677"/>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3159629270" sldId="2147483678"/>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1799973215" sldId="2147483679"/>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1833534523" sldId="2147483680"/>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2839180725" sldId="2147483681"/>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4281567501" sldId="2147483682"/>
          </pc:sldLayoutMkLst>
        </pc:sldLayoutChg>
        <pc:sldLayoutChg chg="add del replId">
          <pc:chgData name="Jade Tan" userId="16b1a3b18b71b79e" providerId="Windows Live" clId="Web-{BCE4C4FF-D563-45F7-B73A-C292A7C785A8}" dt="2022-12-08T17:49:50.698" v="31"/>
          <pc:sldLayoutMkLst>
            <pc:docMk/>
            <pc:sldMasterMk cId="884917266" sldId="2147483672"/>
            <pc:sldLayoutMk cId="3813198641" sldId="2147483683"/>
          </pc:sldLayoutMkLst>
        </pc:sldLayoutChg>
      </pc:sldMasterChg>
      <pc:sldMasterChg chg="add del addSldLayout delSldLayout modSldLayout">
        <pc:chgData name="Jade Tan" userId="16b1a3b18b71b79e" providerId="Windows Live" clId="Web-{BCE4C4FF-D563-45F7-B73A-C292A7C785A8}" dt="2022-12-08T17:49:57.276" v="32"/>
        <pc:sldMasterMkLst>
          <pc:docMk/>
          <pc:sldMasterMk cId="3821186360" sldId="2147483684"/>
        </pc:sldMasterMkLst>
        <pc:sldLayoutChg chg="add del mod replId">
          <pc:chgData name="Jade Tan" userId="16b1a3b18b71b79e" providerId="Windows Live" clId="Web-{BCE4C4FF-D563-45F7-B73A-C292A7C785A8}" dt="2022-12-08T17:49:57.276" v="32"/>
          <pc:sldLayoutMkLst>
            <pc:docMk/>
            <pc:sldMasterMk cId="3821186360" sldId="2147483684"/>
            <pc:sldLayoutMk cId="1635345372" sldId="2147483685"/>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4015991174" sldId="2147483686"/>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1386769408" sldId="2147483687"/>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3856969967" sldId="2147483688"/>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4056962360" sldId="2147483689"/>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2541493167" sldId="2147483690"/>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3170806437" sldId="2147483691"/>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1078225385" sldId="2147483692"/>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1326492917" sldId="2147483693"/>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3355601321" sldId="2147483694"/>
          </pc:sldLayoutMkLst>
        </pc:sldLayoutChg>
        <pc:sldLayoutChg chg="add del mod replId">
          <pc:chgData name="Jade Tan" userId="16b1a3b18b71b79e" providerId="Windows Live" clId="Web-{BCE4C4FF-D563-45F7-B73A-C292A7C785A8}" dt="2022-12-08T17:49:57.276" v="32"/>
          <pc:sldLayoutMkLst>
            <pc:docMk/>
            <pc:sldMasterMk cId="3821186360" sldId="2147483684"/>
            <pc:sldLayoutMk cId="2315599346" sldId="2147483695"/>
          </pc:sldLayoutMkLst>
        </pc:sldLayoutChg>
      </pc:sldMasterChg>
      <pc:sldMasterChg chg="add addSldLayout modSldLayout">
        <pc:chgData name="Jade Tan" userId="16b1a3b18b71b79e" providerId="Windows Live" clId="Web-{BCE4C4FF-D563-45F7-B73A-C292A7C785A8}" dt="2022-12-08T17:49:57.276" v="32"/>
        <pc:sldMasterMkLst>
          <pc:docMk/>
          <pc:sldMasterMk cId="1076436625" sldId="2147483696"/>
        </pc:sldMasterMkLst>
        <pc:sldLayoutChg chg="add mod replId">
          <pc:chgData name="Jade Tan" userId="16b1a3b18b71b79e" providerId="Windows Live" clId="Web-{BCE4C4FF-D563-45F7-B73A-C292A7C785A8}" dt="2022-12-08T17:49:57.276" v="32"/>
          <pc:sldLayoutMkLst>
            <pc:docMk/>
            <pc:sldMasterMk cId="1076436625" sldId="2147483696"/>
            <pc:sldLayoutMk cId="2017566689" sldId="2147483697"/>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3930697692" sldId="2147483698"/>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1314327723" sldId="2147483699"/>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2540743355" sldId="2147483700"/>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794075854" sldId="2147483701"/>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1905229941" sldId="2147483702"/>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3059118401" sldId="2147483703"/>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4094405648" sldId="2147483704"/>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2932629422" sldId="2147483705"/>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1740817405" sldId="2147483706"/>
          </pc:sldLayoutMkLst>
        </pc:sldLayoutChg>
        <pc:sldLayoutChg chg="add mod replId">
          <pc:chgData name="Jade Tan" userId="16b1a3b18b71b79e" providerId="Windows Live" clId="Web-{BCE4C4FF-D563-45F7-B73A-C292A7C785A8}" dt="2022-12-08T17:49:57.276" v="32"/>
          <pc:sldLayoutMkLst>
            <pc:docMk/>
            <pc:sldMasterMk cId="1076436625" sldId="2147483696"/>
            <pc:sldLayoutMk cId="2932811304" sldId="2147483707"/>
          </pc:sldLayoutMkLst>
        </pc:sldLayoutChg>
      </pc:sldMasterChg>
      <pc:sldMasterChg chg="add del addSldLayout delSldLayout">
        <pc:chgData name="Jade Tan" userId="16b1a3b18b71b79e" providerId="Windows Live" clId="Web-{BCE4C4FF-D563-45F7-B73A-C292A7C785A8}" dt="2022-12-08T17:48:15.476" v="5"/>
        <pc:sldMasterMkLst>
          <pc:docMk/>
          <pc:sldMasterMk cId="3627050253" sldId="2147483698"/>
        </pc:sldMasterMkLst>
        <pc:sldLayoutChg chg="add del">
          <pc:chgData name="Jade Tan" userId="16b1a3b18b71b79e" providerId="Windows Live" clId="Web-{BCE4C4FF-D563-45F7-B73A-C292A7C785A8}" dt="2022-12-08T17:48:15.476" v="5"/>
          <pc:sldLayoutMkLst>
            <pc:docMk/>
            <pc:sldMasterMk cId="3627050253" sldId="2147483698"/>
            <pc:sldLayoutMk cId="3769245606" sldId="2147483687"/>
          </pc:sldLayoutMkLst>
        </pc:sldLayoutChg>
        <pc:sldLayoutChg chg="add del">
          <pc:chgData name="Jade Tan" userId="16b1a3b18b71b79e" providerId="Windows Live" clId="Web-{BCE4C4FF-D563-45F7-B73A-C292A7C785A8}" dt="2022-12-08T17:48:15.476" v="5"/>
          <pc:sldLayoutMkLst>
            <pc:docMk/>
            <pc:sldMasterMk cId="3627050253" sldId="2147483698"/>
            <pc:sldLayoutMk cId="2672770097" sldId="2147483688"/>
          </pc:sldLayoutMkLst>
        </pc:sldLayoutChg>
        <pc:sldLayoutChg chg="add del">
          <pc:chgData name="Jade Tan" userId="16b1a3b18b71b79e" providerId="Windows Live" clId="Web-{BCE4C4FF-D563-45F7-B73A-C292A7C785A8}" dt="2022-12-08T17:48:15.476" v="5"/>
          <pc:sldLayoutMkLst>
            <pc:docMk/>
            <pc:sldMasterMk cId="3627050253" sldId="2147483698"/>
            <pc:sldLayoutMk cId="3358158109" sldId="2147483689"/>
          </pc:sldLayoutMkLst>
        </pc:sldLayoutChg>
        <pc:sldLayoutChg chg="add del">
          <pc:chgData name="Jade Tan" userId="16b1a3b18b71b79e" providerId="Windows Live" clId="Web-{BCE4C4FF-D563-45F7-B73A-C292A7C785A8}" dt="2022-12-08T17:48:15.476" v="5"/>
          <pc:sldLayoutMkLst>
            <pc:docMk/>
            <pc:sldMasterMk cId="3627050253" sldId="2147483698"/>
            <pc:sldLayoutMk cId="3190985880" sldId="2147483690"/>
          </pc:sldLayoutMkLst>
        </pc:sldLayoutChg>
        <pc:sldLayoutChg chg="add del">
          <pc:chgData name="Jade Tan" userId="16b1a3b18b71b79e" providerId="Windows Live" clId="Web-{BCE4C4FF-D563-45F7-B73A-C292A7C785A8}" dt="2022-12-08T17:48:15.476" v="5"/>
          <pc:sldLayoutMkLst>
            <pc:docMk/>
            <pc:sldMasterMk cId="3627050253" sldId="2147483698"/>
            <pc:sldLayoutMk cId="1112479651" sldId="2147483691"/>
          </pc:sldLayoutMkLst>
        </pc:sldLayoutChg>
        <pc:sldLayoutChg chg="add del">
          <pc:chgData name="Jade Tan" userId="16b1a3b18b71b79e" providerId="Windows Live" clId="Web-{BCE4C4FF-D563-45F7-B73A-C292A7C785A8}" dt="2022-12-08T17:48:15.476" v="5"/>
          <pc:sldLayoutMkLst>
            <pc:docMk/>
            <pc:sldMasterMk cId="3627050253" sldId="2147483698"/>
            <pc:sldLayoutMk cId="2824064386" sldId="2147483692"/>
          </pc:sldLayoutMkLst>
        </pc:sldLayoutChg>
        <pc:sldLayoutChg chg="add del">
          <pc:chgData name="Jade Tan" userId="16b1a3b18b71b79e" providerId="Windows Live" clId="Web-{BCE4C4FF-D563-45F7-B73A-C292A7C785A8}" dt="2022-12-08T17:48:15.476" v="5"/>
          <pc:sldLayoutMkLst>
            <pc:docMk/>
            <pc:sldMasterMk cId="3627050253" sldId="2147483698"/>
            <pc:sldLayoutMk cId="3229293979" sldId="2147483693"/>
          </pc:sldLayoutMkLst>
        </pc:sldLayoutChg>
        <pc:sldLayoutChg chg="add del">
          <pc:chgData name="Jade Tan" userId="16b1a3b18b71b79e" providerId="Windows Live" clId="Web-{BCE4C4FF-D563-45F7-B73A-C292A7C785A8}" dt="2022-12-08T17:48:15.476" v="5"/>
          <pc:sldLayoutMkLst>
            <pc:docMk/>
            <pc:sldMasterMk cId="3627050253" sldId="2147483698"/>
            <pc:sldLayoutMk cId="1059135863" sldId="2147483694"/>
          </pc:sldLayoutMkLst>
        </pc:sldLayoutChg>
        <pc:sldLayoutChg chg="add del">
          <pc:chgData name="Jade Tan" userId="16b1a3b18b71b79e" providerId="Windows Live" clId="Web-{BCE4C4FF-D563-45F7-B73A-C292A7C785A8}" dt="2022-12-08T17:48:15.476" v="5"/>
          <pc:sldLayoutMkLst>
            <pc:docMk/>
            <pc:sldMasterMk cId="3627050253" sldId="2147483698"/>
            <pc:sldLayoutMk cId="2038275619" sldId="2147483695"/>
          </pc:sldLayoutMkLst>
        </pc:sldLayoutChg>
        <pc:sldLayoutChg chg="add del">
          <pc:chgData name="Jade Tan" userId="16b1a3b18b71b79e" providerId="Windows Live" clId="Web-{BCE4C4FF-D563-45F7-B73A-C292A7C785A8}" dt="2022-12-08T17:48:15.476" v="5"/>
          <pc:sldLayoutMkLst>
            <pc:docMk/>
            <pc:sldMasterMk cId="3627050253" sldId="2147483698"/>
            <pc:sldLayoutMk cId="4143065266" sldId="2147483696"/>
          </pc:sldLayoutMkLst>
        </pc:sldLayoutChg>
        <pc:sldLayoutChg chg="add del">
          <pc:chgData name="Jade Tan" userId="16b1a3b18b71b79e" providerId="Windows Live" clId="Web-{BCE4C4FF-D563-45F7-B73A-C292A7C785A8}" dt="2022-12-08T17:48:15.476" v="5"/>
          <pc:sldLayoutMkLst>
            <pc:docMk/>
            <pc:sldMasterMk cId="3627050253" sldId="2147483698"/>
            <pc:sldLayoutMk cId="3358276831" sldId="2147483697"/>
          </pc:sldLayoutMkLst>
        </pc:sldLayoutChg>
      </pc:sldMasterChg>
      <pc:sldMasterChg chg="add del addSldLayout delSldLayout">
        <pc:chgData name="Jade Tan" userId="16b1a3b18b71b79e" providerId="Windows Live" clId="Web-{BCE4C4FF-D563-45F7-B73A-C292A7C785A8}" dt="2022-12-08T17:48:00.194" v="1"/>
        <pc:sldMasterMkLst>
          <pc:docMk/>
          <pc:sldMasterMk cId="1293455145" sldId="2147483750"/>
        </pc:sldMasterMkLst>
        <pc:sldLayoutChg chg="add del">
          <pc:chgData name="Jade Tan" userId="16b1a3b18b71b79e" providerId="Windows Live" clId="Web-{BCE4C4FF-D563-45F7-B73A-C292A7C785A8}" dt="2022-12-08T17:48:00.194" v="1"/>
          <pc:sldLayoutMkLst>
            <pc:docMk/>
            <pc:sldMasterMk cId="1293455145" sldId="2147483750"/>
            <pc:sldLayoutMk cId="2047213114" sldId="2147483739"/>
          </pc:sldLayoutMkLst>
        </pc:sldLayoutChg>
        <pc:sldLayoutChg chg="add del">
          <pc:chgData name="Jade Tan" userId="16b1a3b18b71b79e" providerId="Windows Live" clId="Web-{BCE4C4FF-D563-45F7-B73A-C292A7C785A8}" dt="2022-12-08T17:48:00.194" v="1"/>
          <pc:sldLayoutMkLst>
            <pc:docMk/>
            <pc:sldMasterMk cId="1293455145" sldId="2147483750"/>
            <pc:sldLayoutMk cId="3385429620" sldId="2147483740"/>
          </pc:sldLayoutMkLst>
        </pc:sldLayoutChg>
        <pc:sldLayoutChg chg="add del">
          <pc:chgData name="Jade Tan" userId="16b1a3b18b71b79e" providerId="Windows Live" clId="Web-{BCE4C4FF-D563-45F7-B73A-C292A7C785A8}" dt="2022-12-08T17:48:00.194" v="1"/>
          <pc:sldLayoutMkLst>
            <pc:docMk/>
            <pc:sldMasterMk cId="1293455145" sldId="2147483750"/>
            <pc:sldLayoutMk cId="1025765372" sldId="2147483741"/>
          </pc:sldLayoutMkLst>
        </pc:sldLayoutChg>
        <pc:sldLayoutChg chg="add del">
          <pc:chgData name="Jade Tan" userId="16b1a3b18b71b79e" providerId="Windows Live" clId="Web-{BCE4C4FF-D563-45F7-B73A-C292A7C785A8}" dt="2022-12-08T17:48:00.194" v="1"/>
          <pc:sldLayoutMkLst>
            <pc:docMk/>
            <pc:sldMasterMk cId="1293455145" sldId="2147483750"/>
            <pc:sldLayoutMk cId="1555637313" sldId="2147483742"/>
          </pc:sldLayoutMkLst>
        </pc:sldLayoutChg>
        <pc:sldLayoutChg chg="add del">
          <pc:chgData name="Jade Tan" userId="16b1a3b18b71b79e" providerId="Windows Live" clId="Web-{BCE4C4FF-D563-45F7-B73A-C292A7C785A8}" dt="2022-12-08T17:48:00.194" v="1"/>
          <pc:sldLayoutMkLst>
            <pc:docMk/>
            <pc:sldMasterMk cId="1293455145" sldId="2147483750"/>
            <pc:sldLayoutMk cId="837954664" sldId="2147483743"/>
          </pc:sldLayoutMkLst>
        </pc:sldLayoutChg>
        <pc:sldLayoutChg chg="add del">
          <pc:chgData name="Jade Tan" userId="16b1a3b18b71b79e" providerId="Windows Live" clId="Web-{BCE4C4FF-D563-45F7-B73A-C292A7C785A8}" dt="2022-12-08T17:48:00.194" v="1"/>
          <pc:sldLayoutMkLst>
            <pc:docMk/>
            <pc:sldMasterMk cId="1293455145" sldId="2147483750"/>
            <pc:sldLayoutMk cId="3654885846" sldId="2147483744"/>
          </pc:sldLayoutMkLst>
        </pc:sldLayoutChg>
        <pc:sldLayoutChg chg="add del">
          <pc:chgData name="Jade Tan" userId="16b1a3b18b71b79e" providerId="Windows Live" clId="Web-{BCE4C4FF-D563-45F7-B73A-C292A7C785A8}" dt="2022-12-08T17:48:00.194" v="1"/>
          <pc:sldLayoutMkLst>
            <pc:docMk/>
            <pc:sldMasterMk cId="1293455145" sldId="2147483750"/>
            <pc:sldLayoutMk cId="1869190544" sldId="2147483745"/>
          </pc:sldLayoutMkLst>
        </pc:sldLayoutChg>
        <pc:sldLayoutChg chg="add del">
          <pc:chgData name="Jade Tan" userId="16b1a3b18b71b79e" providerId="Windows Live" clId="Web-{BCE4C4FF-D563-45F7-B73A-C292A7C785A8}" dt="2022-12-08T17:48:00.194" v="1"/>
          <pc:sldLayoutMkLst>
            <pc:docMk/>
            <pc:sldMasterMk cId="1293455145" sldId="2147483750"/>
            <pc:sldLayoutMk cId="1299248748" sldId="2147483746"/>
          </pc:sldLayoutMkLst>
        </pc:sldLayoutChg>
        <pc:sldLayoutChg chg="add del">
          <pc:chgData name="Jade Tan" userId="16b1a3b18b71b79e" providerId="Windows Live" clId="Web-{BCE4C4FF-D563-45F7-B73A-C292A7C785A8}" dt="2022-12-08T17:48:00.194" v="1"/>
          <pc:sldLayoutMkLst>
            <pc:docMk/>
            <pc:sldMasterMk cId="1293455145" sldId="2147483750"/>
            <pc:sldLayoutMk cId="1803379840" sldId="2147483747"/>
          </pc:sldLayoutMkLst>
        </pc:sldLayoutChg>
        <pc:sldLayoutChg chg="add del">
          <pc:chgData name="Jade Tan" userId="16b1a3b18b71b79e" providerId="Windows Live" clId="Web-{BCE4C4FF-D563-45F7-B73A-C292A7C785A8}" dt="2022-12-08T17:48:00.194" v="1"/>
          <pc:sldLayoutMkLst>
            <pc:docMk/>
            <pc:sldMasterMk cId="1293455145" sldId="2147483750"/>
            <pc:sldLayoutMk cId="2143965703" sldId="2147483748"/>
          </pc:sldLayoutMkLst>
        </pc:sldLayoutChg>
        <pc:sldLayoutChg chg="add del">
          <pc:chgData name="Jade Tan" userId="16b1a3b18b71b79e" providerId="Windows Live" clId="Web-{BCE4C4FF-D563-45F7-B73A-C292A7C785A8}" dt="2022-12-08T17:48:00.194" v="1"/>
          <pc:sldLayoutMkLst>
            <pc:docMk/>
            <pc:sldMasterMk cId="1293455145" sldId="2147483750"/>
            <pc:sldLayoutMk cId="1885439897" sldId="2147483749"/>
          </pc:sldLayoutMkLst>
        </pc:sldLayoutChg>
      </pc:sldMasterChg>
    </pc:docChg>
  </pc:docChgLst>
  <pc:docChgLst>
    <pc:chgData name="Jade Tan" userId="16b1a3b18b71b79e" providerId="LiveId" clId="{85D0A3D9-E995-3746-909B-15D5484075E0}"/>
    <pc:docChg chg="undo custSel addSld delSld modSld">
      <pc:chgData name="Jade Tan" userId="16b1a3b18b71b79e" providerId="LiveId" clId="{85D0A3D9-E995-3746-909B-15D5484075E0}" dt="2023-03-26T01:41:05.950" v="503" actId="20577"/>
      <pc:docMkLst>
        <pc:docMk/>
      </pc:docMkLst>
      <pc:sldChg chg="addSp delSp modSp mod modAnim addCm delCm modCm">
        <pc:chgData name="Jade Tan" userId="16b1a3b18b71b79e" providerId="LiveId" clId="{85D0A3D9-E995-3746-909B-15D5484075E0}" dt="2023-03-25T18:23:24.230" v="307"/>
        <pc:sldMkLst>
          <pc:docMk/>
          <pc:sldMk cId="2898254442" sldId="261"/>
        </pc:sldMkLst>
        <pc:spChg chg="mod">
          <ac:chgData name="Jade Tan" userId="16b1a3b18b71b79e" providerId="LiveId" clId="{85D0A3D9-E995-3746-909B-15D5484075E0}" dt="2023-03-25T18:00:57.615" v="24"/>
          <ac:spMkLst>
            <pc:docMk/>
            <pc:sldMk cId="2898254442" sldId="261"/>
            <ac:spMk id="3" creationId="{5492EFA4-D9E3-4C2E-45DB-E51979201BE0}"/>
          </ac:spMkLst>
        </pc:spChg>
        <pc:picChg chg="add mod">
          <ac:chgData name="Jade Tan" userId="16b1a3b18b71b79e" providerId="LiveId" clId="{85D0A3D9-E995-3746-909B-15D5484075E0}" dt="2023-03-25T18:01:37.709" v="28" actId="14100"/>
          <ac:picMkLst>
            <pc:docMk/>
            <pc:sldMk cId="2898254442" sldId="261"/>
            <ac:picMk id="5" creationId="{054538FF-8F57-A013-905A-3E45BED47777}"/>
          </ac:picMkLst>
        </pc:picChg>
        <pc:inkChg chg="add del mod">
          <ac:chgData name="Jade Tan" userId="16b1a3b18b71b79e" providerId="LiveId" clId="{85D0A3D9-E995-3746-909B-15D5484075E0}" dt="2023-03-25T18:00:21.416" v="22" actId="478"/>
          <ac:inkMkLst>
            <pc:docMk/>
            <pc:sldMk cId="2898254442" sldId="261"/>
            <ac:inkMk id="6" creationId="{E24B5366-69F3-1071-0413-427F22988F5B}"/>
          </ac:inkMkLst>
        </pc:inkChg>
        <pc:extLst>
          <p:ext xmlns:p="http://schemas.openxmlformats.org/presentationml/2006/main" uri="{D6D511B9-2390-475A-947B-AFAB55BFBCF1}">
            <pc226:cmChg xmlns:pc226="http://schemas.microsoft.com/office/powerpoint/2022/06/main/command" chg="add">
              <pc226:chgData name="Jade Tan" userId="16b1a3b18b71b79e" providerId="LiveId" clId="{85D0A3D9-E995-3746-909B-15D5484075E0}" dt="2023-03-25T18:23:24.230" v="307"/>
              <pc2:cmMkLst xmlns:pc2="http://schemas.microsoft.com/office/powerpoint/2019/9/main/command">
                <pc:docMk/>
                <pc:sldMk cId="2898254442" sldId="261"/>
                <pc2:cmMk id="{45268B05-E728-8D4F-9FCC-EF2A3F4F10F7}"/>
              </pc2:cmMkLst>
            </pc226:cmChg>
            <pc226:cmChg xmlns:pc226="http://schemas.microsoft.com/office/powerpoint/2022/06/main/command" chg="del">
              <pc226:chgData name="Jade Tan" userId="16b1a3b18b71b79e" providerId="LiveId" clId="{85D0A3D9-E995-3746-909B-15D5484075E0}" dt="2023-03-25T17:51:38.806" v="6"/>
              <pc2:cmMkLst xmlns:pc2="http://schemas.microsoft.com/office/powerpoint/2019/9/main/command">
                <pc:docMk/>
                <pc:sldMk cId="2898254442" sldId="261"/>
                <pc2:cmMk id="{847DB727-15B8-374E-BF11-8CF644BE73FA}"/>
              </pc2:cmMkLst>
            </pc226:cmChg>
            <pc226:cmChg xmlns:pc226="http://schemas.microsoft.com/office/powerpoint/2022/06/main/command" chg="del mod">
              <pc226:chgData name="Jade Tan" userId="16b1a3b18b71b79e" providerId="LiveId" clId="{85D0A3D9-E995-3746-909B-15D5484075E0}" dt="2023-03-25T17:51:35.986" v="5"/>
              <pc2:cmMkLst xmlns:pc2="http://schemas.microsoft.com/office/powerpoint/2019/9/main/command">
                <pc:docMk/>
                <pc:sldMk cId="2898254442" sldId="261"/>
                <pc2:cmMk id="{E76EC74F-C8EE-664F-B9EB-B34BDAB4C7EE}"/>
              </pc2:cmMkLst>
            </pc226:cmChg>
            <pc226:cmChg xmlns:pc226="http://schemas.microsoft.com/office/powerpoint/2022/06/main/command" chg="del">
              <pc226:chgData name="Jade Tan" userId="16b1a3b18b71b79e" providerId="LiveId" clId="{85D0A3D9-E995-3746-909B-15D5484075E0}" dt="2023-03-25T17:51:40.790" v="7"/>
              <pc2:cmMkLst xmlns:pc2="http://schemas.microsoft.com/office/powerpoint/2019/9/main/command">
                <pc:docMk/>
                <pc:sldMk cId="2898254442" sldId="261"/>
                <pc2:cmMk id="{4F91AFFA-52DC-7442-A704-9FD61B272AA8}"/>
              </pc2:cmMkLst>
            </pc226:cmChg>
          </p:ext>
        </pc:extLst>
      </pc:sldChg>
      <pc:sldChg chg="addSp">
        <pc:chgData name="Jade Tan" userId="16b1a3b18b71b79e" providerId="LiveId" clId="{85D0A3D9-E995-3746-909B-15D5484075E0}" dt="2023-03-26T01:40:53.780" v="496"/>
        <pc:sldMkLst>
          <pc:docMk/>
          <pc:sldMk cId="1454079981" sldId="267"/>
        </pc:sldMkLst>
        <pc:inkChg chg="add">
          <ac:chgData name="Jade Tan" userId="16b1a3b18b71b79e" providerId="LiveId" clId="{85D0A3D9-E995-3746-909B-15D5484075E0}" dt="2023-03-26T01:40:53.780" v="496"/>
          <ac:inkMkLst>
            <pc:docMk/>
            <pc:sldMk cId="1454079981" sldId="267"/>
            <ac:inkMk id="4" creationId="{1CF6BD24-BD5C-11DD-034C-8034884226D2}"/>
          </ac:inkMkLst>
        </pc:inkChg>
        <pc:inkChg chg="add">
          <ac:chgData name="Jade Tan" userId="16b1a3b18b71b79e" providerId="LiveId" clId="{85D0A3D9-E995-3746-909B-15D5484075E0}" dt="2023-03-26T01:40:53.780" v="496"/>
          <ac:inkMkLst>
            <pc:docMk/>
            <pc:sldMk cId="1454079981" sldId="267"/>
            <ac:inkMk id="6" creationId="{0180AB38-80F8-69F5-AE1F-D6241139B9EA}"/>
          </ac:inkMkLst>
        </pc:inkChg>
        <pc:inkChg chg="add">
          <ac:chgData name="Jade Tan" userId="16b1a3b18b71b79e" providerId="LiveId" clId="{85D0A3D9-E995-3746-909B-15D5484075E0}" dt="2023-03-26T01:40:53.780" v="496"/>
          <ac:inkMkLst>
            <pc:docMk/>
            <pc:sldMk cId="1454079981" sldId="267"/>
            <ac:inkMk id="7" creationId="{4E5CFFAA-64B2-A990-807B-9190E48261AD}"/>
          </ac:inkMkLst>
        </pc:inkChg>
      </pc:sldChg>
      <pc:sldChg chg="addSp">
        <pc:chgData name="Jade Tan" userId="16b1a3b18b71b79e" providerId="LiveId" clId="{85D0A3D9-E995-3746-909B-15D5484075E0}" dt="2023-03-26T01:40:53.780" v="496"/>
        <pc:sldMkLst>
          <pc:docMk/>
          <pc:sldMk cId="753272685" sldId="269"/>
        </pc:sldMkLst>
        <pc:inkChg chg="add">
          <ac:chgData name="Jade Tan" userId="16b1a3b18b71b79e" providerId="LiveId" clId="{85D0A3D9-E995-3746-909B-15D5484075E0}" dt="2023-03-26T01:40:53.780" v="496"/>
          <ac:inkMkLst>
            <pc:docMk/>
            <pc:sldMk cId="753272685" sldId="269"/>
            <ac:inkMk id="3" creationId="{A383C32E-4D92-B569-53F6-4D471EC169F4}"/>
          </ac:inkMkLst>
        </pc:inkChg>
        <pc:inkChg chg="add">
          <ac:chgData name="Jade Tan" userId="16b1a3b18b71b79e" providerId="LiveId" clId="{85D0A3D9-E995-3746-909B-15D5484075E0}" dt="2023-03-26T01:40:53.780" v="496"/>
          <ac:inkMkLst>
            <pc:docMk/>
            <pc:sldMk cId="753272685" sldId="269"/>
            <ac:inkMk id="5" creationId="{E85C603A-BFDA-DCAF-A646-8B48B978AE78}"/>
          </ac:inkMkLst>
        </pc:inkChg>
        <pc:inkChg chg="add">
          <ac:chgData name="Jade Tan" userId="16b1a3b18b71b79e" providerId="LiveId" clId="{85D0A3D9-E995-3746-909B-15D5484075E0}" dt="2023-03-26T01:40:53.780" v="496"/>
          <ac:inkMkLst>
            <pc:docMk/>
            <pc:sldMk cId="753272685" sldId="269"/>
            <ac:inkMk id="6" creationId="{4C86D430-681C-5822-00FC-AB9B83C5F88B}"/>
          </ac:inkMkLst>
        </pc:inkChg>
        <pc:inkChg chg="add">
          <ac:chgData name="Jade Tan" userId="16b1a3b18b71b79e" providerId="LiveId" clId="{85D0A3D9-E995-3746-909B-15D5484075E0}" dt="2023-03-26T01:40:53.780" v="496"/>
          <ac:inkMkLst>
            <pc:docMk/>
            <pc:sldMk cId="753272685" sldId="269"/>
            <ac:inkMk id="7" creationId="{431E0AB5-4EA3-7A8F-939E-57062F4CD447}"/>
          </ac:inkMkLst>
        </pc:inkChg>
        <pc:inkChg chg="add">
          <ac:chgData name="Jade Tan" userId="16b1a3b18b71b79e" providerId="LiveId" clId="{85D0A3D9-E995-3746-909B-15D5484075E0}" dt="2023-03-26T01:40:53.780" v="496"/>
          <ac:inkMkLst>
            <pc:docMk/>
            <pc:sldMk cId="753272685" sldId="269"/>
            <ac:inkMk id="8" creationId="{81C74056-C8B4-204F-3E14-2B3997355482}"/>
          </ac:inkMkLst>
        </pc:inkChg>
        <pc:inkChg chg="add">
          <ac:chgData name="Jade Tan" userId="16b1a3b18b71b79e" providerId="LiveId" clId="{85D0A3D9-E995-3746-909B-15D5484075E0}" dt="2023-03-26T01:40:53.780" v="496"/>
          <ac:inkMkLst>
            <pc:docMk/>
            <pc:sldMk cId="753272685" sldId="269"/>
            <ac:inkMk id="9" creationId="{CB7E5853-899C-5272-491A-085400124F58}"/>
          </ac:inkMkLst>
        </pc:inkChg>
        <pc:inkChg chg="add">
          <ac:chgData name="Jade Tan" userId="16b1a3b18b71b79e" providerId="LiveId" clId="{85D0A3D9-E995-3746-909B-15D5484075E0}" dt="2023-03-26T01:40:53.780" v="496"/>
          <ac:inkMkLst>
            <pc:docMk/>
            <pc:sldMk cId="753272685" sldId="269"/>
            <ac:inkMk id="10" creationId="{0F614CE2-AD5B-78ED-731E-12C25F9F53FB}"/>
          </ac:inkMkLst>
        </pc:inkChg>
        <pc:inkChg chg="add">
          <ac:chgData name="Jade Tan" userId="16b1a3b18b71b79e" providerId="LiveId" clId="{85D0A3D9-E995-3746-909B-15D5484075E0}" dt="2023-03-26T01:40:53.780" v="496"/>
          <ac:inkMkLst>
            <pc:docMk/>
            <pc:sldMk cId="753272685" sldId="269"/>
            <ac:inkMk id="11" creationId="{EDA06FF4-FBD1-8589-34D3-612263549E2C}"/>
          </ac:inkMkLst>
        </pc:inkChg>
        <pc:inkChg chg="add">
          <ac:chgData name="Jade Tan" userId="16b1a3b18b71b79e" providerId="LiveId" clId="{85D0A3D9-E995-3746-909B-15D5484075E0}" dt="2023-03-26T01:40:53.780" v="496"/>
          <ac:inkMkLst>
            <pc:docMk/>
            <pc:sldMk cId="753272685" sldId="269"/>
            <ac:inkMk id="12" creationId="{D08A19B7-E9FF-B3F5-3CA8-7F846B16CA0C}"/>
          </ac:inkMkLst>
        </pc:inkChg>
        <pc:inkChg chg="add">
          <ac:chgData name="Jade Tan" userId="16b1a3b18b71b79e" providerId="LiveId" clId="{85D0A3D9-E995-3746-909B-15D5484075E0}" dt="2023-03-26T01:40:53.780" v="496"/>
          <ac:inkMkLst>
            <pc:docMk/>
            <pc:sldMk cId="753272685" sldId="269"/>
            <ac:inkMk id="13" creationId="{9C04E9A1-0784-759A-1706-4586135BDA80}"/>
          </ac:inkMkLst>
        </pc:inkChg>
        <pc:inkChg chg="add">
          <ac:chgData name="Jade Tan" userId="16b1a3b18b71b79e" providerId="LiveId" clId="{85D0A3D9-E995-3746-909B-15D5484075E0}" dt="2023-03-26T01:40:53.780" v="496"/>
          <ac:inkMkLst>
            <pc:docMk/>
            <pc:sldMk cId="753272685" sldId="269"/>
            <ac:inkMk id="14" creationId="{9C346106-DC93-F088-A99C-20B268C07258}"/>
          </ac:inkMkLst>
        </pc:inkChg>
        <pc:inkChg chg="add">
          <ac:chgData name="Jade Tan" userId="16b1a3b18b71b79e" providerId="LiveId" clId="{85D0A3D9-E995-3746-909B-15D5484075E0}" dt="2023-03-26T01:40:53.780" v="496"/>
          <ac:inkMkLst>
            <pc:docMk/>
            <pc:sldMk cId="753272685" sldId="269"/>
            <ac:inkMk id="15" creationId="{37F23609-426D-1737-7335-CA57CAB6175E}"/>
          </ac:inkMkLst>
        </pc:inkChg>
        <pc:inkChg chg="add">
          <ac:chgData name="Jade Tan" userId="16b1a3b18b71b79e" providerId="LiveId" clId="{85D0A3D9-E995-3746-909B-15D5484075E0}" dt="2023-03-26T01:40:53.780" v="496"/>
          <ac:inkMkLst>
            <pc:docMk/>
            <pc:sldMk cId="753272685" sldId="269"/>
            <ac:inkMk id="16" creationId="{6D9EB265-DCD3-13EA-7332-C522BFAE8B09}"/>
          </ac:inkMkLst>
        </pc:inkChg>
        <pc:inkChg chg="add">
          <ac:chgData name="Jade Tan" userId="16b1a3b18b71b79e" providerId="LiveId" clId="{85D0A3D9-E995-3746-909B-15D5484075E0}" dt="2023-03-26T01:40:53.780" v="496"/>
          <ac:inkMkLst>
            <pc:docMk/>
            <pc:sldMk cId="753272685" sldId="269"/>
            <ac:inkMk id="17" creationId="{2074300F-3585-9EDE-0E0E-FF0E84FC3285}"/>
          </ac:inkMkLst>
        </pc:inkChg>
      </pc:sldChg>
      <pc:sldChg chg="addCm">
        <pc:chgData name="Jade Tan" userId="16b1a3b18b71b79e" providerId="LiveId" clId="{85D0A3D9-E995-3746-909B-15D5484075E0}" dt="2023-03-15T02:13:24.167" v="0"/>
        <pc:sldMkLst>
          <pc:docMk/>
          <pc:sldMk cId="3081829275" sldId="271"/>
        </pc:sldMkLst>
        <pc:extLst>
          <p:ext xmlns:p="http://schemas.openxmlformats.org/presentationml/2006/main" uri="{D6D511B9-2390-475A-947B-AFAB55BFBCF1}">
            <pc226:cmChg xmlns:pc226="http://schemas.microsoft.com/office/powerpoint/2022/06/main/command" chg="add">
              <pc226:chgData name="Jade Tan" userId="16b1a3b18b71b79e" providerId="LiveId" clId="{85D0A3D9-E995-3746-909B-15D5484075E0}" dt="2023-03-15T02:13:24.167" v="0"/>
              <pc2:cmMkLst xmlns:pc2="http://schemas.microsoft.com/office/powerpoint/2019/9/main/command">
                <pc:docMk/>
                <pc:sldMk cId="3081829275" sldId="271"/>
                <pc2:cmMk id="{36DBAD70-75DA-9140-B9FA-1FC480BD42F6}"/>
              </pc2:cmMkLst>
            </pc226:cmChg>
          </p:ext>
        </pc:extLst>
      </pc:sldChg>
      <pc:sldChg chg="addSp">
        <pc:chgData name="Jade Tan" userId="16b1a3b18b71b79e" providerId="LiveId" clId="{85D0A3D9-E995-3746-909B-15D5484075E0}" dt="2023-03-26T01:40:53.780" v="496"/>
        <pc:sldMkLst>
          <pc:docMk/>
          <pc:sldMk cId="737608081" sldId="274"/>
        </pc:sldMkLst>
        <pc:inkChg chg="add">
          <ac:chgData name="Jade Tan" userId="16b1a3b18b71b79e" providerId="LiveId" clId="{85D0A3D9-E995-3746-909B-15D5484075E0}" dt="2023-03-26T01:40:53.780" v="496"/>
          <ac:inkMkLst>
            <pc:docMk/>
            <pc:sldMk cId="737608081" sldId="274"/>
            <ac:inkMk id="4" creationId="{ADFAFC72-AE5C-04E9-E82F-E9A581EDE995}"/>
          </ac:inkMkLst>
        </pc:inkChg>
        <pc:inkChg chg="add">
          <ac:chgData name="Jade Tan" userId="16b1a3b18b71b79e" providerId="LiveId" clId="{85D0A3D9-E995-3746-909B-15D5484075E0}" dt="2023-03-26T01:40:53.780" v="496"/>
          <ac:inkMkLst>
            <pc:docMk/>
            <pc:sldMk cId="737608081" sldId="274"/>
            <ac:inkMk id="5" creationId="{F72DF85A-A0FE-7EFE-0F16-E76CBC9DD67E}"/>
          </ac:inkMkLst>
        </pc:inkChg>
        <pc:inkChg chg="add">
          <ac:chgData name="Jade Tan" userId="16b1a3b18b71b79e" providerId="LiveId" clId="{85D0A3D9-E995-3746-909B-15D5484075E0}" dt="2023-03-26T01:40:53.780" v="496"/>
          <ac:inkMkLst>
            <pc:docMk/>
            <pc:sldMk cId="737608081" sldId="274"/>
            <ac:inkMk id="6" creationId="{9C3BABCE-26AC-B65F-B7AB-FD7AF2537AF9}"/>
          </ac:inkMkLst>
        </pc:inkChg>
        <pc:inkChg chg="add">
          <ac:chgData name="Jade Tan" userId="16b1a3b18b71b79e" providerId="LiveId" clId="{85D0A3D9-E995-3746-909B-15D5484075E0}" dt="2023-03-26T01:40:53.780" v="496"/>
          <ac:inkMkLst>
            <pc:docMk/>
            <pc:sldMk cId="737608081" sldId="274"/>
            <ac:inkMk id="7" creationId="{695630FA-FB90-7469-CE51-A49F1229105C}"/>
          </ac:inkMkLst>
        </pc:inkChg>
      </pc:sldChg>
      <pc:sldChg chg="addCm delCm">
        <pc:chgData name="Jade Tan" userId="16b1a3b18b71b79e" providerId="LiveId" clId="{85D0A3D9-E995-3746-909B-15D5484075E0}" dt="2023-03-25T18:42:02.505" v="495"/>
        <pc:sldMkLst>
          <pc:docMk/>
          <pc:sldMk cId="671673022" sldId="290"/>
        </pc:sldMkLst>
        <pc:extLst>
          <p:ext xmlns:p="http://schemas.openxmlformats.org/presentationml/2006/main" uri="{D6D511B9-2390-475A-947B-AFAB55BFBCF1}">
            <pc226:cmChg xmlns:pc226="http://schemas.microsoft.com/office/powerpoint/2022/06/main/command" chg="add del">
              <pc226:chgData name="Jade Tan" userId="16b1a3b18b71b79e" providerId="LiveId" clId="{85D0A3D9-E995-3746-909B-15D5484075E0}" dt="2023-03-25T18:42:02.505" v="495"/>
              <pc2:cmMkLst xmlns:pc2="http://schemas.microsoft.com/office/powerpoint/2019/9/main/command">
                <pc:docMk/>
                <pc:sldMk cId="671673022" sldId="290"/>
                <pc2:cmMk id="{2F031A4C-6E89-9E49-A65B-0E938F3F1919}"/>
              </pc2:cmMkLst>
            </pc226:cmChg>
          </p:ext>
        </pc:extLst>
      </pc:sldChg>
      <pc:sldChg chg="addSp">
        <pc:chgData name="Jade Tan" userId="16b1a3b18b71b79e" providerId="LiveId" clId="{85D0A3D9-E995-3746-909B-15D5484075E0}" dt="2023-03-26T01:40:53.780" v="496"/>
        <pc:sldMkLst>
          <pc:docMk/>
          <pc:sldMk cId="1282008380" sldId="298"/>
        </pc:sldMkLst>
        <pc:inkChg chg="add">
          <ac:chgData name="Jade Tan" userId="16b1a3b18b71b79e" providerId="LiveId" clId="{85D0A3D9-E995-3746-909B-15D5484075E0}" dt="2023-03-26T01:40:53.780" v="496"/>
          <ac:inkMkLst>
            <pc:docMk/>
            <pc:sldMk cId="1282008380" sldId="298"/>
            <ac:inkMk id="4" creationId="{74FC0D73-2A19-EE51-C888-9F40BDB95DFE}"/>
          </ac:inkMkLst>
        </pc:inkChg>
        <pc:inkChg chg="add">
          <ac:chgData name="Jade Tan" userId="16b1a3b18b71b79e" providerId="LiveId" clId="{85D0A3D9-E995-3746-909B-15D5484075E0}" dt="2023-03-26T01:40:53.780" v="496"/>
          <ac:inkMkLst>
            <pc:docMk/>
            <pc:sldMk cId="1282008380" sldId="298"/>
            <ac:inkMk id="5" creationId="{F0312F34-1B05-E18B-C13F-923FE084D131}"/>
          </ac:inkMkLst>
        </pc:inkChg>
        <pc:inkChg chg="add">
          <ac:chgData name="Jade Tan" userId="16b1a3b18b71b79e" providerId="LiveId" clId="{85D0A3D9-E995-3746-909B-15D5484075E0}" dt="2023-03-26T01:40:53.780" v="496"/>
          <ac:inkMkLst>
            <pc:docMk/>
            <pc:sldMk cId="1282008380" sldId="298"/>
            <ac:inkMk id="6" creationId="{0C923890-63CF-17A8-0AF3-83ACF61AE529}"/>
          </ac:inkMkLst>
        </pc:inkChg>
        <pc:inkChg chg="add">
          <ac:chgData name="Jade Tan" userId="16b1a3b18b71b79e" providerId="LiveId" clId="{85D0A3D9-E995-3746-909B-15D5484075E0}" dt="2023-03-26T01:40:53.780" v="496"/>
          <ac:inkMkLst>
            <pc:docMk/>
            <pc:sldMk cId="1282008380" sldId="298"/>
            <ac:inkMk id="7" creationId="{5184146B-49CB-9667-E045-F8F9BB719816}"/>
          </ac:inkMkLst>
        </pc:inkChg>
        <pc:inkChg chg="add">
          <ac:chgData name="Jade Tan" userId="16b1a3b18b71b79e" providerId="LiveId" clId="{85D0A3D9-E995-3746-909B-15D5484075E0}" dt="2023-03-26T01:40:53.780" v="496"/>
          <ac:inkMkLst>
            <pc:docMk/>
            <pc:sldMk cId="1282008380" sldId="298"/>
            <ac:inkMk id="8" creationId="{809593B0-F983-0959-812F-91B7242199EF}"/>
          </ac:inkMkLst>
        </pc:inkChg>
        <pc:inkChg chg="add">
          <ac:chgData name="Jade Tan" userId="16b1a3b18b71b79e" providerId="LiveId" clId="{85D0A3D9-E995-3746-909B-15D5484075E0}" dt="2023-03-26T01:40:53.780" v="496"/>
          <ac:inkMkLst>
            <pc:docMk/>
            <pc:sldMk cId="1282008380" sldId="298"/>
            <ac:inkMk id="9" creationId="{F36EE652-1F91-92BE-87CC-B6C14FD5376A}"/>
          </ac:inkMkLst>
        </pc:inkChg>
        <pc:inkChg chg="add">
          <ac:chgData name="Jade Tan" userId="16b1a3b18b71b79e" providerId="LiveId" clId="{85D0A3D9-E995-3746-909B-15D5484075E0}" dt="2023-03-26T01:40:53.780" v="496"/>
          <ac:inkMkLst>
            <pc:docMk/>
            <pc:sldMk cId="1282008380" sldId="298"/>
            <ac:inkMk id="10" creationId="{8FB7B348-765D-C889-983D-80CAB50481E7}"/>
          </ac:inkMkLst>
        </pc:inkChg>
        <pc:inkChg chg="add">
          <ac:chgData name="Jade Tan" userId="16b1a3b18b71b79e" providerId="LiveId" clId="{85D0A3D9-E995-3746-909B-15D5484075E0}" dt="2023-03-26T01:40:53.780" v="496"/>
          <ac:inkMkLst>
            <pc:docMk/>
            <pc:sldMk cId="1282008380" sldId="298"/>
            <ac:inkMk id="11" creationId="{EEC86643-AD3F-0ED6-0C74-3533102D3011}"/>
          </ac:inkMkLst>
        </pc:inkChg>
        <pc:inkChg chg="add">
          <ac:chgData name="Jade Tan" userId="16b1a3b18b71b79e" providerId="LiveId" clId="{85D0A3D9-E995-3746-909B-15D5484075E0}" dt="2023-03-26T01:40:53.780" v="496"/>
          <ac:inkMkLst>
            <pc:docMk/>
            <pc:sldMk cId="1282008380" sldId="298"/>
            <ac:inkMk id="12" creationId="{70BA68B2-BA33-6379-F8FE-63DC78112552}"/>
          </ac:inkMkLst>
        </pc:inkChg>
      </pc:sldChg>
      <pc:sldChg chg="addSp modSp mod">
        <pc:chgData name="Jade Tan" userId="16b1a3b18b71b79e" providerId="LiveId" clId="{85D0A3D9-E995-3746-909B-15D5484075E0}" dt="2023-03-26T01:41:05.950" v="503" actId="20577"/>
        <pc:sldMkLst>
          <pc:docMk/>
          <pc:sldMk cId="1824212240" sldId="314"/>
        </pc:sldMkLst>
        <pc:spChg chg="mod">
          <ac:chgData name="Jade Tan" userId="16b1a3b18b71b79e" providerId="LiveId" clId="{85D0A3D9-E995-3746-909B-15D5484075E0}" dt="2023-03-26T01:41:05.950" v="503" actId="20577"/>
          <ac:spMkLst>
            <pc:docMk/>
            <pc:sldMk cId="1824212240" sldId="314"/>
            <ac:spMk id="3" creationId="{B45A857F-3843-8E63-9952-ADBE456C17BE}"/>
          </ac:spMkLst>
        </pc:spChg>
        <pc:inkChg chg="add mod">
          <ac:chgData name="Jade Tan" userId="16b1a3b18b71b79e" providerId="LiveId" clId="{85D0A3D9-E995-3746-909B-15D5484075E0}" dt="2023-03-26T01:40:58.526" v="497" actId="1076"/>
          <ac:inkMkLst>
            <pc:docMk/>
            <pc:sldMk cId="1824212240" sldId="314"/>
            <ac:inkMk id="4" creationId="{CF588A83-C755-74A2-B0B8-0702D388901F}"/>
          </ac:inkMkLst>
        </pc:inkChg>
        <pc:inkChg chg="add">
          <ac:chgData name="Jade Tan" userId="16b1a3b18b71b79e" providerId="LiveId" clId="{85D0A3D9-E995-3746-909B-15D5484075E0}" dt="2023-03-26T01:40:53.780" v="496"/>
          <ac:inkMkLst>
            <pc:docMk/>
            <pc:sldMk cId="1824212240" sldId="314"/>
            <ac:inkMk id="5" creationId="{4F957BE7-DB70-D79E-7969-80C612B344EB}"/>
          </ac:inkMkLst>
        </pc:inkChg>
        <pc:inkChg chg="add">
          <ac:chgData name="Jade Tan" userId="16b1a3b18b71b79e" providerId="LiveId" clId="{85D0A3D9-E995-3746-909B-15D5484075E0}" dt="2023-03-26T01:40:53.780" v="496"/>
          <ac:inkMkLst>
            <pc:docMk/>
            <pc:sldMk cId="1824212240" sldId="314"/>
            <ac:inkMk id="6" creationId="{0532A6FD-5F89-417D-8D1C-0D1EF4277240}"/>
          </ac:inkMkLst>
        </pc:inkChg>
        <pc:inkChg chg="add">
          <ac:chgData name="Jade Tan" userId="16b1a3b18b71b79e" providerId="LiveId" clId="{85D0A3D9-E995-3746-909B-15D5484075E0}" dt="2023-03-26T01:40:53.780" v="496"/>
          <ac:inkMkLst>
            <pc:docMk/>
            <pc:sldMk cId="1824212240" sldId="314"/>
            <ac:inkMk id="7" creationId="{3658EA2B-F2D2-1CA3-C3BC-A24F5DA29EB7}"/>
          </ac:inkMkLst>
        </pc:inkChg>
      </pc:sldChg>
      <pc:sldChg chg="modSp mod modAnim">
        <pc:chgData name="Jade Tan" userId="16b1a3b18b71b79e" providerId="LiveId" clId="{85D0A3D9-E995-3746-909B-15D5484075E0}" dt="2023-03-25T18:28:35.011" v="480" actId="20577"/>
        <pc:sldMkLst>
          <pc:docMk/>
          <pc:sldMk cId="1265361439" sldId="316"/>
        </pc:sldMkLst>
        <pc:spChg chg="mod">
          <ac:chgData name="Jade Tan" userId="16b1a3b18b71b79e" providerId="LiveId" clId="{85D0A3D9-E995-3746-909B-15D5484075E0}" dt="2023-03-25T18:28:35.011" v="480" actId="20577"/>
          <ac:spMkLst>
            <pc:docMk/>
            <pc:sldMk cId="1265361439" sldId="316"/>
            <ac:spMk id="3" creationId="{5492EFA4-D9E3-4C2E-45DB-E51979201BE0}"/>
          </ac:spMkLst>
        </pc:spChg>
        <pc:picChg chg="mod">
          <ac:chgData name="Jade Tan" userId="16b1a3b18b71b79e" providerId="LiveId" clId="{85D0A3D9-E995-3746-909B-15D5484075E0}" dt="2023-03-25T18:03:58.984" v="31" actId="14100"/>
          <ac:picMkLst>
            <pc:docMk/>
            <pc:sldMk cId="1265361439" sldId="316"/>
            <ac:picMk id="1026" creationId="{91AFEEDA-669A-0259-F1FB-FA640BCCFBD3}"/>
          </ac:picMkLst>
        </pc:picChg>
      </pc:sldChg>
      <pc:sldChg chg="modSp mod addCm">
        <pc:chgData name="Jade Tan" userId="16b1a3b18b71b79e" providerId="LiveId" clId="{85D0A3D9-E995-3746-909B-15D5484075E0}" dt="2023-03-25T18:40:53.636" v="493"/>
        <pc:sldMkLst>
          <pc:docMk/>
          <pc:sldMk cId="2637937869" sldId="317"/>
        </pc:sldMkLst>
        <pc:spChg chg="mod">
          <ac:chgData name="Jade Tan" userId="16b1a3b18b71b79e" providerId="LiveId" clId="{85D0A3D9-E995-3746-909B-15D5484075E0}" dt="2023-03-25T18:37:52.431" v="490" actId="255"/>
          <ac:spMkLst>
            <pc:docMk/>
            <pc:sldMk cId="2637937869" sldId="317"/>
            <ac:spMk id="3" creationId="{5492EFA4-D9E3-4C2E-45DB-E51979201BE0}"/>
          </ac:spMkLst>
        </pc:spChg>
        <pc:extLst>
          <p:ext xmlns:p="http://schemas.openxmlformats.org/presentationml/2006/main" uri="{D6D511B9-2390-475A-947B-AFAB55BFBCF1}">
            <pc226:cmChg xmlns:pc226="http://schemas.microsoft.com/office/powerpoint/2022/06/main/command" chg="add">
              <pc226:chgData name="Jade Tan" userId="16b1a3b18b71b79e" providerId="LiveId" clId="{85D0A3D9-E995-3746-909B-15D5484075E0}" dt="2023-03-25T18:39:01.328" v="491"/>
              <pc2:cmMkLst xmlns:pc2="http://schemas.microsoft.com/office/powerpoint/2019/9/main/command">
                <pc:docMk/>
                <pc:sldMk cId="2637937869" sldId="317"/>
                <pc2:cmMk id="{7D07E55B-00C5-6E49-A5DF-41499DBF4907}"/>
              </pc2:cmMkLst>
            </pc226:cmChg>
            <pc226:cmChg xmlns:pc226="http://schemas.microsoft.com/office/powerpoint/2022/06/main/command" chg="add">
              <pc226:chgData name="Jade Tan" userId="16b1a3b18b71b79e" providerId="LiveId" clId="{85D0A3D9-E995-3746-909B-15D5484075E0}" dt="2023-03-25T18:39:23.421" v="492"/>
              <pc2:cmMkLst xmlns:pc2="http://schemas.microsoft.com/office/powerpoint/2019/9/main/command">
                <pc:docMk/>
                <pc:sldMk cId="2637937869" sldId="317"/>
                <pc2:cmMk id="{38312C78-9DFC-704C-960C-EA16D7BE036A}"/>
              </pc2:cmMkLst>
            </pc226:cmChg>
            <pc226:cmChg xmlns:pc226="http://schemas.microsoft.com/office/powerpoint/2022/06/main/command" chg="add">
              <pc226:chgData name="Jade Tan" userId="16b1a3b18b71b79e" providerId="LiveId" clId="{85D0A3D9-E995-3746-909B-15D5484075E0}" dt="2023-03-25T18:40:53.636" v="493"/>
              <pc2:cmMkLst xmlns:pc2="http://schemas.microsoft.com/office/powerpoint/2019/9/main/command">
                <pc:docMk/>
                <pc:sldMk cId="2637937869" sldId="317"/>
                <pc2:cmMk id="{ECE83AAD-F44F-3148-975A-C0CAAD9244C2}"/>
              </pc2:cmMkLst>
            </pc226:cmChg>
          </p:ext>
        </pc:extLst>
      </pc:sldChg>
      <pc:sldChg chg="addSp">
        <pc:chgData name="Jade Tan" userId="16b1a3b18b71b79e" providerId="LiveId" clId="{85D0A3D9-E995-3746-909B-15D5484075E0}" dt="2023-03-26T01:40:53.780" v="496"/>
        <pc:sldMkLst>
          <pc:docMk/>
          <pc:sldMk cId="3803328157" sldId="321"/>
        </pc:sldMkLst>
        <pc:inkChg chg="add">
          <ac:chgData name="Jade Tan" userId="16b1a3b18b71b79e" providerId="LiveId" clId="{85D0A3D9-E995-3746-909B-15D5484075E0}" dt="2023-03-26T01:40:53.780" v="496"/>
          <ac:inkMkLst>
            <pc:docMk/>
            <pc:sldMk cId="3803328157" sldId="321"/>
            <ac:inkMk id="5" creationId="{DB74EA6C-F500-6CEB-0EAD-DD6E4A62AED4}"/>
          </ac:inkMkLst>
        </pc:inkChg>
        <pc:inkChg chg="add">
          <ac:chgData name="Jade Tan" userId="16b1a3b18b71b79e" providerId="LiveId" clId="{85D0A3D9-E995-3746-909B-15D5484075E0}" dt="2023-03-26T01:40:53.780" v="496"/>
          <ac:inkMkLst>
            <pc:docMk/>
            <pc:sldMk cId="3803328157" sldId="321"/>
            <ac:inkMk id="6" creationId="{0B0E546A-4A4F-D307-53A5-512D5914059C}"/>
          </ac:inkMkLst>
        </pc:inkChg>
        <pc:inkChg chg="add">
          <ac:chgData name="Jade Tan" userId="16b1a3b18b71b79e" providerId="LiveId" clId="{85D0A3D9-E995-3746-909B-15D5484075E0}" dt="2023-03-26T01:40:53.780" v="496"/>
          <ac:inkMkLst>
            <pc:docMk/>
            <pc:sldMk cId="3803328157" sldId="321"/>
            <ac:inkMk id="7" creationId="{E85F2227-287A-66CF-EC7A-AD1F910CAD78}"/>
          </ac:inkMkLst>
        </pc:inkChg>
        <pc:inkChg chg="add">
          <ac:chgData name="Jade Tan" userId="16b1a3b18b71b79e" providerId="LiveId" clId="{85D0A3D9-E995-3746-909B-15D5484075E0}" dt="2023-03-26T01:40:53.780" v="496"/>
          <ac:inkMkLst>
            <pc:docMk/>
            <pc:sldMk cId="3803328157" sldId="321"/>
            <ac:inkMk id="8" creationId="{1631D87E-D352-2C21-28BE-DB7CDA6FF81F}"/>
          </ac:inkMkLst>
        </pc:inkChg>
        <pc:inkChg chg="add">
          <ac:chgData name="Jade Tan" userId="16b1a3b18b71b79e" providerId="LiveId" clId="{85D0A3D9-E995-3746-909B-15D5484075E0}" dt="2023-03-26T01:40:53.780" v="496"/>
          <ac:inkMkLst>
            <pc:docMk/>
            <pc:sldMk cId="3803328157" sldId="321"/>
            <ac:inkMk id="9" creationId="{8A00C5FB-F638-7BEE-E7BB-8C0BE418F6D6}"/>
          </ac:inkMkLst>
        </pc:inkChg>
        <pc:inkChg chg="add">
          <ac:chgData name="Jade Tan" userId="16b1a3b18b71b79e" providerId="LiveId" clId="{85D0A3D9-E995-3746-909B-15D5484075E0}" dt="2023-03-26T01:40:53.780" v="496"/>
          <ac:inkMkLst>
            <pc:docMk/>
            <pc:sldMk cId="3803328157" sldId="321"/>
            <ac:inkMk id="10" creationId="{E9940864-AB75-106F-C814-2E8F91F89BFC}"/>
          </ac:inkMkLst>
        </pc:inkChg>
        <pc:inkChg chg="add">
          <ac:chgData name="Jade Tan" userId="16b1a3b18b71b79e" providerId="LiveId" clId="{85D0A3D9-E995-3746-909B-15D5484075E0}" dt="2023-03-26T01:40:53.780" v="496"/>
          <ac:inkMkLst>
            <pc:docMk/>
            <pc:sldMk cId="3803328157" sldId="321"/>
            <ac:inkMk id="11" creationId="{940FD144-3F4E-5675-4E00-2E4976836101}"/>
          </ac:inkMkLst>
        </pc:inkChg>
        <pc:inkChg chg="add">
          <ac:chgData name="Jade Tan" userId="16b1a3b18b71b79e" providerId="LiveId" clId="{85D0A3D9-E995-3746-909B-15D5484075E0}" dt="2023-03-26T01:40:53.780" v="496"/>
          <ac:inkMkLst>
            <pc:docMk/>
            <pc:sldMk cId="3803328157" sldId="321"/>
            <ac:inkMk id="12" creationId="{33CC33E6-58D3-D1B7-7C31-9CF391D382B3}"/>
          </ac:inkMkLst>
        </pc:inkChg>
        <pc:inkChg chg="add">
          <ac:chgData name="Jade Tan" userId="16b1a3b18b71b79e" providerId="LiveId" clId="{85D0A3D9-E995-3746-909B-15D5484075E0}" dt="2023-03-26T01:40:53.780" v="496"/>
          <ac:inkMkLst>
            <pc:docMk/>
            <pc:sldMk cId="3803328157" sldId="321"/>
            <ac:inkMk id="13" creationId="{D0AC449C-AE30-6373-1A16-57723C96D382}"/>
          </ac:inkMkLst>
        </pc:inkChg>
        <pc:inkChg chg="add">
          <ac:chgData name="Jade Tan" userId="16b1a3b18b71b79e" providerId="LiveId" clId="{85D0A3D9-E995-3746-909B-15D5484075E0}" dt="2023-03-26T01:40:53.780" v="496"/>
          <ac:inkMkLst>
            <pc:docMk/>
            <pc:sldMk cId="3803328157" sldId="321"/>
            <ac:inkMk id="14" creationId="{B7BEA52D-3095-E2B2-8F76-73CD82902E08}"/>
          </ac:inkMkLst>
        </pc:inkChg>
        <pc:inkChg chg="add">
          <ac:chgData name="Jade Tan" userId="16b1a3b18b71b79e" providerId="LiveId" clId="{85D0A3D9-E995-3746-909B-15D5484075E0}" dt="2023-03-26T01:40:53.780" v="496"/>
          <ac:inkMkLst>
            <pc:docMk/>
            <pc:sldMk cId="3803328157" sldId="321"/>
            <ac:inkMk id="17" creationId="{F39FD3CB-E617-1A88-9CB9-9325FA7C348D}"/>
          </ac:inkMkLst>
        </pc:inkChg>
        <pc:inkChg chg="add">
          <ac:chgData name="Jade Tan" userId="16b1a3b18b71b79e" providerId="LiveId" clId="{85D0A3D9-E995-3746-909B-15D5484075E0}" dt="2023-03-26T01:40:53.780" v="496"/>
          <ac:inkMkLst>
            <pc:docMk/>
            <pc:sldMk cId="3803328157" sldId="321"/>
            <ac:inkMk id="18" creationId="{B1C444FD-1E99-226D-01B8-17540CDE5673}"/>
          </ac:inkMkLst>
        </pc:inkChg>
        <pc:inkChg chg="add">
          <ac:chgData name="Jade Tan" userId="16b1a3b18b71b79e" providerId="LiveId" clId="{85D0A3D9-E995-3746-909B-15D5484075E0}" dt="2023-03-26T01:40:53.780" v="496"/>
          <ac:inkMkLst>
            <pc:docMk/>
            <pc:sldMk cId="3803328157" sldId="321"/>
            <ac:inkMk id="19" creationId="{5C210B39-833C-B878-3F62-BD7F147DA007}"/>
          </ac:inkMkLst>
        </pc:inkChg>
        <pc:inkChg chg="add">
          <ac:chgData name="Jade Tan" userId="16b1a3b18b71b79e" providerId="LiveId" clId="{85D0A3D9-E995-3746-909B-15D5484075E0}" dt="2023-03-26T01:40:53.780" v="496"/>
          <ac:inkMkLst>
            <pc:docMk/>
            <pc:sldMk cId="3803328157" sldId="321"/>
            <ac:inkMk id="20" creationId="{09C61D5A-5A35-D6A3-748A-B0062C78F6D3}"/>
          </ac:inkMkLst>
        </pc:inkChg>
        <pc:inkChg chg="add">
          <ac:chgData name="Jade Tan" userId="16b1a3b18b71b79e" providerId="LiveId" clId="{85D0A3D9-E995-3746-909B-15D5484075E0}" dt="2023-03-26T01:40:53.780" v="496"/>
          <ac:inkMkLst>
            <pc:docMk/>
            <pc:sldMk cId="3803328157" sldId="321"/>
            <ac:inkMk id="21" creationId="{57278488-DDE5-5ACD-2584-68844A9844AC}"/>
          </ac:inkMkLst>
        </pc:inkChg>
        <pc:inkChg chg="add">
          <ac:chgData name="Jade Tan" userId="16b1a3b18b71b79e" providerId="LiveId" clId="{85D0A3D9-E995-3746-909B-15D5484075E0}" dt="2023-03-26T01:40:53.780" v="496"/>
          <ac:inkMkLst>
            <pc:docMk/>
            <pc:sldMk cId="3803328157" sldId="321"/>
            <ac:inkMk id="22" creationId="{722EDFE1-2730-8211-0C46-A4DC33AD906E}"/>
          </ac:inkMkLst>
        </pc:inkChg>
        <pc:inkChg chg="add">
          <ac:chgData name="Jade Tan" userId="16b1a3b18b71b79e" providerId="LiveId" clId="{85D0A3D9-E995-3746-909B-15D5484075E0}" dt="2023-03-26T01:40:53.780" v="496"/>
          <ac:inkMkLst>
            <pc:docMk/>
            <pc:sldMk cId="3803328157" sldId="321"/>
            <ac:inkMk id="24" creationId="{D563BB63-69C6-A0F1-4E6F-0445E9C65E3D}"/>
          </ac:inkMkLst>
        </pc:inkChg>
        <pc:inkChg chg="add">
          <ac:chgData name="Jade Tan" userId="16b1a3b18b71b79e" providerId="LiveId" clId="{85D0A3D9-E995-3746-909B-15D5484075E0}" dt="2023-03-26T01:40:53.780" v="496"/>
          <ac:inkMkLst>
            <pc:docMk/>
            <pc:sldMk cId="3803328157" sldId="321"/>
            <ac:inkMk id="25" creationId="{10B3FE6A-877C-72B0-D78E-D3D43C97C56F}"/>
          </ac:inkMkLst>
        </pc:inkChg>
        <pc:inkChg chg="add">
          <ac:chgData name="Jade Tan" userId="16b1a3b18b71b79e" providerId="LiveId" clId="{85D0A3D9-E995-3746-909B-15D5484075E0}" dt="2023-03-26T01:40:53.780" v="496"/>
          <ac:inkMkLst>
            <pc:docMk/>
            <pc:sldMk cId="3803328157" sldId="321"/>
            <ac:inkMk id="26" creationId="{D2A6437B-A4D2-190B-C9E0-079758463EED}"/>
          </ac:inkMkLst>
        </pc:inkChg>
        <pc:inkChg chg="add">
          <ac:chgData name="Jade Tan" userId="16b1a3b18b71b79e" providerId="LiveId" clId="{85D0A3D9-E995-3746-909B-15D5484075E0}" dt="2023-03-26T01:40:53.780" v="496"/>
          <ac:inkMkLst>
            <pc:docMk/>
            <pc:sldMk cId="3803328157" sldId="321"/>
            <ac:inkMk id="27" creationId="{2CB1C1FF-A2F9-CE3B-5D31-05CDFEE75B10}"/>
          </ac:inkMkLst>
        </pc:inkChg>
        <pc:inkChg chg="add">
          <ac:chgData name="Jade Tan" userId="16b1a3b18b71b79e" providerId="LiveId" clId="{85D0A3D9-E995-3746-909B-15D5484075E0}" dt="2023-03-26T01:40:53.780" v="496"/>
          <ac:inkMkLst>
            <pc:docMk/>
            <pc:sldMk cId="3803328157" sldId="321"/>
            <ac:inkMk id="28" creationId="{46103B49-CAE4-5ACF-0DA3-5C43136C7399}"/>
          </ac:inkMkLst>
        </pc:inkChg>
        <pc:inkChg chg="add">
          <ac:chgData name="Jade Tan" userId="16b1a3b18b71b79e" providerId="LiveId" clId="{85D0A3D9-E995-3746-909B-15D5484075E0}" dt="2023-03-26T01:40:53.780" v="496"/>
          <ac:inkMkLst>
            <pc:docMk/>
            <pc:sldMk cId="3803328157" sldId="321"/>
            <ac:inkMk id="29" creationId="{262E2EED-02DC-3838-3980-C5B89EB6DED0}"/>
          </ac:inkMkLst>
        </pc:inkChg>
        <pc:inkChg chg="add">
          <ac:chgData name="Jade Tan" userId="16b1a3b18b71b79e" providerId="LiveId" clId="{85D0A3D9-E995-3746-909B-15D5484075E0}" dt="2023-03-26T01:40:53.780" v="496"/>
          <ac:inkMkLst>
            <pc:docMk/>
            <pc:sldMk cId="3803328157" sldId="321"/>
            <ac:inkMk id="30" creationId="{C68294E2-B428-AE5B-DBBD-274718C8FD5F}"/>
          </ac:inkMkLst>
        </pc:inkChg>
        <pc:inkChg chg="add">
          <ac:chgData name="Jade Tan" userId="16b1a3b18b71b79e" providerId="LiveId" clId="{85D0A3D9-E995-3746-909B-15D5484075E0}" dt="2023-03-26T01:40:53.780" v="496"/>
          <ac:inkMkLst>
            <pc:docMk/>
            <pc:sldMk cId="3803328157" sldId="321"/>
            <ac:inkMk id="31" creationId="{9AA34E84-A4ED-FC5B-5E5E-35BF472BFBA5}"/>
          </ac:inkMkLst>
        </pc:inkChg>
        <pc:inkChg chg="add">
          <ac:chgData name="Jade Tan" userId="16b1a3b18b71b79e" providerId="LiveId" clId="{85D0A3D9-E995-3746-909B-15D5484075E0}" dt="2023-03-26T01:40:53.780" v="496"/>
          <ac:inkMkLst>
            <pc:docMk/>
            <pc:sldMk cId="3803328157" sldId="321"/>
            <ac:inkMk id="32" creationId="{E396A334-199F-7FF5-8FC8-400C8E57C459}"/>
          </ac:inkMkLst>
        </pc:inkChg>
        <pc:inkChg chg="add">
          <ac:chgData name="Jade Tan" userId="16b1a3b18b71b79e" providerId="LiveId" clId="{85D0A3D9-E995-3746-909B-15D5484075E0}" dt="2023-03-26T01:40:53.780" v="496"/>
          <ac:inkMkLst>
            <pc:docMk/>
            <pc:sldMk cId="3803328157" sldId="321"/>
            <ac:inkMk id="33" creationId="{9E8D62FE-7535-8A6D-2E25-86BEABF364F7}"/>
          </ac:inkMkLst>
        </pc:inkChg>
        <pc:inkChg chg="add">
          <ac:chgData name="Jade Tan" userId="16b1a3b18b71b79e" providerId="LiveId" clId="{85D0A3D9-E995-3746-909B-15D5484075E0}" dt="2023-03-26T01:40:53.780" v="496"/>
          <ac:inkMkLst>
            <pc:docMk/>
            <pc:sldMk cId="3803328157" sldId="321"/>
            <ac:inkMk id="34" creationId="{B77DA5DA-EB1D-9D69-F033-11F20CE6ACA4}"/>
          </ac:inkMkLst>
        </pc:inkChg>
        <pc:inkChg chg="add">
          <ac:chgData name="Jade Tan" userId="16b1a3b18b71b79e" providerId="LiveId" clId="{85D0A3D9-E995-3746-909B-15D5484075E0}" dt="2023-03-26T01:40:53.780" v="496"/>
          <ac:inkMkLst>
            <pc:docMk/>
            <pc:sldMk cId="3803328157" sldId="321"/>
            <ac:inkMk id="38" creationId="{594B71B9-9FF7-D34C-F3A5-0DA218EE3DAD}"/>
          </ac:inkMkLst>
        </pc:inkChg>
        <pc:inkChg chg="add">
          <ac:chgData name="Jade Tan" userId="16b1a3b18b71b79e" providerId="LiveId" clId="{85D0A3D9-E995-3746-909B-15D5484075E0}" dt="2023-03-26T01:40:53.780" v="496"/>
          <ac:inkMkLst>
            <pc:docMk/>
            <pc:sldMk cId="3803328157" sldId="321"/>
            <ac:inkMk id="39" creationId="{0B6BD961-8CAC-5A5E-87D4-3E85511C8F6B}"/>
          </ac:inkMkLst>
        </pc:inkChg>
        <pc:inkChg chg="add">
          <ac:chgData name="Jade Tan" userId="16b1a3b18b71b79e" providerId="LiveId" clId="{85D0A3D9-E995-3746-909B-15D5484075E0}" dt="2023-03-26T01:40:53.780" v="496"/>
          <ac:inkMkLst>
            <pc:docMk/>
            <pc:sldMk cId="3803328157" sldId="321"/>
            <ac:inkMk id="43" creationId="{3111F70E-9CEC-8B9C-1481-493FB4026787}"/>
          </ac:inkMkLst>
        </pc:inkChg>
        <pc:inkChg chg="add">
          <ac:chgData name="Jade Tan" userId="16b1a3b18b71b79e" providerId="LiveId" clId="{85D0A3D9-E995-3746-909B-15D5484075E0}" dt="2023-03-26T01:40:53.780" v="496"/>
          <ac:inkMkLst>
            <pc:docMk/>
            <pc:sldMk cId="3803328157" sldId="321"/>
            <ac:inkMk id="44" creationId="{2F3E0094-8518-22F6-6D5A-090FE9025B66}"/>
          </ac:inkMkLst>
        </pc:inkChg>
        <pc:inkChg chg="add">
          <ac:chgData name="Jade Tan" userId="16b1a3b18b71b79e" providerId="LiveId" clId="{85D0A3D9-E995-3746-909B-15D5484075E0}" dt="2023-03-26T01:40:53.780" v="496"/>
          <ac:inkMkLst>
            <pc:docMk/>
            <pc:sldMk cId="3803328157" sldId="321"/>
            <ac:inkMk id="45" creationId="{701E9055-2222-0F53-4CD7-CFBD48A1D601}"/>
          </ac:inkMkLst>
        </pc:inkChg>
        <pc:inkChg chg="add">
          <ac:chgData name="Jade Tan" userId="16b1a3b18b71b79e" providerId="LiveId" clId="{85D0A3D9-E995-3746-909B-15D5484075E0}" dt="2023-03-26T01:40:53.780" v="496"/>
          <ac:inkMkLst>
            <pc:docMk/>
            <pc:sldMk cId="3803328157" sldId="321"/>
            <ac:inkMk id="46" creationId="{59DBBD90-1519-A0C9-8B96-6B32AE0BCB70}"/>
          </ac:inkMkLst>
        </pc:inkChg>
        <pc:inkChg chg="add">
          <ac:chgData name="Jade Tan" userId="16b1a3b18b71b79e" providerId="LiveId" clId="{85D0A3D9-E995-3746-909B-15D5484075E0}" dt="2023-03-26T01:40:53.780" v="496"/>
          <ac:inkMkLst>
            <pc:docMk/>
            <pc:sldMk cId="3803328157" sldId="321"/>
            <ac:inkMk id="47" creationId="{A07E4EF3-771D-F5C4-9B83-201160F0AB03}"/>
          </ac:inkMkLst>
        </pc:inkChg>
        <pc:inkChg chg="add">
          <ac:chgData name="Jade Tan" userId="16b1a3b18b71b79e" providerId="LiveId" clId="{85D0A3D9-E995-3746-909B-15D5484075E0}" dt="2023-03-26T01:40:53.780" v="496"/>
          <ac:inkMkLst>
            <pc:docMk/>
            <pc:sldMk cId="3803328157" sldId="321"/>
            <ac:inkMk id="49" creationId="{ECDF0A68-6E7F-E0CB-2579-9F52DA24DF4C}"/>
          </ac:inkMkLst>
        </pc:inkChg>
        <pc:inkChg chg="add">
          <ac:chgData name="Jade Tan" userId="16b1a3b18b71b79e" providerId="LiveId" clId="{85D0A3D9-E995-3746-909B-15D5484075E0}" dt="2023-03-26T01:40:53.780" v="496"/>
          <ac:inkMkLst>
            <pc:docMk/>
            <pc:sldMk cId="3803328157" sldId="321"/>
            <ac:inkMk id="50" creationId="{B4FAC7E1-7C68-37CB-E402-213C1E98F7B9}"/>
          </ac:inkMkLst>
        </pc:inkChg>
        <pc:inkChg chg="add">
          <ac:chgData name="Jade Tan" userId="16b1a3b18b71b79e" providerId="LiveId" clId="{85D0A3D9-E995-3746-909B-15D5484075E0}" dt="2023-03-26T01:40:53.780" v="496"/>
          <ac:inkMkLst>
            <pc:docMk/>
            <pc:sldMk cId="3803328157" sldId="321"/>
            <ac:inkMk id="51" creationId="{A48A0E18-F5F7-79F1-174A-3C363EEAA591}"/>
          </ac:inkMkLst>
        </pc:inkChg>
        <pc:inkChg chg="add">
          <ac:chgData name="Jade Tan" userId="16b1a3b18b71b79e" providerId="LiveId" clId="{85D0A3D9-E995-3746-909B-15D5484075E0}" dt="2023-03-26T01:40:53.780" v="496"/>
          <ac:inkMkLst>
            <pc:docMk/>
            <pc:sldMk cId="3803328157" sldId="321"/>
            <ac:inkMk id="52" creationId="{8434ED22-129A-8101-06DB-3563A4F7F587}"/>
          </ac:inkMkLst>
        </pc:inkChg>
        <pc:inkChg chg="add">
          <ac:chgData name="Jade Tan" userId="16b1a3b18b71b79e" providerId="LiveId" clId="{85D0A3D9-E995-3746-909B-15D5484075E0}" dt="2023-03-26T01:40:53.780" v="496"/>
          <ac:inkMkLst>
            <pc:docMk/>
            <pc:sldMk cId="3803328157" sldId="321"/>
            <ac:inkMk id="53" creationId="{CB33A5C8-1A07-5A67-105D-3D54DD0D2AD5}"/>
          </ac:inkMkLst>
        </pc:inkChg>
        <pc:inkChg chg="add">
          <ac:chgData name="Jade Tan" userId="16b1a3b18b71b79e" providerId="LiveId" clId="{85D0A3D9-E995-3746-909B-15D5484075E0}" dt="2023-03-26T01:40:53.780" v="496"/>
          <ac:inkMkLst>
            <pc:docMk/>
            <pc:sldMk cId="3803328157" sldId="321"/>
            <ac:inkMk id="54" creationId="{62E58265-49B9-4310-2994-1610DD7B9630}"/>
          </ac:inkMkLst>
        </pc:inkChg>
        <pc:inkChg chg="add">
          <ac:chgData name="Jade Tan" userId="16b1a3b18b71b79e" providerId="LiveId" clId="{85D0A3D9-E995-3746-909B-15D5484075E0}" dt="2023-03-26T01:40:53.780" v="496"/>
          <ac:inkMkLst>
            <pc:docMk/>
            <pc:sldMk cId="3803328157" sldId="321"/>
            <ac:inkMk id="55" creationId="{613C95F4-0F4F-023D-A958-82970105FF62}"/>
          </ac:inkMkLst>
        </pc:inkChg>
        <pc:inkChg chg="add">
          <ac:chgData name="Jade Tan" userId="16b1a3b18b71b79e" providerId="LiveId" clId="{85D0A3D9-E995-3746-909B-15D5484075E0}" dt="2023-03-26T01:40:53.780" v="496"/>
          <ac:inkMkLst>
            <pc:docMk/>
            <pc:sldMk cId="3803328157" sldId="321"/>
            <ac:inkMk id="56" creationId="{218518F2-FFFA-90C2-7190-4568A8C5B5C6}"/>
          </ac:inkMkLst>
        </pc:inkChg>
        <pc:inkChg chg="add">
          <ac:chgData name="Jade Tan" userId="16b1a3b18b71b79e" providerId="LiveId" clId="{85D0A3D9-E995-3746-909B-15D5484075E0}" dt="2023-03-26T01:40:53.780" v="496"/>
          <ac:inkMkLst>
            <pc:docMk/>
            <pc:sldMk cId="3803328157" sldId="321"/>
            <ac:inkMk id="57" creationId="{D9751C1B-791F-E37E-B5E9-02C31D162C0D}"/>
          </ac:inkMkLst>
        </pc:inkChg>
        <pc:inkChg chg="add">
          <ac:chgData name="Jade Tan" userId="16b1a3b18b71b79e" providerId="LiveId" clId="{85D0A3D9-E995-3746-909B-15D5484075E0}" dt="2023-03-26T01:40:53.780" v="496"/>
          <ac:inkMkLst>
            <pc:docMk/>
            <pc:sldMk cId="3803328157" sldId="321"/>
            <ac:inkMk id="58" creationId="{A0128E16-B1DA-82D5-223E-8941F09889EF}"/>
          </ac:inkMkLst>
        </pc:inkChg>
        <pc:inkChg chg="add">
          <ac:chgData name="Jade Tan" userId="16b1a3b18b71b79e" providerId="LiveId" clId="{85D0A3D9-E995-3746-909B-15D5484075E0}" dt="2023-03-26T01:40:53.780" v="496"/>
          <ac:inkMkLst>
            <pc:docMk/>
            <pc:sldMk cId="3803328157" sldId="321"/>
            <ac:inkMk id="59" creationId="{E6E4BABE-F1F6-1BC7-9D8E-BC27AA6A101B}"/>
          </ac:inkMkLst>
        </pc:inkChg>
        <pc:inkChg chg="add">
          <ac:chgData name="Jade Tan" userId="16b1a3b18b71b79e" providerId="LiveId" clId="{85D0A3D9-E995-3746-909B-15D5484075E0}" dt="2023-03-26T01:40:53.780" v="496"/>
          <ac:inkMkLst>
            <pc:docMk/>
            <pc:sldMk cId="3803328157" sldId="321"/>
            <ac:inkMk id="61" creationId="{94B5B561-73F3-2205-11D9-BE8E1A9F0A11}"/>
          </ac:inkMkLst>
        </pc:inkChg>
        <pc:inkChg chg="add">
          <ac:chgData name="Jade Tan" userId="16b1a3b18b71b79e" providerId="LiveId" clId="{85D0A3D9-E995-3746-909B-15D5484075E0}" dt="2023-03-26T01:40:53.780" v="496"/>
          <ac:inkMkLst>
            <pc:docMk/>
            <pc:sldMk cId="3803328157" sldId="321"/>
            <ac:inkMk id="62" creationId="{C9763243-0D4A-BFE1-2E58-817D2B2F37FB}"/>
          </ac:inkMkLst>
        </pc:inkChg>
        <pc:inkChg chg="add">
          <ac:chgData name="Jade Tan" userId="16b1a3b18b71b79e" providerId="LiveId" clId="{85D0A3D9-E995-3746-909B-15D5484075E0}" dt="2023-03-26T01:40:53.780" v="496"/>
          <ac:inkMkLst>
            <pc:docMk/>
            <pc:sldMk cId="3803328157" sldId="321"/>
            <ac:inkMk id="63" creationId="{0F1C265C-3CC8-EF2B-F74E-EFDE40D5FAE9}"/>
          </ac:inkMkLst>
        </pc:inkChg>
      </pc:sldChg>
      <pc:sldChg chg="addSp">
        <pc:chgData name="Jade Tan" userId="16b1a3b18b71b79e" providerId="LiveId" clId="{85D0A3D9-E995-3746-909B-15D5484075E0}" dt="2023-03-26T01:40:53.780" v="496"/>
        <pc:sldMkLst>
          <pc:docMk/>
          <pc:sldMk cId="1434164020" sldId="325"/>
        </pc:sldMkLst>
        <pc:inkChg chg="add">
          <ac:chgData name="Jade Tan" userId="16b1a3b18b71b79e" providerId="LiveId" clId="{85D0A3D9-E995-3746-909B-15D5484075E0}" dt="2023-03-26T01:40:53.780" v="496"/>
          <ac:inkMkLst>
            <pc:docMk/>
            <pc:sldMk cId="1434164020" sldId="325"/>
            <ac:inkMk id="4" creationId="{7DD9CF14-C85D-07C6-FEBA-257370497D06}"/>
          </ac:inkMkLst>
        </pc:inkChg>
        <pc:inkChg chg="add">
          <ac:chgData name="Jade Tan" userId="16b1a3b18b71b79e" providerId="LiveId" clId="{85D0A3D9-E995-3746-909B-15D5484075E0}" dt="2023-03-26T01:40:53.780" v="496"/>
          <ac:inkMkLst>
            <pc:docMk/>
            <pc:sldMk cId="1434164020" sldId="325"/>
            <ac:inkMk id="5" creationId="{48FA8322-47AC-6BA2-40F1-6B1C85221E07}"/>
          </ac:inkMkLst>
        </pc:inkChg>
        <pc:inkChg chg="add">
          <ac:chgData name="Jade Tan" userId="16b1a3b18b71b79e" providerId="LiveId" clId="{85D0A3D9-E995-3746-909B-15D5484075E0}" dt="2023-03-26T01:40:53.780" v="496"/>
          <ac:inkMkLst>
            <pc:docMk/>
            <pc:sldMk cId="1434164020" sldId="325"/>
            <ac:inkMk id="6" creationId="{7F25A5AB-FB3E-9B17-46BB-A6FB0321C19A}"/>
          </ac:inkMkLst>
        </pc:inkChg>
        <pc:inkChg chg="add">
          <ac:chgData name="Jade Tan" userId="16b1a3b18b71b79e" providerId="LiveId" clId="{85D0A3D9-E995-3746-909B-15D5484075E0}" dt="2023-03-26T01:40:53.780" v="496"/>
          <ac:inkMkLst>
            <pc:docMk/>
            <pc:sldMk cId="1434164020" sldId="325"/>
            <ac:inkMk id="7" creationId="{B92778AB-3B1F-5B90-93C9-9D8D078260FF}"/>
          </ac:inkMkLst>
        </pc:inkChg>
        <pc:inkChg chg="add">
          <ac:chgData name="Jade Tan" userId="16b1a3b18b71b79e" providerId="LiveId" clId="{85D0A3D9-E995-3746-909B-15D5484075E0}" dt="2023-03-26T01:40:53.780" v="496"/>
          <ac:inkMkLst>
            <pc:docMk/>
            <pc:sldMk cId="1434164020" sldId="325"/>
            <ac:inkMk id="8" creationId="{9470F921-3A9A-8BD6-24EC-92339FFC707C}"/>
          </ac:inkMkLst>
        </pc:inkChg>
        <pc:inkChg chg="add">
          <ac:chgData name="Jade Tan" userId="16b1a3b18b71b79e" providerId="LiveId" clId="{85D0A3D9-E995-3746-909B-15D5484075E0}" dt="2023-03-26T01:40:53.780" v="496"/>
          <ac:inkMkLst>
            <pc:docMk/>
            <pc:sldMk cId="1434164020" sldId="325"/>
            <ac:inkMk id="9" creationId="{3B30479C-8730-9C23-E372-0D690C06C39D}"/>
          </ac:inkMkLst>
        </pc:inkChg>
        <pc:inkChg chg="add">
          <ac:chgData name="Jade Tan" userId="16b1a3b18b71b79e" providerId="LiveId" clId="{85D0A3D9-E995-3746-909B-15D5484075E0}" dt="2023-03-26T01:40:53.780" v="496"/>
          <ac:inkMkLst>
            <pc:docMk/>
            <pc:sldMk cId="1434164020" sldId="325"/>
            <ac:inkMk id="10" creationId="{4A8AAB05-3C1D-B79B-ECD7-C88E78664BCD}"/>
          </ac:inkMkLst>
        </pc:inkChg>
        <pc:inkChg chg="add">
          <ac:chgData name="Jade Tan" userId="16b1a3b18b71b79e" providerId="LiveId" clId="{85D0A3D9-E995-3746-909B-15D5484075E0}" dt="2023-03-26T01:40:53.780" v="496"/>
          <ac:inkMkLst>
            <pc:docMk/>
            <pc:sldMk cId="1434164020" sldId="325"/>
            <ac:inkMk id="11" creationId="{D91C8BC1-C1ED-52FD-FB42-139CC382E31D}"/>
          </ac:inkMkLst>
        </pc:inkChg>
        <pc:inkChg chg="add">
          <ac:chgData name="Jade Tan" userId="16b1a3b18b71b79e" providerId="LiveId" clId="{85D0A3D9-E995-3746-909B-15D5484075E0}" dt="2023-03-26T01:40:53.780" v="496"/>
          <ac:inkMkLst>
            <pc:docMk/>
            <pc:sldMk cId="1434164020" sldId="325"/>
            <ac:inkMk id="13" creationId="{BA2AE825-ECCE-C2FF-816A-2CDAB349835F}"/>
          </ac:inkMkLst>
        </pc:inkChg>
      </pc:sldChg>
      <pc:sldChg chg="addSp">
        <pc:chgData name="Jade Tan" userId="16b1a3b18b71b79e" providerId="LiveId" clId="{85D0A3D9-E995-3746-909B-15D5484075E0}" dt="2023-03-26T01:40:53.780" v="496"/>
        <pc:sldMkLst>
          <pc:docMk/>
          <pc:sldMk cId="320292727" sldId="326"/>
        </pc:sldMkLst>
        <pc:inkChg chg="add">
          <ac:chgData name="Jade Tan" userId="16b1a3b18b71b79e" providerId="LiveId" clId="{85D0A3D9-E995-3746-909B-15D5484075E0}" dt="2023-03-26T01:40:53.780" v="496"/>
          <ac:inkMkLst>
            <pc:docMk/>
            <pc:sldMk cId="320292727" sldId="326"/>
            <ac:inkMk id="4" creationId="{6C565407-A17B-0CF2-F834-7237ABD0BFF6}"/>
          </ac:inkMkLst>
        </pc:inkChg>
        <pc:inkChg chg="add">
          <ac:chgData name="Jade Tan" userId="16b1a3b18b71b79e" providerId="LiveId" clId="{85D0A3D9-E995-3746-909B-15D5484075E0}" dt="2023-03-26T01:40:53.780" v="496"/>
          <ac:inkMkLst>
            <pc:docMk/>
            <pc:sldMk cId="320292727" sldId="326"/>
            <ac:inkMk id="5" creationId="{41A54557-479C-9E55-6892-2697C6275B86}"/>
          </ac:inkMkLst>
        </pc:inkChg>
        <pc:inkChg chg="add">
          <ac:chgData name="Jade Tan" userId="16b1a3b18b71b79e" providerId="LiveId" clId="{85D0A3D9-E995-3746-909B-15D5484075E0}" dt="2023-03-26T01:40:53.780" v="496"/>
          <ac:inkMkLst>
            <pc:docMk/>
            <pc:sldMk cId="320292727" sldId="326"/>
            <ac:inkMk id="7" creationId="{F9B923F2-74A8-4BAB-7FC5-DB972DA53BDA}"/>
          </ac:inkMkLst>
        </pc:inkChg>
        <pc:inkChg chg="add">
          <ac:chgData name="Jade Tan" userId="16b1a3b18b71b79e" providerId="LiveId" clId="{85D0A3D9-E995-3746-909B-15D5484075E0}" dt="2023-03-26T01:40:53.780" v="496"/>
          <ac:inkMkLst>
            <pc:docMk/>
            <pc:sldMk cId="320292727" sldId="326"/>
            <ac:inkMk id="8" creationId="{0766C08A-DD28-0CE8-3452-D4C4DCEBA49C}"/>
          </ac:inkMkLst>
        </pc:inkChg>
        <pc:inkChg chg="add">
          <ac:chgData name="Jade Tan" userId="16b1a3b18b71b79e" providerId="LiveId" clId="{85D0A3D9-E995-3746-909B-15D5484075E0}" dt="2023-03-26T01:40:53.780" v="496"/>
          <ac:inkMkLst>
            <pc:docMk/>
            <pc:sldMk cId="320292727" sldId="326"/>
            <ac:inkMk id="9" creationId="{6A658727-CA67-A426-8C6E-1580A75AD192}"/>
          </ac:inkMkLst>
        </pc:inkChg>
        <pc:inkChg chg="add">
          <ac:chgData name="Jade Tan" userId="16b1a3b18b71b79e" providerId="LiveId" clId="{85D0A3D9-E995-3746-909B-15D5484075E0}" dt="2023-03-26T01:40:53.780" v="496"/>
          <ac:inkMkLst>
            <pc:docMk/>
            <pc:sldMk cId="320292727" sldId="326"/>
            <ac:inkMk id="10" creationId="{2C1B868D-7958-6DA5-8C81-796FD8A3EB27}"/>
          </ac:inkMkLst>
        </pc:inkChg>
        <pc:inkChg chg="add">
          <ac:chgData name="Jade Tan" userId="16b1a3b18b71b79e" providerId="LiveId" clId="{85D0A3D9-E995-3746-909B-15D5484075E0}" dt="2023-03-26T01:40:53.780" v="496"/>
          <ac:inkMkLst>
            <pc:docMk/>
            <pc:sldMk cId="320292727" sldId="326"/>
            <ac:inkMk id="11" creationId="{AA5E91D0-A2D8-4F2A-6895-8E80864D25DB}"/>
          </ac:inkMkLst>
        </pc:inkChg>
        <pc:inkChg chg="add">
          <ac:chgData name="Jade Tan" userId="16b1a3b18b71b79e" providerId="LiveId" clId="{85D0A3D9-E995-3746-909B-15D5484075E0}" dt="2023-03-26T01:40:53.780" v="496"/>
          <ac:inkMkLst>
            <pc:docMk/>
            <pc:sldMk cId="320292727" sldId="326"/>
            <ac:inkMk id="12" creationId="{95AE9294-3354-32BB-6A9E-DA016BDF5C52}"/>
          </ac:inkMkLst>
        </pc:inkChg>
        <pc:inkChg chg="add">
          <ac:chgData name="Jade Tan" userId="16b1a3b18b71b79e" providerId="LiveId" clId="{85D0A3D9-E995-3746-909B-15D5484075E0}" dt="2023-03-26T01:40:53.780" v="496"/>
          <ac:inkMkLst>
            <pc:docMk/>
            <pc:sldMk cId="320292727" sldId="326"/>
            <ac:inkMk id="13" creationId="{1310B123-5B1E-557B-0B20-7B8A12C8461A}"/>
          </ac:inkMkLst>
        </pc:inkChg>
        <pc:inkChg chg="add">
          <ac:chgData name="Jade Tan" userId="16b1a3b18b71b79e" providerId="LiveId" clId="{85D0A3D9-E995-3746-909B-15D5484075E0}" dt="2023-03-26T01:40:53.780" v="496"/>
          <ac:inkMkLst>
            <pc:docMk/>
            <pc:sldMk cId="320292727" sldId="326"/>
            <ac:inkMk id="14" creationId="{EE978752-F5C8-CFF5-4D91-D67B1010635C}"/>
          </ac:inkMkLst>
        </pc:inkChg>
        <pc:inkChg chg="add">
          <ac:chgData name="Jade Tan" userId="16b1a3b18b71b79e" providerId="LiveId" clId="{85D0A3D9-E995-3746-909B-15D5484075E0}" dt="2023-03-26T01:40:53.780" v="496"/>
          <ac:inkMkLst>
            <pc:docMk/>
            <pc:sldMk cId="320292727" sldId="326"/>
            <ac:inkMk id="15" creationId="{46EFB630-1CB2-6897-58DA-2A0D659D463B}"/>
          </ac:inkMkLst>
        </pc:inkChg>
        <pc:inkChg chg="add">
          <ac:chgData name="Jade Tan" userId="16b1a3b18b71b79e" providerId="LiveId" clId="{85D0A3D9-E995-3746-909B-15D5484075E0}" dt="2023-03-26T01:40:53.780" v="496"/>
          <ac:inkMkLst>
            <pc:docMk/>
            <pc:sldMk cId="320292727" sldId="326"/>
            <ac:inkMk id="16" creationId="{6987DD99-DA1B-B74B-136B-3068E401E7AC}"/>
          </ac:inkMkLst>
        </pc:inkChg>
        <pc:inkChg chg="add">
          <ac:chgData name="Jade Tan" userId="16b1a3b18b71b79e" providerId="LiveId" clId="{85D0A3D9-E995-3746-909B-15D5484075E0}" dt="2023-03-26T01:40:53.780" v="496"/>
          <ac:inkMkLst>
            <pc:docMk/>
            <pc:sldMk cId="320292727" sldId="326"/>
            <ac:inkMk id="17" creationId="{160C7480-A0AF-2B93-5B11-8FA6F00B2EFB}"/>
          </ac:inkMkLst>
        </pc:inkChg>
        <pc:inkChg chg="add">
          <ac:chgData name="Jade Tan" userId="16b1a3b18b71b79e" providerId="LiveId" clId="{85D0A3D9-E995-3746-909B-15D5484075E0}" dt="2023-03-26T01:40:53.780" v="496"/>
          <ac:inkMkLst>
            <pc:docMk/>
            <pc:sldMk cId="320292727" sldId="326"/>
            <ac:inkMk id="18" creationId="{1455CE31-EBEE-BC55-A170-85F2507E033C}"/>
          </ac:inkMkLst>
        </pc:inkChg>
      </pc:sldChg>
      <pc:sldChg chg="addSp">
        <pc:chgData name="Jade Tan" userId="16b1a3b18b71b79e" providerId="LiveId" clId="{85D0A3D9-E995-3746-909B-15D5484075E0}" dt="2023-03-26T01:40:53.780" v="496"/>
        <pc:sldMkLst>
          <pc:docMk/>
          <pc:sldMk cId="1259542074" sldId="327"/>
        </pc:sldMkLst>
        <pc:inkChg chg="add">
          <ac:chgData name="Jade Tan" userId="16b1a3b18b71b79e" providerId="LiveId" clId="{85D0A3D9-E995-3746-909B-15D5484075E0}" dt="2023-03-26T01:40:53.780" v="496"/>
          <ac:inkMkLst>
            <pc:docMk/>
            <pc:sldMk cId="1259542074" sldId="327"/>
            <ac:inkMk id="4" creationId="{3BB17395-8C24-55BB-D64B-CA7CF49F9B70}"/>
          </ac:inkMkLst>
        </pc:inkChg>
        <pc:inkChg chg="add">
          <ac:chgData name="Jade Tan" userId="16b1a3b18b71b79e" providerId="LiveId" clId="{85D0A3D9-E995-3746-909B-15D5484075E0}" dt="2023-03-26T01:40:53.780" v="496"/>
          <ac:inkMkLst>
            <pc:docMk/>
            <pc:sldMk cId="1259542074" sldId="327"/>
            <ac:inkMk id="5" creationId="{97D8322D-DEFA-9964-BA4B-087A2C4FA94D}"/>
          </ac:inkMkLst>
        </pc:inkChg>
        <pc:inkChg chg="add">
          <ac:chgData name="Jade Tan" userId="16b1a3b18b71b79e" providerId="LiveId" clId="{85D0A3D9-E995-3746-909B-15D5484075E0}" dt="2023-03-26T01:40:53.780" v="496"/>
          <ac:inkMkLst>
            <pc:docMk/>
            <pc:sldMk cId="1259542074" sldId="327"/>
            <ac:inkMk id="6" creationId="{0EF11CF2-6C3F-3803-C2BB-96E0B1CA449A}"/>
          </ac:inkMkLst>
        </pc:inkChg>
        <pc:inkChg chg="add">
          <ac:chgData name="Jade Tan" userId="16b1a3b18b71b79e" providerId="LiveId" clId="{85D0A3D9-E995-3746-909B-15D5484075E0}" dt="2023-03-26T01:40:53.780" v="496"/>
          <ac:inkMkLst>
            <pc:docMk/>
            <pc:sldMk cId="1259542074" sldId="327"/>
            <ac:inkMk id="7" creationId="{3011EF6F-CA92-5BF5-32D1-77E4A7C9E2AD}"/>
          </ac:inkMkLst>
        </pc:inkChg>
        <pc:inkChg chg="add">
          <ac:chgData name="Jade Tan" userId="16b1a3b18b71b79e" providerId="LiveId" clId="{85D0A3D9-E995-3746-909B-15D5484075E0}" dt="2023-03-26T01:40:53.780" v="496"/>
          <ac:inkMkLst>
            <pc:docMk/>
            <pc:sldMk cId="1259542074" sldId="327"/>
            <ac:inkMk id="9" creationId="{BE1AC626-DDB1-0F47-C39F-26875358F98C}"/>
          </ac:inkMkLst>
        </pc:inkChg>
        <pc:inkChg chg="add">
          <ac:chgData name="Jade Tan" userId="16b1a3b18b71b79e" providerId="LiveId" clId="{85D0A3D9-E995-3746-909B-15D5484075E0}" dt="2023-03-26T01:40:53.780" v="496"/>
          <ac:inkMkLst>
            <pc:docMk/>
            <pc:sldMk cId="1259542074" sldId="327"/>
            <ac:inkMk id="10" creationId="{ED89DC5E-688F-9518-EC2E-74B02EB6AC6D}"/>
          </ac:inkMkLst>
        </pc:inkChg>
      </pc:sldChg>
      <pc:sldChg chg="addSp">
        <pc:chgData name="Jade Tan" userId="16b1a3b18b71b79e" providerId="LiveId" clId="{85D0A3D9-E995-3746-909B-15D5484075E0}" dt="2023-03-26T01:40:53.780" v="496"/>
        <pc:sldMkLst>
          <pc:docMk/>
          <pc:sldMk cId="960161456" sldId="328"/>
        </pc:sldMkLst>
        <pc:inkChg chg="add">
          <ac:chgData name="Jade Tan" userId="16b1a3b18b71b79e" providerId="LiveId" clId="{85D0A3D9-E995-3746-909B-15D5484075E0}" dt="2023-03-26T01:40:53.780" v="496"/>
          <ac:inkMkLst>
            <pc:docMk/>
            <pc:sldMk cId="960161456" sldId="328"/>
            <ac:inkMk id="4" creationId="{6214057F-D845-3134-970F-FC6BB639EDB4}"/>
          </ac:inkMkLst>
        </pc:inkChg>
        <pc:inkChg chg="add">
          <ac:chgData name="Jade Tan" userId="16b1a3b18b71b79e" providerId="LiveId" clId="{85D0A3D9-E995-3746-909B-15D5484075E0}" dt="2023-03-26T01:40:53.780" v="496"/>
          <ac:inkMkLst>
            <pc:docMk/>
            <pc:sldMk cId="960161456" sldId="328"/>
            <ac:inkMk id="7" creationId="{EB66D992-E54A-C059-44B2-13AAAEF1788E}"/>
          </ac:inkMkLst>
        </pc:inkChg>
        <pc:inkChg chg="add">
          <ac:chgData name="Jade Tan" userId="16b1a3b18b71b79e" providerId="LiveId" clId="{85D0A3D9-E995-3746-909B-15D5484075E0}" dt="2023-03-26T01:40:53.780" v="496"/>
          <ac:inkMkLst>
            <pc:docMk/>
            <pc:sldMk cId="960161456" sldId="328"/>
            <ac:inkMk id="8" creationId="{B1B6699B-4941-ECCE-6B5C-70820F12BCA2}"/>
          </ac:inkMkLst>
        </pc:inkChg>
      </pc:sldChg>
      <pc:sldChg chg="modSp add mod addCm delCm modCm">
        <pc:chgData name="Jade Tan" userId="16b1a3b18b71b79e" providerId="LiveId" clId="{85D0A3D9-E995-3746-909B-15D5484075E0}" dt="2023-03-25T17:51:50.381" v="8" actId="20577"/>
        <pc:sldMkLst>
          <pc:docMk/>
          <pc:sldMk cId="2720916440" sldId="331"/>
        </pc:sldMkLst>
        <pc:spChg chg="mod">
          <ac:chgData name="Jade Tan" userId="16b1a3b18b71b79e" providerId="LiveId" clId="{85D0A3D9-E995-3746-909B-15D5484075E0}" dt="2023-03-25T17:51:50.381" v="8" actId="20577"/>
          <ac:spMkLst>
            <pc:docMk/>
            <pc:sldMk cId="2720916440" sldId="331"/>
            <ac:spMk id="3" creationId="{5492EFA4-D9E3-4C2E-45DB-E51979201BE0}"/>
          </ac:spMkLst>
        </pc:spChg>
        <pc:extLst>
          <p:ext xmlns:p="http://schemas.openxmlformats.org/presentationml/2006/main" uri="{D6D511B9-2390-475A-947B-AFAB55BFBCF1}">
            <pc226:cmChg xmlns:pc226="http://schemas.microsoft.com/office/powerpoint/2022/06/main/command" chg="add del mod">
              <pc226:chgData name="Jade Tan" userId="16b1a3b18b71b79e" providerId="LiveId" clId="{85D0A3D9-E995-3746-909B-15D5484075E0}" dt="2023-03-25T17:51:50.381" v="8" actId="20577"/>
              <pc2:cmMkLst xmlns:pc2="http://schemas.microsoft.com/office/powerpoint/2019/9/main/command">
                <pc:docMk/>
                <pc:sldMk cId="2720916440" sldId="331"/>
                <pc2:cmMk id="{0C5A0872-18A3-5245-9C38-258345CB97BC}"/>
              </pc2:cmMkLst>
            </pc226:cmChg>
            <pc226:cmChg xmlns:pc226="http://schemas.microsoft.com/office/powerpoint/2022/06/main/command" chg="mod">
              <pc226:chgData name="Jade Tan" userId="16b1a3b18b71b79e" providerId="LiveId" clId="{85D0A3D9-E995-3746-909B-15D5484075E0}" dt="2023-03-25T17:51:50.381" v="8" actId="20577"/>
              <pc2:cmMkLst xmlns:pc2="http://schemas.microsoft.com/office/powerpoint/2019/9/main/command">
                <pc:docMk/>
                <pc:sldMk cId="2720916440" sldId="331"/>
                <pc2:cmMk id="{85729D7B-5C25-A14B-82BC-A4FE4377CFDB}"/>
              </pc2:cmMkLst>
            </pc226:cmChg>
            <pc226:cmChg xmlns:pc226="http://schemas.microsoft.com/office/powerpoint/2022/06/main/command" chg="mod">
              <pc226:chgData name="Jade Tan" userId="16b1a3b18b71b79e" providerId="LiveId" clId="{85D0A3D9-E995-3746-909B-15D5484075E0}" dt="2023-03-25T17:51:50.381" v="8" actId="20577"/>
              <pc2:cmMkLst xmlns:pc2="http://schemas.microsoft.com/office/powerpoint/2019/9/main/command">
                <pc:docMk/>
                <pc:sldMk cId="2720916440" sldId="331"/>
                <pc2:cmMk id="{B667937F-8813-3646-BBC2-AC8F2D8B5CFF}"/>
              </pc2:cmMkLst>
            </pc226:cmChg>
          </p:ext>
        </pc:extLst>
      </pc:sldChg>
      <pc:sldChg chg="addSp delSp modSp add mod modAnim addCm">
        <pc:chgData name="Jade Tan" userId="16b1a3b18b71b79e" providerId="LiveId" clId="{85D0A3D9-E995-3746-909B-15D5484075E0}" dt="2023-03-25T18:25:41.744" v="474" actId="14100"/>
        <pc:sldMkLst>
          <pc:docMk/>
          <pc:sldMk cId="1090232588" sldId="332"/>
        </pc:sldMkLst>
        <pc:spChg chg="mod">
          <ac:chgData name="Jade Tan" userId="16b1a3b18b71b79e" providerId="LiveId" clId="{85D0A3D9-E995-3746-909B-15D5484075E0}" dt="2023-03-25T18:25:24.606" v="468" actId="14100"/>
          <ac:spMkLst>
            <pc:docMk/>
            <pc:sldMk cId="1090232588" sldId="332"/>
            <ac:spMk id="3" creationId="{C0CE982F-7D88-64F1-BFFB-48D8654B21CB}"/>
          </ac:spMkLst>
        </pc:spChg>
        <pc:picChg chg="del">
          <ac:chgData name="Jade Tan" userId="16b1a3b18b71b79e" providerId="LiveId" clId="{85D0A3D9-E995-3746-909B-15D5484075E0}" dt="2023-03-25T18:13:12.900" v="80" actId="478"/>
          <ac:picMkLst>
            <pc:docMk/>
            <pc:sldMk cId="1090232588" sldId="332"/>
            <ac:picMk id="5" creationId="{6BC8AD14-B60C-9AAB-90C3-E5053AD7C34B}"/>
          </ac:picMkLst>
        </pc:picChg>
        <pc:picChg chg="add mod">
          <ac:chgData name="Jade Tan" userId="16b1a3b18b71b79e" providerId="LiveId" clId="{85D0A3D9-E995-3746-909B-15D5484075E0}" dt="2023-03-25T18:25:41.744" v="474" actId="14100"/>
          <ac:picMkLst>
            <pc:docMk/>
            <pc:sldMk cId="1090232588" sldId="332"/>
            <ac:picMk id="6" creationId="{0A2A1004-8FC0-35B4-698E-D3074A453036}"/>
          </ac:picMkLst>
        </pc:picChg>
        <pc:extLst>
          <p:ext xmlns:p="http://schemas.openxmlformats.org/presentationml/2006/main" uri="{D6D511B9-2390-475A-947B-AFAB55BFBCF1}">
            <pc226:cmChg xmlns:pc226="http://schemas.microsoft.com/office/powerpoint/2022/06/main/command" chg="add">
              <pc226:chgData name="Jade Tan" userId="16b1a3b18b71b79e" providerId="LiveId" clId="{85D0A3D9-E995-3746-909B-15D5484075E0}" dt="2023-03-25T18:23:38.309" v="308"/>
              <pc2:cmMkLst xmlns:pc2="http://schemas.microsoft.com/office/powerpoint/2019/9/main/command">
                <pc:docMk/>
                <pc:sldMk cId="1090232588" sldId="332"/>
                <pc2:cmMk id="{981CA4C6-8827-E440-B81C-3763B3B7F002}"/>
              </pc2:cmMkLst>
            </pc226:cmChg>
          </p:ext>
        </pc:extLst>
      </pc:sldChg>
      <pc:sldChg chg="add del">
        <pc:chgData name="Jade Tan" userId="16b1a3b18b71b79e" providerId="LiveId" clId="{85D0A3D9-E995-3746-909B-15D5484075E0}" dt="2023-03-25T18:15:32.579" v="104"/>
        <pc:sldMkLst>
          <pc:docMk/>
          <pc:sldMk cId="3458040592" sldId="333"/>
        </pc:sldMkLst>
      </pc:sldChg>
    </pc:docChg>
  </pc:docChgLst>
  <pc:docChgLst>
    <pc:chgData name="来宾用户" providerId="Windows Live" clId="Web-{C851ED00-7A26-456E-89AE-A20214AF5EC4}"/>
    <pc:docChg chg="modSld">
      <pc:chgData name="来宾用户" userId="" providerId="Windows Live" clId="Web-{C851ED00-7A26-456E-89AE-A20214AF5EC4}" dt="2023-03-20T14:29:18.806" v="1" actId="1076"/>
      <pc:docMkLst>
        <pc:docMk/>
      </pc:docMkLst>
      <pc:sldChg chg="modSp">
        <pc:chgData name="来宾用户" userId="" providerId="Windows Live" clId="Web-{C851ED00-7A26-456E-89AE-A20214AF5EC4}" dt="2023-03-20T14:29:18.806" v="1" actId="1076"/>
        <pc:sldMkLst>
          <pc:docMk/>
          <pc:sldMk cId="3929930414" sldId="262"/>
        </pc:sldMkLst>
        <pc:spChg chg="mod">
          <ac:chgData name="来宾用户" userId="" providerId="Windows Live" clId="Web-{C851ED00-7A26-456E-89AE-A20214AF5EC4}" dt="2023-03-20T14:29:18.806" v="1" actId="1076"/>
          <ac:spMkLst>
            <pc:docMk/>
            <pc:sldMk cId="3929930414" sldId="262"/>
            <ac:spMk id="3" creationId="{C3A246AE-063C-6B29-59DB-95AC0AC8E85C}"/>
          </ac:spMkLst>
        </pc:spChg>
      </pc:sldChg>
    </pc:docChg>
  </pc:docChgLst>
  <pc:docChgLst>
    <pc:chgData name="Jade Tan" userId="16b1a3b18b71b79e" providerId="Windows Live" clId="Web-{66538375-6B10-4C4D-BC88-32194F1165A4}"/>
    <pc:docChg chg="mod addSld delSld modSld">
      <pc:chgData name="Jade Tan" userId="16b1a3b18b71b79e" providerId="Windows Live" clId="Web-{66538375-6B10-4C4D-BC88-32194F1165A4}" dt="2022-12-09T19:18:00.481" v="969" actId="20577"/>
      <pc:docMkLst>
        <pc:docMk/>
      </pc:docMkLst>
      <pc:sldChg chg="modSp">
        <pc:chgData name="Jade Tan" userId="16b1a3b18b71b79e" providerId="Windows Live" clId="Web-{66538375-6B10-4C4D-BC88-32194F1165A4}" dt="2022-12-09T00:42:19.317" v="40" actId="14100"/>
        <pc:sldMkLst>
          <pc:docMk/>
          <pc:sldMk cId="109857222" sldId="256"/>
        </pc:sldMkLst>
        <pc:spChg chg="mod">
          <ac:chgData name="Jade Tan" userId="16b1a3b18b71b79e" providerId="Windows Live" clId="Web-{66538375-6B10-4C4D-BC88-32194F1165A4}" dt="2022-12-09T00:42:19.317" v="40" actId="14100"/>
          <ac:spMkLst>
            <pc:docMk/>
            <pc:sldMk cId="109857222" sldId="256"/>
            <ac:spMk id="2" creationId="{00000000-0000-0000-0000-000000000000}"/>
          </ac:spMkLst>
        </pc:spChg>
      </pc:sldChg>
      <pc:sldChg chg="del">
        <pc:chgData name="Jade Tan" userId="16b1a3b18b71b79e" providerId="Windows Live" clId="Web-{66538375-6B10-4C4D-BC88-32194F1165A4}" dt="2022-12-09T00:35:39.397" v="8"/>
        <pc:sldMkLst>
          <pc:docMk/>
          <pc:sldMk cId="304412783" sldId="257"/>
        </pc:sldMkLst>
      </pc:sldChg>
      <pc:sldChg chg="modSp new">
        <pc:chgData name="Jade Tan" userId="16b1a3b18b71b79e" providerId="Windows Live" clId="Web-{66538375-6B10-4C4D-BC88-32194F1165A4}" dt="2022-12-09T00:49:24.753" v="121" actId="20577"/>
        <pc:sldMkLst>
          <pc:docMk/>
          <pc:sldMk cId="1171582873" sldId="257"/>
        </pc:sldMkLst>
        <pc:spChg chg="mod">
          <ac:chgData name="Jade Tan" userId="16b1a3b18b71b79e" providerId="Windows Live" clId="Web-{66538375-6B10-4C4D-BC88-32194F1165A4}" dt="2022-12-09T00:35:58.303" v="11" actId="20577"/>
          <ac:spMkLst>
            <pc:docMk/>
            <pc:sldMk cId="1171582873" sldId="257"/>
            <ac:spMk id="2" creationId="{8F26BA41-5D46-36B9-94E1-01390A6D414B}"/>
          </ac:spMkLst>
        </pc:spChg>
        <pc:spChg chg="mod">
          <ac:chgData name="Jade Tan" userId="16b1a3b18b71b79e" providerId="Windows Live" clId="Web-{66538375-6B10-4C4D-BC88-32194F1165A4}" dt="2022-12-09T00:49:24.753" v="121" actId="20577"/>
          <ac:spMkLst>
            <pc:docMk/>
            <pc:sldMk cId="1171582873" sldId="257"/>
            <ac:spMk id="3" creationId="{DE063693-2E2E-CB1E-DE66-DDDB7D296015}"/>
          </ac:spMkLst>
        </pc:spChg>
      </pc:sldChg>
      <pc:sldChg chg="del">
        <pc:chgData name="Jade Tan" userId="16b1a3b18b71b79e" providerId="Windows Live" clId="Web-{66538375-6B10-4C4D-BC88-32194F1165A4}" dt="2022-12-09T00:35:31.850" v="0"/>
        <pc:sldMkLst>
          <pc:docMk/>
          <pc:sldMk cId="2643334218" sldId="258"/>
        </pc:sldMkLst>
      </pc:sldChg>
      <pc:sldChg chg="modSp new">
        <pc:chgData name="Jade Tan" userId="16b1a3b18b71b79e" providerId="Windows Live" clId="Web-{66538375-6B10-4C4D-BC88-32194F1165A4}" dt="2022-12-09T03:07:05.457" v="620" actId="20577"/>
        <pc:sldMkLst>
          <pc:docMk/>
          <pc:sldMk cId="2772007489" sldId="258"/>
        </pc:sldMkLst>
        <pc:spChg chg="mod">
          <ac:chgData name="Jade Tan" userId="16b1a3b18b71b79e" providerId="Windows Live" clId="Web-{66538375-6B10-4C4D-BC88-32194F1165A4}" dt="2022-12-09T00:49:29.550" v="123" actId="20577"/>
          <ac:spMkLst>
            <pc:docMk/>
            <pc:sldMk cId="2772007489" sldId="258"/>
            <ac:spMk id="2" creationId="{AE130145-6B13-C485-1748-E855CC82EEEC}"/>
          </ac:spMkLst>
        </pc:spChg>
        <pc:spChg chg="mod">
          <ac:chgData name="Jade Tan" userId="16b1a3b18b71b79e" providerId="Windows Live" clId="Web-{66538375-6B10-4C4D-BC88-32194F1165A4}" dt="2022-12-09T03:07:05.457" v="620" actId="20577"/>
          <ac:spMkLst>
            <pc:docMk/>
            <pc:sldMk cId="2772007489" sldId="258"/>
            <ac:spMk id="3" creationId="{3476B551-7538-B561-D622-3DFA2566EA2F}"/>
          </ac:spMkLst>
        </pc:spChg>
      </pc:sldChg>
      <pc:sldChg chg="modSp new">
        <pc:chgData name="Jade Tan" userId="16b1a3b18b71b79e" providerId="Windows Live" clId="Web-{66538375-6B10-4C4D-BC88-32194F1165A4}" dt="2022-12-09T00:55:30.575" v="188" actId="20577"/>
        <pc:sldMkLst>
          <pc:docMk/>
          <pc:sldMk cId="580031944" sldId="259"/>
        </pc:sldMkLst>
        <pc:spChg chg="mod">
          <ac:chgData name="Jade Tan" userId="16b1a3b18b71b79e" providerId="Windows Live" clId="Web-{66538375-6B10-4C4D-BC88-32194F1165A4}" dt="2022-12-09T00:55:30.575" v="188" actId="20577"/>
          <ac:spMkLst>
            <pc:docMk/>
            <pc:sldMk cId="580031944" sldId="259"/>
            <ac:spMk id="2" creationId="{BCFDE7F3-4787-F071-E5B2-CD646D45C43F}"/>
          </ac:spMkLst>
        </pc:spChg>
      </pc:sldChg>
      <pc:sldChg chg="del">
        <pc:chgData name="Jade Tan" userId="16b1a3b18b71b79e" providerId="Windows Live" clId="Web-{66538375-6B10-4C4D-BC88-32194F1165A4}" dt="2022-12-09T00:35:32.771" v="1"/>
        <pc:sldMkLst>
          <pc:docMk/>
          <pc:sldMk cId="1741550282" sldId="259"/>
        </pc:sldMkLst>
      </pc:sldChg>
      <pc:sldChg chg="addSp modSp new addCm">
        <pc:chgData name="Jade Tan" userId="16b1a3b18b71b79e" providerId="Windows Live" clId="Web-{66538375-6B10-4C4D-BC88-32194F1165A4}" dt="2022-12-09T01:34:02.420" v="263"/>
        <pc:sldMkLst>
          <pc:docMk/>
          <pc:sldMk cId="1152864109" sldId="260"/>
        </pc:sldMkLst>
        <pc:spChg chg="mod">
          <ac:chgData name="Jade Tan" userId="16b1a3b18b71b79e" providerId="Windows Live" clId="Web-{66538375-6B10-4C4D-BC88-32194F1165A4}" dt="2022-12-09T00:56:34.139" v="209" actId="20577"/>
          <ac:spMkLst>
            <pc:docMk/>
            <pc:sldMk cId="1152864109" sldId="260"/>
            <ac:spMk id="2" creationId="{626B4482-93FA-C3CD-9159-7ECC65611C8A}"/>
          </ac:spMkLst>
        </pc:spChg>
        <pc:spChg chg="mod">
          <ac:chgData name="Jade Tan" userId="16b1a3b18b71b79e" providerId="Windows Live" clId="Web-{66538375-6B10-4C4D-BC88-32194F1165A4}" dt="2022-12-09T00:56:50.499" v="221" actId="20577"/>
          <ac:spMkLst>
            <pc:docMk/>
            <pc:sldMk cId="1152864109" sldId="260"/>
            <ac:spMk id="3" creationId="{C0CE982F-7D88-64F1-BFFB-48D8654B21CB}"/>
          </ac:spMkLst>
        </pc:spChg>
        <pc:picChg chg="add mod">
          <ac:chgData name="Jade Tan" userId="16b1a3b18b71b79e" providerId="Windows Live" clId="Web-{66538375-6B10-4C4D-BC88-32194F1165A4}" dt="2022-12-09T01:32:56.278" v="261" actId="14100"/>
          <ac:picMkLst>
            <pc:docMk/>
            <pc:sldMk cId="1152864109" sldId="260"/>
            <ac:picMk id="4" creationId="{ED742239-E78F-62E2-8214-606EC4F35F21}"/>
          </ac:picMkLst>
        </pc:picChg>
      </pc:sldChg>
      <pc:sldChg chg="del">
        <pc:chgData name="Jade Tan" userId="16b1a3b18b71b79e" providerId="Windows Live" clId="Web-{66538375-6B10-4C4D-BC88-32194F1165A4}" dt="2022-12-09T00:35:33.490" v="2"/>
        <pc:sldMkLst>
          <pc:docMk/>
          <pc:sldMk cId="2758761281" sldId="260"/>
        </pc:sldMkLst>
      </pc:sldChg>
      <pc:sldChg chg="del">
        <pc:chgData name="Jade Tan" userId="16b1a3b18b71b79e" providerId="Windows Live" clId="Web-{66538375-6B10-4C4D-BC88-32194F1165A4}" dt="2022-12-09T00:35:34.084" v="3"/>
        <pc:sldMkLst>
          <pc:docMk/>
          <pc:sldMk cId="671565928" sldId="261"/>
        </pc:sldMkLst>
      </pc:sldChg>
      <pc:sldChg chg="modSp new">
        <pc:chgData name="Jade Tan" userId="16b1a3b18b71b79e" providerId="Windows Live" clId="Web-{66538375-6B10-4C4D-BC88-32194F1165A4}" dt="2022-12-09T00:56:11.857" v="198" actId="20577"/>
        <pc:sldMkLst>
          <pc:docMk/>
          <pc:sldMk cId="2898254442" sldId="261"/>
        </pc:sldMkLst>
        <pc:spChg chg="mod">
          <ac:chgData name="Jade Tan" userId="16b1a3b18b71b79e" providerId="Windows Live" clId="Web-{66538375-6B10-4C4D-BC88-32194F1165A4}" dt="2022-12-09T00:56:11.857" v="198" actId="20577"/>
          <ac:spMkLst>
            <pc:docMk/>
            <pc:sldMk cId="2898254442" sldId="261"/>
            <ac:spMk id="2" creationId="{93554A5E-FC95-5734-44F5-31205A37380E}"/>
          </ac:spMkLst>
        </pc:spChg>
      </pc:sldChg>
      <pc:sldChg chg="del">
        <pc:chgData name="Jade Tan" userId="16b1a3b18b71b79e" providerId="Windows Live" clId="Web-{66538375-6B10-4C4D-BC88-32194F1165A4}" dt="2022-12-09T00:35:34.943" v="4"/>
        <pc:sldMkLst>
          <pc:docMk/>
          <pc:sldMk cId="1159727344" sldId="262"/>
        </pc:sldMkLst>
      </pc:sldChg>
      <pc:sldChg chg="addSp modSp new addCm">
        <pc:chgData name="Jade Tan" userId="16b1a3b18b71b79e" providerId="Windows Live" clId="Web-{66538375-6B10-4C4D-BC88-32194F1165A4}" dt="2022-12-09T02:27:12.164" v="576" actId="20577"/>
        <pc:sldMkLst>
          <pc:docMk/>
          <pc:sldMk cId="3929930414" sldId="262"/>
        </pc:sldMkLst>
        <pc:spChg chg="mod">
          <ac:chgData name="Jade Tan" userId="16b1a3b18b71b79e" providerId="Windows Live" clId="Web-{66538375-6B10-4C4D-BC88-32194F1165A4}" dt="2022-12-09T01:48:19.936" v="431" actId="20577"/>
          <ac:spMkLst>
            <pc:docMk/>
            <pc:sldMk cId="3929930414" sldId="262"/>
            <ac:spMk id="2" creationId="{873FEAF3-F661-1967-7625-B3A87C305EC3}"/>
          </ac:spMkLst>
        </pc:spChg>
        <pc:spChg chg="mod">
          <ac:chgData name="Jade Tan" userId="16b1a3b18b71b79e" providerId="Windows Live" clId="Web-{66538375-6B10-4C4D-BC88-32194F1165A4}" dt="2022-12-09T02:27:12.164" v="576" actId="20577"/>
          <ac:spMkLst>
            <pc:docMk/>
            <pc:sldMk cId="3929930414" sldId="262"/>
            <ac:spMk id="3" creationId="{C3A246AE-063C-6B29-59DB-95AC0AC8E85C}"/>
          </ac:spMkLst>
        </pc:spChg>
        <pc:picChg chg="add mod">
          <ac:chgData name="Jade Tan" userId="16b1a3b18b71b79e" providerId="Windows Live" clId="Web-{66538375-6B10-4C4D-BC88-32194F1165A4}" dt="2022-12-09T02:21:37.940" v="466" actId="1076"/>
          <ac:picMkLst>
            <pc:docMk/>
            <pc:sldMk cId="3929930414" sldId="262"/>
            <ac:picMk id="4" creationId="{A92BF998-214C-E055-6184-508B6BB4F743}"/>
          </ac:picMkLst>
        </pc:picChg>
      </pc:sldChg>
      <pc:sldChg chg="modSp new">
        <pc:chgData name="Jade Tan" userId="16b1a3b18b71b79e" providerId="Windows Live" clId="Web-{66538375-6B10-4C4D-BC88-32194F1165A4}" dt="2022-12-09T01:31:43.917" v="258" actId="20577"/>
        <pc:sldMkLst>
          <pc:docMk/>
          <pc:sldMk cId="2395521800" sldId="263"/>
        </pc:sldMkLst>
        <pc:spChg chg="mod">
          <ac:chgData name="Jade Tan" userId="16b1a3b18b71b79e" providerId="Windows Live" clId="Web-{66538375-6B10-4C4D-BC88-32194F1165A4}" dt="2022-12-09T01:24:17.130" v="244" actId="20577"/>
          <ac:spMkLst>
            <pc:docMk/>
            <pc:sldMk cId="2395521800" sldId="263"/>
            <ac:spMk id="2" creationId="{CEEF2865-93D7-F656-2742-2C5A05CCC5B0}"/>
          </ac:spMkLst>
        </pc:spChg>
        <pc:spChg chg="mod">
          <ac:chgData name="Jade Tan" userId="16b1a3b18b71b79e" providerId="Windows Live" clId="Web-{66538375-6B10-4C4D-BC88-32194F1165A4}" dt="2022-12-09T01:31:43.917" v="258" actId="20577"/>
          <ac:spMkLst>
            <pc:docMk/>
            <pc:sldMk cId="2395521800" sldId="263"/>
            <ac:spMk id="3" creationId="{6B4D0AB6-27A8-A2D3-253D-50CDB741106A}"/>
          </ac:spMkLst>
        </pc:spChg>
      </pc:sldChg>
      <pc:sldChg chg="del">
        <pc:chgData name="Jade Tan" userId="16b1a3b18b71b79e" providerId="Windows Live" clId="Web-{66538375-6B10-4C4D-BC88-32194F1165A4}" dt="2022-12-09T00:35:35.459" v="5"/>
        <pc:sldMkLst>
          <pc:docMk/>
          <pc:sldMk cId="2727322959" sldId="263"/>
        </pc:sldMkLst>
      </pc:sldChg>
      <pc:sldChg chg="addSp delSp modSp add replId delCm">
        <pc:chgData name="Jade Tan" userId="16b1a3b18b71b79e" providerId="Windows Live" clId="Web-{66538375-6B10-4C4D-BC88-32194F1165A4}" dt="2022-12-09T01:34:49.389" v="272" actId="1076"/>
        <pc:sldMkLst>
          <pc:docMk/>
          <pc:sldMk cId="2610983197" sldId="264"/>
        </pc:sldMkLst>
        <pc:picChg chg="del">
          <ac:chgData name="Jade Tan" userId="16b1a3b18b71b79e" providerId="Windows Live" clId="Web-{66538375-6B10-4C4D-BC88-32194F1165A4}" dt="2022-12-09T01:34:22.951" v="266"/>
          <ac:picMkLst>
            <pc:docMk/>
            <pc:sldMk cId="2610983197" sldId="264"/>
            <ac:picMk id="4" creationId="{ED742239-E78F-62E2-8214-606EC4F35F21}"/>
          </ac:picMkLst>
        </pc:picChg>
        <pc:picChg chg="add mod">
          <ac:chgData name="Jade Tan" userId="16b1a3b18b71b79e" providerId="Windows Live" clId="Web-{66538375-6B10-4C4D-BC88-32194F1165A4}" dt="2022-12-09T01:34:49.389" v="272" actId="1076"/>
          <ac:picMkLst>
            <pc:docMk/>
            <pc:sldMk cId="2610983197" sldId="264"/>
            <ac:picMk id="5" creationId="{6BC8AD14-B60C-9AAB-90C3-E5053AD7C34B}"/>
          </ac:picMkLst>
        </pc:picChg>
      </pc:sldChg>
      <pc:sldChg chg="del">
        <pc:chgData name="Jade Tan" userId="16b1a3b18b71b79e" providerId="Windows Live" clId="Web-{66538375-6B10-4C4D-BC88-32194F1165A4}" dt="2022-12-09T00:35:36.600" v="6"/>
        <pc:sldMkLst>
          <pc:docMk/>
          <pc:sldMk cId="2796697940" sldId="264"/>
        </pc:sldMkLst>
      </pc:sldChg>
      <pc:sldChg chg="del">
        <pc:chgData name="Jade Tan" userId="16b1a3b18b71b79e" providerId="Windows Live" clId="Web-{66538375-6B10-4C4D-BC88-32194F1165A4}" dt="2022-12-09T00:35:37.193" v="7"/>
        <pc:sldMkLst>
          <pc:docMk/>
          <pc:sldMk cId="1402048011" sldId="265"/>
        </pc:sldMkLst>
      </pc:sldChg>
      <pc:sldChg chg="addSp delSp modSp add replId">
        <pc:chgData name="Jade Tan" userId="16b1a3b18b71b79e" providerId="Windows Live" clId="Web-{66538375-6B10-4C4D-BC88-32194F1165A4}" dt="2022-12-09T19:03:25.036" v="830" actId="20577"/>
        <pc:sldMkLst>
          <pc:docMk/>
          <pc:sldMk cId="3341820132" sldId="265"/>
        </pc:sldMkLst>
        <pc:spChg chg="mod">
          <ac:chgData name="Jade Tan" userId="16b1a3b18b71b79e" providerId="Windows Live" clId="Web-{66538375-6B10-4C4D-BC88-32194F1165A4}" dt="2022-12-09T19:03:25.036" v="830" actId="20577"/>
          <ac:spMkLst>
            <pc:docMk/>
            <pc:sldMk cId="3341820132" sldId="265"/>
            <ac:spMk id="3" creationId="{C0CE982F-7D88-64F1-BFFB-48D8654B21CB}"/>
          </ac:spMkLst>
        </pc:spChg>
        <pc:picChg chg="add mod">
          <ac:chgData name="Jade Tan" userId="16b1a3b18b71b79e" providerId="Windows Live" clId="Web-{66538375-6B10-4C4D-BC88-32194F1165A4}" dt="2022-12-09T01:41:29.537" v="288" actId="14100"/>
          <ac:picMkLst>
            <pc:docMk/>
            <pc:sldMk cId="3341820132" sldId="265"/>
            <ac:picMk id="4" creationId="{AC84A839-8D7E-7C26-5486-7476DC2E90C1}"/>
          </ac:picMkLst>
        </pc:picChg>
        <pc:picChg chg="del">
          <ac:chgData name="Jade Tan" userId="16b1a3b18b71b79e" providerId="Windows Live" clId="Web-{66538375-6B10-4C4D-BC88-32194F1165A4}" dt="2022-12-09T01:35:05.530" v="274"/>
          <ac:picMkLst>
            <pc:docMk/>
            <pc:sldMk cId="3341820132" sldId="265"/>
            <ac:picMk id="5" creationId="{6BC8AD14-B60C-9AAB-90C3-E5053AD7C34B}"/>
          </ac:picMkLst>
        </pc:picChg>
      </pc:sldChg>
      <pc:sldChg chg="addSp delSp modSp add replId">
        <pc:chgData name="Jade Tan" userId="16b1a3b18b71b79e" providerId="Windows Live" clId="Web-{66538375-6B10-4C4D-BC88-32194F1165A4}" dt="2022-12-09T01:46:47.075" v="384" actId="20577"/>
        <pc:sldMkLst>
          <pc:docMk/>
          <pc:sldMk cId="2825052139" sldId="266"/>
        </pc:sldMkLst>
        <pc:spChg chg="mod">
          <ac:chgData name="Jade Tan" userId="16b1a3b18b71b79e" providerId="Windows Live" clId="Web-{66538375-6B10-4C4D-BC88-32194F1165A4}" dt="2022-12-09T01:46:47.075" v="384" actId="20577"/>
          <ac:spMkLst>
            <pc:docMk/>
            <pc:sldMk cId="2825052139" sldId="266"/>
            <ac:spMk id="3" creationId="{C0CE982F-7D88-64F1-BFFB-48D8654B21CB}"/>
          </ac:spMkLst>
        </pc:spChg>
        <pc:picChg chg="del">
          <ac:chgData name="Jade Tan" userId="16b1a3b18b71b79e" providerId="Windows Live" clId="Web-{66538375-6B10-4C4D-BC88-32194F1165A4}" dt="2022-12-09T01:45:24.026" v="371"/>
          <ac:picMkLst>
            <pc:docMk/>
            <pc:sldMk cId="2825052139" sldId="266"/>
            <ac:picMk id="4" creationId="{AC84A839-8D7E-7C26-5486-7476DC2E90C1}"/>
          </ac:picMkLst>
        </pc:picChg>
        <pc:picChg chg="add mod">
          <ac:chgData name="Jade Tan" userId="16b1a3b18b71b79e" providerId="Windows Live" clId="Web-{66538375-6B10-4C4D-BC88-32194F1165A4}" dt="2022-12-09T01:46:28.496" v="377" actId="14100"/>
          <ac:picMkLst>
            <pc:docMk/>
            <pc:sldMk cId="2825052139" sldId="266"/>
            <ac:picMk id="5" creationId="{ECD9433D-4C25-DE1D-425D-6181BAF318BE}"/>
          </ac:picMkLst>
        </pc:picChg>
      </pc:sldChg>
      <pc:sldChg chg="new del">
        <pc:chgData name="Jade Tan" userId="16b1a3b18b71b79e" providerId="Windows Live" clId="Web-{66538375-6B10-4C4D-BC88-32194F1165A4}" dt="2022-12-09T01:49:46.362" v="433"/>
        <pc:sldMkLst>
          <pc:docMk/>
          <pc:sldMk cId="107622199" sldId="267"/>
        </pc:sldMkLst>
      </pc:sldChg>
      <pc:sldChg chg="addSp delSp modSp add replId">
        <pc:chgData name="Jade Tan" userId="16b1a3b18b71b79e" providerId="Windows Live" clId="Web-{66538375-6B10-4C4D-BC88-32194F1165A4}" dt="2022-12-09T02:26:33.302" v="553" actId="1076"/>
        <pc:sldMkLst>
          <pc:docMk/>
          <pc:sldMk cId="1454079981" sldId="267"/>
        </pc:sldMkLst>
        <pc:spChg chg="mod">
          <ac:chgData name="Jade Tan" userId="16b1a3b18b71b79e" providerId="Windows Live" clId="Web-{66538375-6B10-4C4D-BC88-32194F1165A4}" dt="2022-12-09T02:24:06.012" v="495" actId="20577"/>
          <ac:spMkLst>
            <pc:docMk/>
            <pc:sldMk cId="1454079981" sldId="267"/>
            <ac:spMk id="2" creationId="{873FEAF3-F661-1967-7625-B3A87C305EC3}"/>
          </ac:spMkLst>
        </pc:spChg>
        <pc:spChg chg="mod">
          <ac:chgData name="Jade Tan" userId="16b1a3b18b71b79e" providerId="Windows Live" clId="Web-{66538375-6B10-4C4D-BC88-32194F1165A4}" dt="2022-12-09T02:26:27.645" v="552" actId="20577"/>
          <ac:spMkLst>
            <pc:docMk/>
            <pc:sldMk cId="1454079981" sldId="267"/>
            <ac:spMk id="3" creationId="{C3A246AE-063C-6B29-59DB-95AC0AC8E85C}"/>
          </ac:spMkLst>
        </pc:spChg>
        <pc:picChg chg="del">
          <ac:chgData name="Jade Tan" userId="16b1a3b18b71b79e" providerId="Windows Live" clId="Web-{66538375-6B10-4C4D-BC88-32194F1165A4}" dt="2022-12-09T02:19:31.479" v="464"/>
          <ac:picMkLst>
            <pc:docMk/>
            <pc:sldMk cId="1454079981" sldId="267"/>
            <ac:picMk id="4" creationId="{A92BF998-214C-E055-6184-508B6BB4F743}"/>
          </ac:picMkLst>
        </pc:picChg>
        <pc:picChg chg="add mod">
          <ac:chgData name="Jade Tan" userId="16b1a3b18b71b79e" providerId="Windows Live" clId="Web-{66538375-6B10-4C4D-BC88-32194F1165A4}" dt="2022-12-09T02:26:33.302" v="553" actId="1076"/>
          <ac:picMkLst>
            <pc:docMk/>
            <pc:sldMk cId="1454079981" sldId="267"/>
            <ac:picMk id="5" creationId="{58CEE259-EF83-11CC-4BA2-E3AEDBAEC51F}"/>
          </ac:picMkLst>
        </pc:picChg>
      </pc:sldChg>
      <pc:sldChg chg="modSp new">
        <pc:chgData name="Jade Tan" userId="16b1a3b18b71b79e" providerId="Windows Live" clId="Web-{66538375-6B10-4C4D-BC88-32194F1165A4}" dt="2022-12-09T02:45:46.718" v="587" actId="20577"/>
        <pc:sldMkLst>
          <pc:docMk/>
          <pc:sldMk cId="2342600168" sldId="268"/>
        </pc:sldMkLst>
        <pc:spChg chg="mod">
          <ac:chgData name="Jade Tan" userId="16b1a3b18b71b79e" providerId="Windows Live" clId="Web-{66538375-6B10-4C4D-BC88-32194F1165A4}" dt="2022-12-09T02:45:36.015" v="581" actId="20577"/>
          <ac:spMkLst>
            <pc:docMk/>
            <pc:sldMk cId="2342600168" sldId="268"/>
            <ac:spMk id="2" creationId="{0BE57BCE-C9A2-51DF-9F7F-32F5EE787AF2}"/>
          </ac:spMkLst>
        </pc:spChg>
        <pc:spChg chg="mod">
          <ac:chgData name="Jade Tan" userId="16b1a3b18b71b79e" providerId="Windows Live" clId="Web-{66538375-6B10-4C4D-BC88-32194F1165A4}" dt="2022-12-09T02:45:46.718" v="587" actId="20577"/>
          <ac:spMkLst>
            <pc:docMk/>
            <pc:sldMk cId="2342600168" sldId="268"/>
            <ac:spMk id="3" creationId="{9E04D4A6-DB16-29B2-86D8-41E0091ABC80}"/>
          </ac:spMkLst>
        </pc:spChg>
      </pc:sldChg>
      <pc:sldChg chg="addSp modSp add replId">
        <pc:chgData name="Jade Tan" userId="16b1a3b18b71b79e" providerId="Windows Live" clId="Web-{66538375-6B10-4C4D-BC88-32194F1165A4}" dt="2022-12-09T19:18:00.481" v="969" actId="20577"/>
        <pc:sldMkLst>
          <pc:docMk/>
          <pc:sldMk cId="753272685" sldId="269"/>
        </pc:sldMkLst>
        <pc:spChg chg="mod">
          <ac:chgData name="Jade Tan" userId="16b1a3b18b71b79e" providerId="Windows Live" clId="Web-{66538375-6B10-4C4D-BC88-32194F1165A4}" dt="2022-12-09T02:46:28.674" v="602" actId="20577"/>
          <ac:spMkLst>
            <pc:docMk/>
            <pc:sldMk cId="753272685" sldId="269"/>
            <ac:spMk id="2" creationId="{0BE57BCE-C9A2-51DF-9F7F-32F5EE787AF2}"/>
          </ac:spMkLst>
        </pc:spChg>
        <pc:spChg chg="mod">
          <ac:chgData name="Jade Tan" userId="16b1a3b18b71b79e" providerId="Windows Live" clId="Web-{66538375-6B10-4C4D-BC88-32194F1165A4}" dt="2022-12-09T19:18:00.481" v="969" actId="20577"/>
          <ac:spMkLst>
            <pc:docMk/>
            <pc:sldMk cId="753272685" sldId="269"/>
            <ac:spMk id="3" creationId="{9E04D4A6-DB16-29B2-86D8-41E0091ABC80}"/>
          </ac:spMkLst>
        </pc:spChg>
        <pc:picChg chg="add mod">
          <ac:chgData name="Jade Tan" userId="16b1a3b18b71b79e" providerId="Windows Live" clId="Web-{66538375-6B10-4C4D-BC88-32194F1165A4}" dt="2022-12-09T19:17:27.402" v="948" actId="1076"/>
          <ac:picMkLst>
            <pc:docMk/>
            <pc:sldMk cId="753272685" sldId="269"/>
            <ac:picMk id="4" creationId="{C6EEFFCC-C8EF-DCE2-8D20-889A24739E2A}"/>
          </ac:picMkLst>
        </pc:picChg>
      </pc:sldChg>
      <pc:sldChg chg="modSp add replId">
        <pc:chgData name="Jade Tan" userId="16b1a3b18b71b79e" providerId="Windows Live" clId="Web-{66538375-6B10-4C4D-BC88-32194F1165A4}" dt="2022-12-09T02:50:57.112" v="608" actId="20577"/>
        <pc:sldMkLst>
          <pc:docMk/>
          <pc:sldMk cId="4184066062" sldId="270"/>
        </pc:sldMkLst>
        <pc:spChg chg="mod">
          <ac:chgData name="Jade Tan" userId="16b1a3b18b71b79e" providerId="Windows Live" clId="Web-{66538375-6B10-4C4D-BC88-32194F1165A4}" dt="2022-12-09T02:50:57.112" v="608" actId="20577"/>
          <ac:spMkLst>
            <pc:docMk/>
            <pc:sldMk cId="4184066062" sldId="270"/>
            <ac:spMk id="3" creationId="{9E04D4A6-DB16-29B2-86D8-41E0091ABC80}"/>
          </ac:spMkLst>
        </pc:spChg>
      </pc:sldChg>
      <pc:sldChg chg="add replId">
        <pc:chgData name="Jade Tan" userId="16b1a3b18b71b79e" providerId="Windows Live" clId="Web-{66538375-6B10-4C4D-BC88-32194F1165A4}" dt="2022-12-09T02:51:01.738" v="609"/>
        <pc:sldMkLst>
          <pc:docMk/>
          <pc:sldMk cId="3081829275" sldId="271"/>
        </pc:sldMkLst>
      </pc:sldChg>
      <pc:sldChg chg="add replId">
        <pc:chgData name="Jade Tan" userId="16b1a3b18b71b79e" providerId="Windows Live" clId="Web-{66538375-6B10-4C4D-BC88-32194F1165A4}" dt="2022-12-09T02:51:02.660" v="610"/>
        <pc:sldMkLst>
          <pc:docMk/>
          <pc:sldMk cId="3591259092" sldId="272"/>
        </pc:sldMkLst>
      </pc:sldChg>
      <pc:sldChg chg="addSp modSp new">
        <pc:chgData name="Jade Tan" userId="16b1a3b18b71b79e" providerId="Windows Live" clId="Web-{66538375-6B10-4C4D-BC88-32194F1165A4}" dt="2022-12-09T19:08:25.529" v="848" actId="20577"/>
        <pc:sldMkLst>
          <pc:docMk/>
          <pc:sldMk cId="1363629365" sldId="273"/>
        </pc:sldMkLst>
        <pc:spChg chg="mod">
          <ac:chgData name="Jade Tan" userId="16b1a3b18b71b79e" providerId="Windows Live" clId="Web-{66538375-6B10-4C4D-BC88-32194F1165A4}" dt="2022-12-09T19:03:40.959" v="834" actId="20577"/>
          <ac:spMkLst>
            <pc:docMk/>
            <pc:sldMk cId="1363629365" sldId="273"/>
            <ac:spMk id="2" creationId="{564A8762-C9E3-586D-0BDE-6BBF5027E183}"/>
          </ac:spMkLst>
        </pc:spChg>
        <pc:spChg chg="mod">
          <ac:chgData name="Jade Tan" userId="16b1a3b18b71b79e" providerId="Windows Live" clId="Web-{66538375-6B10-4C4D-BC88-32194F1165A4}" dt="2022-12-09T19:08:25.529" v="848" actId="20577"/>
          <ac:spMkLst>
            <pc:docMk/>
            <pc:sldMk cId="1363629365" sldId="273"/>
            <ac:spMk id="3" creationId="{FF92508D-67D4-5552-0475-31EA7861E047}"/>
          </ac:spMkLst>
        </pc:spChg>
        <pc:picChg chg="add mod">
          <ac:chgData name="Jade Tan" userId="16b1a3b18b71b79e" providerId="Windows Live" clId="Web-{66538375-6B10-4C4D-BC88-32194F1165A4}" dt="2022-12-09T19:04:16.788" v="846" actId="14100"/>
          <ac:picMkLst>
            <pc:docMk/>
            <pc:sldMk cId="1363629365" sldId="273"/>
            <ac:picMk id="4" creationId="{DF07697C-3AAA-7AA9-9362-159DAFA6B2F9}"/>
          </ac:picMkLst>
        </pc:picChg>
      </pc:sldChg>
    </pc:docChg>
  </pc:docChgLst>
  <pc:docChgLst>
    <pc:chgData name="Jade Tan" userId="16b1a3b18b71b79e" providerId="LiveId" clId="{D34E6DCB-6B4E-1145-88C6-5A82BEDE3818}"/>
    <pc:docChg chg="delSld">
      <pc:chgData name="Jade Tan" userId="16b1a3b18b71b79e" providerId="LiveId" clId="{D34E6DCB-6B4E-1145-88C6-5A82BEDE3818}" dt="2023-04-01T20:50:48.711" v="0" actId="2696"/>
      <pc:docMkLst>
        <pc:docMk/>
      </pc:docMkLst>
      <pc:sldChg chg="del">
        <pc:chgData name="Jade Tan" userId="16b1a3b18b71b79e" providerId="LiveId" clId="{D34E6DCB-6B4E-1145-88C6-5A82BEDE3818}" dt="2023-04-01T20:50:48.711" v="0" actId="2696"/>
        <pc:sldMkLst>
          <pc:docMk/>
          <pc:sldMk cId="2037852148" sldId="309"/>
        </pc:sldMkLst>
      </pc:sldChg>
    </pc:docChg>
  </pc:docChgLst>
  <pc:docChgLst>
    <pc:chgData name="Jade Tan" userId="16b1a3b18b71b79e" providerId="LiveId" clId="{D51FCBA2-BD5B-9B46-B3E9-D9EFF582E37B}"/>
    <pc:docChg chg="undo custSel addSld delSld modSld sldOrd">
      <pc:chgData name="Jade Tan" userId="16b1a3b18b71b79e" providerId="LiveId" clId="{D51FCBA2-BD5B-9B46-B3E9-D9EFF582E37B}" dt="2023-01-14T20:12:37.660" v="7824" actId="20577"/>
      <pc:docMkLst>
        <pc:docMk/>
      </pc:docMkLst>
      <pc:sldChg chg="addSp delSp modSp mod setBg setClrOvrMap">
        <pc:chgData name="Jade Tan" userId="16b1a3b18b71b79e" providerId="LiveId" clId="{D51FCBA2-BD5B-9B46-B3E9-D9EFF582E37B}" dt="2022-12-09T19:47:05.427" v="486" actId="20577"/>
        <pc:sldMkLst>
          <pc:docMk/>
          <pc:sldMk cId="109857222" sldId="256"/>
        </pc:sldMkLst>
        <pc:spChg chg="mod">
          <ac:chgData name="Jade Tan" userId="16b1a3b18b71b79e" providerId="LiveId" clId="{D51FCBA2-BD5B-9B46-B3E9-D9EFF582E37B}" dt="2022-12-09T19:46:56.198" v="452" actId="26606"/>
          <ac:spMkLst>
            <pc:docMk/>
            <pc:sldMk cId="109857222" sldId="256"/>
            <ac:spMk id="2" creationId="{00000000-0000-0000-0000-000000000000}"/>
          </ac:spMkLst>
        </pc:spChg>
        <pc:spChg chg="mod">
          <ac:chgData name="Jade Tan" userId="16b1a3b18b71b79e" providerId="LiveId" clId="{D51FCBA2-BD5B-9B46-B3E9-D9EFF582E37B}" dt="2022-12-09T19:46:56.198" v="452" actId="26606"/>
          <ac:spMkLst>
            <pc:docMk/>
            <pc:sldMk cId="109857222" sldId="256"/>
            <ac:spMk id="91" creationId="{6D3A378B-30F2-677E-ADE3-D99793471434}"/>
          </ac:spMkLst>
        </pc:spChg>
        <pc:spChg chg="mod">
          <ac:chgData name="Jade Tan" userId="16b1a3b18b71b79e" providerId="LiveId" clId="{D51FCBA2-BD5B-9B46-B3E9-D9EFF582E37B}" dt="2022-12-09T19:46:56.198" v="452" actId="26606"/>
          <ac:spMkLst>
            <pc:docMk/>
            <pc:sldMk cId="109857222" sldId="256"/>
            <ac:spMk id="92" creationId="{9C23378E-16EF-7D77-ECA0-65A9A9CBCAEA}"/>
          </ac:spMkLst>
        </pc:spChg>
        <pc:spChg chg="mod">
          <ac:chgData name="Jade Tan" userId="16b1a3b18b71b79e" providerId="LiveId" clId="{D51FCBA2-BD5B-9B46-B3E9-D9EFF582E37B}" dt="2022-12-09T19:46:56.198" v="452" actId="26606"/>
          <ac:spMkLst>
            <pc:docMk/>
            <pc:sldMk cId="109857222" sldId="256"/>
            <ac:spMk id="93" creationId="{EE0CB3F7-D607-DD27-6318-D95A7FBB1439}"/>
          </ac:spMkLst>
        </pc:spChg>
        <pc:spChg chg="mod">
          <ac:chgData name="Jade Tan" userId="16b1a3b18b71b79e" providerId="LiveId" clId="{D51FCBA2-BD5B-9B46-B3E9-D9EFF582E37B}" dt="2022-12-09T19:47:05.427" v="486" actId="20577"/>
          <ac:spMkLst>
            <pc:docMk/>
            <pc:sldMk cId="109857222" sldId="256"/>
            <ac:spMk id="100" creationId="{FF89BF47-33BB-8510-A325-F7BD5D069588}"/>
          </ac:spMkLst>
        </pc:spChg>
        <pc:spChg chg="add del">
          <ac:chgData name="Jade Tan" userId="16b1a3b18b71b79e" providerId="LiveId" clId="{D51FCBA2-BD5B-9B46-B3E9-D9EFF582E37B}" dt="2022-12-09T19:46:56.147" v="451" actId="26606"/>
          <ac:spMkLst>
            <pc:docMk/>
            <pc:sldMk cId="109857222" sldId="256"/>
            <ac:spMk id="105" creationId="{5A59F003-E00A-43F9-91DC-CC54E3B87466}"/>
          </ac:spMkLst>
        </pc:spChg>
        <pc:spChg chg="add del">
          <ac:chgData name="Jade Tan" userId="16b1a3b18b71b79e" providerId="LiveId" clId="{D51FCBA2-BD5B-9B46-B3E9-D9EFF582E37B}" dt="2022-12-09T19:46:56.147" v="451" actId="26606"/>
          <ac:spMkLst>
            <pc:docMk/>
            <pc:sldMk cId="109857222" sldId="256"/>
            <ac:spMk id="107" creationId="{D74A4382-E3AD-430A-9A1F-DFA3E0E77A7D}"/>
          </ac:spMkLst>
        </pc:spChg>
        <pc:spChg chg="add del">
          <ac:chgData name="Jade Tan" userId="16b1a3b18b71b79e" providerId="LiveId" clId="{D51FCBA2-BD5B-9B46-B3E9-D9EFF582E37B}" dt="2022-12-09T19:46:56.147" v="451" actId="26606"/>
          <ac:spMkLst>
            <pc:docMk/>
            <pc:sldMk cId="109857222" sldId="256"/>
            <ac:spMk id="109" creationId="{79F40191-0F44-4FD1-82CC-ACB507C14BE6}"/>
          </ac:spMkLst>
        </pc:spChg>
        <pc:spChg chg="add">
          <ac:chgData name="Jade Tan" userId="16b1a3b18b71b79e" providerId="LiveId" clId="{D51FCBA2-BD5B-9B46-B3E9-D9EFF582E37B}" dt="2022-12-09T19:46:56.198" v="452" actId="26606"/>
          <ac:spMkLst>
            <pc:docMk/>
            <pc:sldMk cId="109857222" sldId="256"/>
            <ac:spMk id="111" creationId="{6F40FBDA-CEB1-40F0-9AB9-BD9C402D70FE}"/>
          </ac:spMkLst>
        </pc:spChg>
        <pc:spChg chg="add">
          <ac:chgData name="Jade Tan" userId="16b1a3b18b71b79e" providerId="LiveId" clId="{D51FCBA2-BD5B-9B46-B3E9-D9EFF582E37B}" dt="2022-12-09T19:46:56.198" v="452" actId="26606"/>
          <ac:spMkLst>
            <pc:docMk/>
            <pc:sldMk cId="109857222" sldId="256"/>
            <ac:spMk id="112" creationId="{0344D4FE-ABEF-4230-9E4E-AD5782FC78AC}"/>
          </ac:spMkLst>
        </pc:spChg>
        <pc:spChg chg="add">
          <ac:chgData name="Jade Tan" userId="16b1a3b18b71b79e" providerId="LiveId" clId="{D51FCBA2-BD5B-9B46-B3E9-D9EFF582E37B}" dt="2022-12-09T19:46:56.198" v="452" actId="26606"/>
          <ac:spMkLst>
            <pc:docMk/>
            <pc:sldMk cId="109857222" sldId="256"/>
            <ac:spMk id="113" creationId="{9325F979-D3F9-4926-81B7-7ACCB31A501B}"/>
          </ac:spMkLst>
        </pc:spChg>
        <pc:picChg chg="mod">
          <ac:chgData name="Jade Tan" userId="16b1a3b18b71b79e" providerId="LiveId" clId="{D51FCBA2-BD5B-9B46-B3E9-D9EFF582E37B}" dt="2022-12-09T19:46:56.198" v="452" actId="26606"/>
          <ac:picMkLst>
            <pc:docMk/>
            <pc:sldMk cId="109857222" sldId="256"/>
            <ac:picMk id="61" creationId="{2FDFC63F-9B25-00C7-8C66-D0CF6E0CE204}"/>
          </ac:picMkLst>
        </pc:picChg>
      </pc:sldChg>
      <pc:sldChg chg="modSp mod">
        <pc:chgData name="Jade Tan" userId="16b1a3b18b71b79e" providerId="LiveId" clId="{D51FCBA2-BD5B-9B46-B3E9-D9EFF582E37B}" dt="2022-12-17T19:31:58.701" v="4566" actId="20577"/>
        <pc:sldMkLst>
          <pc:docMk/>
          <pc:sldMk cId="1171582873" sldId="257"/>
        </pc:sldMkLst>
        <pc:spChg chg="mod">
          <ac:chgData name="Jade Tan" userId="16b1a3b18b71b79e" providerId="LiveId" clId="{D51FCBA2-BD5B-9B46-B3E9-D9EFF582E37B}" dt="2022-12-17T19:31:58.701" v="4566" actId="20577"/>
          <ac:spMkLst>
            <pc:docMk/>
            <pc:sldMk cId="1171582873" sldId="257"/>
            <ac:spMk id="3" creationId="{DE063693-2E2E-CB1E-DE66-DDDB7D296015}"/>
          </ac:spMkLst>
        </pc:spChg>
      </pc:sldChg>
      <pc:sldChg chg="modSp mod">
        <pc:chgData name="Jade Tan" userId="16b1a3b18b71b79e" providerId="LiveId" clId="{D51FCBA2-BD5B-9B46-B3E9-D9EFF582E37B}" dt="2022-12-10T02:11:48.610" v="3738" actId="5793"/>
        <pc:sldMkLst>
          <pc:docMk/>
          <pc:sldMk cId="2772007489" sldId="258"/>
        </pc:sldMkLst>
        <pc:spChg chg="mod">
          <ac:chgData name="Jade Tan" userId="16b1a3b18b71b79e" providerId="LiveId" clId="{D51FCBA2-BD5B-9B46-B3E9-D9EFF582E37B}" dt="2022-12-10T02:11:48.610" v="3738" actId="5793"/>
          <ac:spMkLst>
            <pc:docMk/>
            <pc:sldMk cId="2772007489" sldId="258"/>
            <ac:spMk id="3" creationId="{3476B551-7538-B561-D622-3DFA2566EA2F}"/>
          </ac:spMkLst>
        </pc:spChg>
      </pc:sldChg>
      <pc:sldChg chg="modSp mod">
        <pc:chgData name="Jade Tan" userId="16b1a3b18b71b79e" providerId="LiveId" clId="{D51FCBA2-BD5B-9B46-B3E9-D9EFF582E37B}" dt="2022-12-10T03:52:27.335" v="4150" actId="20577"/>
        <pc:sldMkLst>
          <pc:docMk/>
          <pc:sldMk cId="580031944" sldId="259"/>
        </pc:sldMkLst>
        <pc:spChg chg="mod">
          <ac:chgData name="Jade Tan" userId="16b1a3b18b71b79e" providerId="LiveId" clId="{D51FCBA2-BD5B-9B46-B3E9-D9EFF582E37B}" dt="2022-12-10T03:52:27.335" v="4150" actId="20577"/>
          <ac:spMkLst>
            <pc:docMk/>
            <pc:sldMk cId="580031944" sldId="259"/>
            <ac:spMk id="2" creationId="{BCFDE7F3-4787-F071-E5B2-CD646D45C43F}"/>
          </ac:spMkLst>
        </pc:spChg>
        <pc:spChg chg="mod">
          <ac:chgData name="Jade Tan" userId="16b1a3b18b71b79e" providerId="LiveId" clId="{D51FCBA2-BD5B-9B46-B3E9-D9EFF582E37B}" dt="2022-12-10T03:51:32.699" v="4114" actId="20577"/>
          <ac:spMkLst>
            <pc:docMk/>
            <pc:sldMk cId="580031944" sldId="259"/>
            <ac:spMk id="3" creationId="{54166636-A160-740A-6758-B23B073F26E6}"/>
          </ac:spMkLst>
        </pc:spChg>
      </pc:sldChg>
      <pc:sldChg chg="modSp mod">
        <pc:chgData name="Jade Tan" userId="16b1a3b18b71b79e" providerId="LiveId" clId="{D51FCBA2-BD5B-9B46-B3E9-D9EFF582E37B}" dt="2022-12-10T04:24:51.589" v="4425" actId="20577"/>
        <pc:sldMkLst>
          <pc:docMk/>
          <pc:sldMk cId="3929930414" sldId="262"/>
        </pc:sldMkLst>
        <pc:spChg chg="mod">
          <ac:chgData name="Jade Tan" userId="16b1a3b18b71b79e" providerId="LiveId" clId="{D51FCBA2-BD5B-9B46-B3E9-D9EFF582E37B}" dt="2022-12-10T04:24:51.589" v="4425" actId="20577"/>
          <ac:spMkLst>
            <pc:docMk/>
            <pc:sldMk cId="3929930414" sldId="262"/>
            <ac:spMk id="3" creationId="{C3A246AE-063C-6B29-59DB-95AC0AC8E85C}"/>
          </ac:spMkLst>
        </pc:spChg>
      </pc:sldChg>
      <pc:sldChg chg="modSp mod">
        <pc:chgData name="Jade Tan" userId="16b1a3b18b71b79e" providerId="LiveId" clId="{D51FCBA2-BD5B-9B46-B3E9-D9EFF582E37B}" dt="2022-12-17T20:28:03.780" v="4630" actId="404"/>
        <pc:sldMkLst>
          <pc:docMk/>
          <pc:sldMk cId="2395521800" sldId="263"/>
        </pc:sldMkLst>
        <pc:spChg chg="mod">
          <ac:chgData name="Jade Tan" userId="16b1a3b18b71b79e" providerId="LiveId" clId="{D51FCBA2-BD5B-9B46-B3E9-D9EFF582E37B}" dt="2022-12-17T20:28:03.780" v="4630" actId="404"/>
          <ac:spMkLst>
            <pc:docMk/>
            <pc:sldMk cId="2395521800" sldId="263"/>
            <ac:spMk id="3" creationId="{6B4D0AB6-27A8-A2D3-253D-50CDB741106A}"/>
          </ac:spMkLst>
        </pc:spChg>
      </pc:sldChg>
      <pc:sldChg chg="addSp delSp modSp mod">
        <pc:chgData name="Jade Tan" userId="16b1a3b18b71b79e" providerId="LiveId" clId="{D51FCBA2-BD5B-9B46-B3E9-D9EFF582E37B}" dt="2022-12-17T22:54:33.290" v="5563" actId="27636"/>
        <pc:sldMkLst>
          <pc:docMk/>
          <pc:sldMk cId="3341820132" sldId="265"/>
        </pc:sldMkLst>
        <pc:spChg chg="mod">
          <ac:chgData name="Jade Tan" userId="16b1a3b18b71b79e" providerId="LiveId" clId="{D51FCBA2-BD5B-9B46-B3E9-D9EFF582E37B}" dt="2022-12-17T22:54:33.290" v="5563" actId="27636"/>
          <ac:spMkLst>
            <pc:docMk/>
            <pc:sldMk cId="3341820132" sldId="265"/>
            <ac:spMk id="3" creationId="{C0CE982F-7D88-64F1-BFFB-48D8654B21CB}"/>
          </ac:spMkLst>
        </pc:spChg>
        <pc:picChg chg="mod">
          <ac:chgData name="Jade Tan" userId="16b1a3b18b71b79e" providerId="LiveId" clId="{D51FCBA2-BD5B-9B46-B3E9-D9EFF582E37B}" dt="2022-12-17T22:49:34.304" v="5450" actId="1076"/>
          <ac:picMkLst>
            <pc:docMk/>
            <pc:sldMk cId="3341820132" sldId="265"/>
            <ac:picMk id="4" creationId="{AC84A839-8D7E-7C26-5486-7476DC2E90C1}"/>
          </ac:picMkLst>
        </pc:picChg>
        <pc:picChg chg="add del mod">
          <ac:chgData name="Jade Tan" userId="16b1a3b18b71b79e" providerId="LiveId" clId="{D51FCBA2-BD5B-9B46-B3E9-D9EFF582E37B}" dt="2022-12-17T22:52:43.161" v="5528"/>
          <ac:picMkLst>
            <pc:docMk/>
            <pc:sldMk cId="3341820132" sldId="265"/>
            <ac:picMk id="5" creationId="{3F10F8BC-0457-CFD6-A376-66294F71899D}"/>
          </ac:picMkLst>
        </pc:picChg>
      </pc:sldChg>
      <pc:sldChg chg="addSp delSp modSp mod">
        <pc:chgData name="Jade Tan" userId="16b1a3b18b71b79e" providerId="LiveId" clId="{D51FCBA2-BD5B-9B46-B3E9-D9EFF582E37B}" dt="2022-12-09T21:04:06.451" v="2273" actId="1035"/>
        <pc:sldMkLst>
          <pc:docMk/>
          <pc:sldMk cId="2825052139" sldId="266"/>
        </pc:sldMkLst>
        <pc:spChg chg="mod">
          <ac:chgData name="Jade Tan" userId="16b1a3b18b71b79e" providerId="LiveId" clId="{D51FCBA2-BD5B-9B46-B3E9-D9EFF582E37B}" dt="2022-12-09T20:50:41.199" v="1877" actId="27636"/>
          <ac:spMkLst>
            <pc:docMk/>
            <pc:sldMk cId="2825052139" sldId="266"/>
            <ac:spMk id="3" creationId="{C0CE982F-7D88-64F1-BFFB-48D8654B21CB}"/>
          </ac:spMkLst>
        </pc:spChg>
        <pc:spChg chg="add mod">
          <ac:chgData name="Jade Tan" userId="16b1a3b18b71b79e" providerId="LiveId" clId="{D51FCBA2-BD5B-9B46-B3E9-D9EFF582E37B}" dt="2022-12-09T21:03:19.497" v="2248" actId="20577"/>
          <ac:spMkLst>
            <pc:docMk/>
            <pc:sldMk cId="2825052139" sldId="266"/>
            <ac:spMk id="4" creationId="{8F8C83CC-6C4B-3F5F-A945-CA44F3D19B4A}"/>
          </ac:spMkLst>
        </pc:spChg>
        <pc:picChg chg="del">
          <ac:chgData name="Jade Tan" userId="16b1a3b18b71b79e" providerId="LiveId" clId="{D51FCBA2-BD5B-9B46-B3E9-D9EFF582E37B}" dt="2022-12-09T20:50:42.435" v="1878" actId="478"/>
          <ac:picMkLst>
            <pc:docMk/>
            <pc:sldMk cId="2825052139" sldId="266"/>
            <ac:picMk id="5" creationId="{ECD9433D-4C25-DE1D-425D-6181BAF318BE}"/>
          </ac:picMkLst>
        </pc:picChg>
        <pc:picChg chg="add mod">
          <ac:chgData name="Jade Tan" userId="16b1a3b18b71b79e" providerId="LiveId" clId="{D51FCBA2-BD5B-9B46-B3E9-D9EFF582E37B}" dt="2022-12-09T21:02:20.117" v="2242" actId="1076"/>
          <ac:picMkLst>
            <pc:docMk/>
            <pc:sldMk cId="2825052139" sldId="266"/>
            <ac:picMk id="6" creationId="{E3E78168-C5D6-0065-7C60-E3C8CA523AFC}"/>
          </ac:picMkLst>
        </pc:picChg>
        <pc:picChg chg="add mod modCrop">
          <ac:chgData name="Jade Tan" userId="16b1a3b18b71b79e" providerId="LiveId" clId="{D51FCBA2-BD5B-9B46-B3E9-D9EFF582E37B}" dt="2022-12-09T21:04:06.451" v="2273" actId="1035"/>
          <ac:picMkLst>
            <pc:docMk/>
            <pc:sldMk cId="2825052139" sldId="266"/>
            <ac:picMk id="8" creationId="{90A5CD1A-4A11-0C7D-2039-924A096BA7AD}"/>
          </ac:picMkLst>
        </pc:picChg>
        <pc:picChg chg="add mod">
          <ac:chgData name="Jade Tan" userId="16b1a3b18b71b79e" providerId="LiveId" clId="{D51FCBA2-BD5B-9B46-B3E9-D9EFF582E37B}" dt="2022-12-09T21:03:37.817" v="2261" actId="1036"/>
          <ac:picMkLst>
            <pc:docMk/>
            <pc:sldMk cId="2825052139" sldId="266"/>
            <ac:picMk id="10" creationId="{8827A88F-7DEC-5D1D-B629-968ED69D9A55}"/>
          </ac:picMkLst>
        </pc:picChg>
      </pc:sldChg>
      <pc:sldChg chg="addSp delSp modSp mod">
        <pc:chgData name="Jade Tan" userId="16b1a3b18b71b79e" providerId="LiveId" clId="{D51FCBA2-BD5B-9B46-B3E9-D9EFF582E37B}" dt="2023-01-01T19:30:23.185" v="7686" actId="1076"/>
        <pc:sldMkLst>
          <pc:docMk/>
          <pc:sldMk cId="753272685" sldId="269"/>
        </pc:sldMkLst>
        <pc:spChg chg="add del mod">
          <ac:chgData name="Jade Tan" userId="16b1a3b18b71b79e" providerId="LiveId" clId="{D51FCBA2-BD5B-9B46-B3E9-D9EFF582E37B}" dt="2023-01-01T19:29:32.093" v="7653"/>
          <ac:spMkLst>
            <pc:docMk/>
            <pc:sldMk cId="753272685" sldId="269"/>
            <ac:spMk id="3" creationId="{7C01253B-66CA-A874-794D-DB9EE6575DC4}"/>
          </ac:spMkLst>
        </pc:spChg>
        <pc:spChg chg="del mod">
          <ac:chgData name="Jade Tan" userId="16b1a3b18b71b79e" providerId="LiveId" clId="{D51FCBA2-BD5B-9B46-B3E9-D9EFF582E37B}" dt="2022-12-18T19:38:18.737" v="5784" actId="478"/>
          <ac:spMkLst>
            <pc:docMk/>
            <pc:sldMk cId="753272685" sldId="269"/>
            <ac:spMk id="3" creationId="{9E04D4A6-DB16-29B2-86D8-41E0091ABC80}"/>
          </ac:spMkLst>
        </pc:spChg>
        <pc:spChg chg="add mod">
          <ac:chgData name="Jade Tan" userId="16b1a3b18b71b79e" providerId="LiveId" clId="{D51FCBA2-BD5B-9B46-B3E9-D9EFF582E37B}" dt="2023-01-01T19:30:23.185" v="7686" actId="1076"/>
          <ac:spMkLst>
            <pc:docMk/>
            <pc:sldMk cId="753272685" sldId="269"/>
            <ac:spMk id="4" creationId="{9346B828-4BED-D4AB-C5A7-32057EC5B3D9}"/>
          </ac:spMkLst>
        </pc:spChg>
        <pc:picChg chg="del">
          <ac:chgData name="Jade Tan" userId="16b1a3b18b71b79e" providerId="LiveId" clId="{D51FCBA2-BD5B-9B46-B3E9-D9EFF582E37B}" dt="2022-12-09T19:42:17.580" v="233" actId="478"/>
          <ac:picMkLst>
            <pc:docMk/>
            <pc:sldMk cId="753272685" sldId="269"/>
            <ac:picMk id="4" creationId="{C6EEFFCC-C8EF-DCE2-8D20-889A24739E2A}"/>
          </ac:picMkLst>
        </pc:picChg>
        <pc:picChg chg="add del mod">
          <ac:chgData name="Jade Tan" userId="16b1a3b18b71b79e" providerId="LiveId" clId="{D51FCBA2-BD5B-9B46-B3E9-D9EFF582E37B}" dt="2022-12-09T19:42:14.457" v="232"/>
          <ac:picMkLst>
            <pc:docMk/>
            <pc:sldMk cId="753272685" sldId="269"/>
            <ac:picMk id="1026" creationId="{496FA313-3BB1-5B64-2FB9-5DC139B468F6}"/>
          </ac:picMkLst>
        </pc:picChg>
        <pc:picChg chg="add mod">
          <ac:chgData name="Jade Tan" userId="16b1a3b18b71b79e" providerId="LiveId" clId="{D51FCBA2-BD5B-9B46-B3E9-D9EFF582E37B}" dt="2023-01-01T19:30:18.567" v="7685" actId="1076"/>
          <ac:picMkLst>
            <pc:docMk/>
            <pc:sldMk cId="753272685" sldId="269"/>
            <ac:picMk id="1028" creationId="{CF8B3E3B-2826-2962-3FF8-BC68D0F6C2A7}"/>
          </ac:picMkLst>
        </pc:picChg>
        <pc:inkChg chg="del">
          <ac:chgData name="Jade Tan" userId="16b1a3b18b71b79e" providerId="LiveId" clId="{D51FCBA2-BD5B-9B46-B3E9-D9EFF582E37B}" dt="2023-01-01T19:29:48.481" v="7677" actId="478"/>
          <ac:inkMkLst>
            <pc:docMk/>
            <pc:sldMk cId="753272685" sldId="269"/>
            <ac:inkMk id="15" creationId="{ECFEA24D-100C-72EF-CAAA-214660C219B8}"/>
          </ac:inkMkLst>
        </pc:inkChg>
        <pc:inkChg chg="del">
          <ac:chgData name="Jade Tan" userId="16b1a3b18b71b79e" providerId="LiveId" clId="{D51FCBA2-BD5B-9B46-B3E9-D9EFF582E37B}" dt="2023-01-01T19:29:48.481" v="7677" actId="478"/>
          <ac:inkMkLst>
            <pc:docMk/>
            <pc:sldMk cId="753272685" sldId="269"/>
            <ac:inkMk id="37" creationId="{EEC1BEF1-ABD0-9CD7-096A-3A2877AB1307}"/>
          </ac:inkMkLst>
        </pc:inkChg>
        <pc:inkChg chg="del">
          <ac:chgData name="Jade Tan" userId="16b1a3b18b71b79e" providerId="LiveId" clId="{D51FCBA2-BD5B-9B46-B3E9-D9EFF582E37B}" dt="2023-01-01T19:29:48.481" v="7677" actId="478"/>
          <ac:inkMkLst>
            <pc:docMk/>
            <pc:sldMk cId="753272685" sldId="269"/>
            <ac:inkMk id="46" creationId="{3D1EE10D-C25C-1D65-5A09-44F76B7525F2}"/>
          </ac:inkMkLst>
        </pc:inkChg>
        <pc:inkChg chg="del">
          <ac:chgData name="Jade Tan" userId="16b1a3b18b71b79e" providerId="LiveId" clId="{D51FCBA2-BD5B-9B46-B3E9-D9EFF582E37B}" dt="2023-01-01T19:29:48.481" v="7677" actId="478"/>
          <ac:inkMkLst>
            <pc:docMk/>
            <pc:sldMk cId="753272685" sldId="269"/>
            <ac:inkMk id="50" creationId="{E2054FFC-DBC7-074E-19B6-827FB05F2763}"/>
          </ac:inkMkLst>
        </pc:inkChg>
        <pc:inkChg chg="del">
          <ac:chgData name="Jade Tan" userId="16b1a3b18b71b79e" providerId="LiveId" clId="{D51FCBA2-BD5B-9B46-B3E9-D9EFF582E37B}" dt="2023-01-01T19:29:48.481" v="7677" actId="478"/>
          <ac:inkMkLst>
            <pc:docMk/>
            <pc:sldMk cId="753272685" sldId="269"/>
            <ac:inkMk id="52" creationId="{12BDAE20-9D4D-7436-2A1E-20D18ED9A7F5}"/>
          </ac:inkMkLst>
        </pc:inkChg>
        <pc:inkChg chg="del">
          <ac:chgData name="Jade Tan" userId="16b1a3b18b71b79e" providerId="LiveId" clId="{D51FCBA2-BD5B-9B46-B3E9-D9EFF582E37B}" dt="2023-01-01T19:29:48.481" v="7677" actId="478"/>
          <ac:inkMkLst>
            <pc:docMk/>
            <pc:sldMk cId="753272685" sldId="269"/>
            <ac:inkMk id="54" creationId="{0A74F51E-791F-D545-A181-27FDCFC6D1C4}"/>
          </ac:inkMkLst>
        </pc:inkChg>
        <pc:inkChg chg="del">
          <ac:chgData name="Jade Tan" userId="16b1a3b18b71b79e" providerId="LiveId" clId="{D51FCBA2-BD5B-9B46-B3E9-D9EFF582E37B}" dt="2023-01-01T19:29:48.481" v="7677" actId="478"/>
          <ac:inkMkLst>
            <pc:docMk/>
            <pc:sldMk cId="753272685" sldId="269"/>
            <ac:inkMk id="56" creationId="{FC76C255-BE77-C893-0942-A78235F998F6}"/>
          </ac:inkMkLst>
        </pc:inkChg>
        <pc:inkChg chg="del">
          <ac:chgData name="Jade Tan" userId="16b1a3b18b71b79e" providerId="LiveId" clId="{D51FCBA2-BD5B-9B46-B3E9-D9EFF582E37B}" dt="2023-01-01T19:29:48.481" v="7677" actId="478"/>
          <ac:inkMkLst>
            <pc:docMk/>
            <pc:sldMk cId="753272685" sldId="269"/>
            <ac:inkMk id="58" creationId="{1F588958-93BB-F287-024F-A7E28421A3E4}"/>
          </ac:inkMkLst>
        </pc:inkChg>
        <pc:inkChg chg="del">
          <ac:chgData name="Jade Tan" userId="16b1a3b18b71b79e" providerId="LiveId" clId="{D51FCBA2-BD5B-9B46-B3E9-D9EFF582E37B}" dt="2023-01-01T19:29:48.481" v="7677" actId="478"/>
          <ac:inkMkLst>
            <pc:docMk/>
            <pc:sldMk cId="753272685" sldId="269"/>
            <ac:inkMk id="59" creationId="{9CA69BAE-B854-B2E0-25F7-0EE679D72199}"/>
          </ac:inkMkLst>
        </pc:inkChg>
        <pc:inkChg chg="del">
          <ac:chgData name="Jade Tan" userId="16b1a3b18b71b79e" providerId="LiveId" clId="{D51FCBA2-BD5B-9B46-B3E9-D9EFF582E37B}" dt="2023-01-01T19:29:48.481" v="7677" actId="478"/>
          <ac:inkMkLst>
            <pc:docMk/>
            <pc:sldMk cId="753272685" sldId="269"/>
            <ac:inkMk id="60" creationId="{22AF32D6-3297-EEEA-0789-CA56CD71AACA}"/>
          </ac:inkMkLst>
        </pc:inkChg>
        <pc:inkChg chg="del">
          <ac:chgData name="Jade Tan" userId="16b1a3b18b71b79e" providerId="LiveId" clId="{D51FCBA2-BD5B-9B46-B3E9-D9EFF582E37B}" dt="2023-01-01T19:29:48.481" v="7677" actId="478"/>
          <ac:inkMkLst>
            <pc:docMk/>
            <pc:sldMk cId="753272685" sldId="269"/>
            <ac:inkMk id="61" creationId="{15B50A34-D652-2D04-674B-9427AED8EC85}"/>
          </ac:inkMkLst>
        </pc:inkChg>
        <pc:inkChg chg="del">
          <ac:chgData name="Jade Tan" userId="16b1a3b18b71b79e" providerId="LiveId" clId="{D51FCBA2-BD5B-9B46-B3E9-D9EFF582E37B}" dt="2023-01-01T19:29:48.481" v="7677" actId="478"/>
          <ac:inkMkLst>
            <pc:docMk/>
            <pc:sldMk cId="753272685" sldId="269"/>
            <ac:inkMk id="62" creationId="{39C9C0F6-52FC-8FE8-D13F-DED53573EBA3}"/>
          </ac:inkMkLst>
        </pc:inkChg>
        <pc:inkChg chg="del">
          <ac:chgData name="Jade Tan" userId="16b1a3b18b71b79e" providerId="LiveId" clId="{D51FCBA2-BD5B-9B46-B3E9-D9EFF582E37B}" dt="2023-01-01T19:29:48.481" v="7677" actId="478"/>
          <ac:inkMkLst>
            <pc:docMk/>
            <pc:sldMk cId="753272685" sldId="269"/>
            <ac:inkMk id="1037" creationId="{CB95EFDD-225F-1F78-39D7-6D83629B870C}"/>
          </ac:inkMkLst>
        </pc:inkChg>
        <pc:inkChg chg="del">
          <ac:chgData name="Jade Tan" userId="16b1a3b18b71b79e" providerId="LiveId" clId="{D51FCBA2-BD5B-9B46-B3E9-D9EFF582E37B}" dt="2023-01-01T19:29:48.481" v="7677" actId="478"/>
          <ac:inkMkLst>
            <pc:docMk/>
            <pc:sldMk cId="753272685" sldId="269"/>
            <ac:inkMk id="1038" creationId="{EBD36BE0-5BD2-B0D8-2CFA-9D2E9945426F}"/>
          </ac:inkMkLst>
        </pc:inkChg>
        <pc:inkChg chg="del">
          <ac:chgData name="Jade Tan" userId="16b1a3b18b71b79e" providerId="LiveId" clId="{D51FCBA2-BD5B-9B46-B3E9-D9EFF582E37B}" dt="2023-01-01T19:29:48.481" v="7677" actId="478"/>
          <ac:inkMkLst>
            <pc:docMk/>
            <pc:sldMk cId="753272685" sldId="269"/>
            <ac:inkMk id="1039" creationId="{017534E1-9E22-C700-E2F1-B40EBD4DB73D}"/>
          </ac:inkMkLst>
        </pc:inkChg>
        <pc:inkChg chg="del">
          <ac:chgData name="Jade Tan" userId="16b1a3b18b71b79e" providerId="LiveId" clId="{D51FCBA2-BD5B-9B46-B3E9-D9EFF582E37B}" dt="2023-01-01T19:29:48.481" v="7677" actId="478"/>
          <ac:inkMkLst>
            <pc:docMk/>
            <pc:sldMk cId="753272685" sldId="269"/>
            <ac:inkMk id="1051" creationId="{95408F6A-A055-9929-F3A1-C063F75327C9}"/>
          </ac:inkMkLst>
        </pc:inkChg>
        <pc:inkChg chg="del">
          <ac:chgData name="Jade Tan" userId="16b1a3b18b71b79e" providerId="LiveId" clId="{D51FCBA2-BD5B-9B46-B3E9-D9EFF582E37B}" dt="2023-01-01T19:29:48.481" v="7677" actId="478"/>
          <ac:inkMkLst>
            <pc:docMk/>
            <pc:sldMk cId="753272685" sldId="269"/>
            <ac:inkMk id="1052" creationId="{9CEC07A1-64F8-D3A8-D250-E41282258F0E}"/>
          </ac:inkMkLst>
        </pc:inkChg>
        <pc:inkChg chg="del">
          <ac:chgData name="Jade Tan" userId="16b1a3b18b71b79e" providerId="LiveId" clId="{D51FCBA2-BD5B-9B46-B3E9-D9EFF582E37B}" dt="2023-01-01T19:29:48.481" v="7677" actId="478"/>
          <ac:inkMkLst>
            <pc:docMk/>
            <pc:sldMk cId="753272685" sldId="269"/>
            <ac:inkMk id="1053" creationId="{74D34EFD-7FA5-30AF-F366-4016F324F38A}"/>
          </ac:inkMkLst>
        </pc:inkChg>
      </pc:sldChg>
      <pc:sldChg chg="modSp mod ord">
        <pc:chgData name="Jade Tan" userId="16b1a3b18b71b79e" providerId="LiveId" clId="{D51FCBA2-BD5B-9B46-B3E9-D9EFF582E37B}" dt="2022-12-09T20:18:43.173" v="1131" actId="20577"/>
        <pc:sldMkLst>
          <pc:docMk/>
          <pc:sldMk cId="4184066062" sldId="270"/>
        </pc:sldMkLst>
        <pc:spChg chg="mod">
          <ac:chgData name="Jade Tan" userId="16b1a3b18b71b79e" providerId="LiveId" clId="{D51FCBA2-BD5B-9B46-B3E9-D9EFF582E37B}" dt="2022-12-09T20:06:46.005" v="855" actId="404"/>
          <ac:spMkLst>
            <pc:docMk/>
            <pc:sldMk cId="4184066062" sldId="270"/>
            <ac:spMk id="2" creationId="{0BE57BCE-C9A2-51DF-9F7F-32F5EE787AF2}"/>
          </ac:spMkLst>
        </pc:spChg>
        <pc:spChg chg="mod">
          <ac:chgData name="Jade Tan" userId="16b1a3b18b71b79e" providerId="LiveId" clId="{D51FCBA2-BD5B-9B46-B3E9-D9EFF582E37B}" dt="2022-12-09T20:18:43.173" v="1131" actId="20577"/>
          <ac:spMkLst>
            <pc:docMk/>
            <pc:sldMk cId="4184066062" sldId="270"/>
            <ac:spMk id="3" creationId="{9E04D4A6-DB16-29B2-86D8-41E0091ABC80}"/>
          </ac:spMkLst>
        </pc:spChg>
      </pc:sldChg>
      <pc:sldChg chg="modSp mod">
        <pc:chgData name="Jade Tan" userId="16b1a3b18b71b79e" providerId="LiveId" clId="{D51FCBA2-BD5B-9B46-B3E9-D9EFF582E37B}" dt="2022-12-10T04:23:13.803" v="4418" actId="20577"/>
        <pc:sldMkLst>
          <pc:docMk/>
          <pc:sldMk cId="3081829275" sldId="271"/>
        </pc:sldMkLst>
        <pc:spChg chg="mod">
          <ac:chgData name="Jade Tan" userId="16b1a3b18b71b79e" providerId="LiveId" clId="{D51FCBA2-BD5B-9B46-B3E9-D9EFF582E37B}" dt="2022-12-09T20:21:12.030" v="1243" actId="20577"/>
          <ac:spMkLst>
            <pc:docMk/>
            <pc:sldMk cId="3081829275" sldId="271"/>
            <ac:spMk id="2" creationId="{0BE57BCE-C9A2-51DF-9F7F-32F5EE787AF2}"/>
          </ac:spMkLst>
        </pc:spChg>
        <pc:spChg chg="mod">
          <ac:chgData name="Jade Tan" userId="16b1a3b18b71b79e" providerId="LiveId" clId="{D51FCBA2-BD5B-9B46-B3E9-D9EFF582E37B}" dt="2022-12-10T04:23:13.803" v="4418" actId="20577"/>
          <ac:spMkLst>
            <pc:docMk/>
            <pc:sldMk cId="3081829275" sldId="271"/>
            <ac:spMk id="3" creationId="{9E04D4A6-DB16-29B2-86D8-41E0091ABC80}"/>
          </ac:spMkLst>
        </pc:spChg>
      </pc:sldChg>
      <pc:sldChg chg="del">
        <pc:chgData name="Jade Tan" userId="16b1a3b18b71b79e" providerId="LiveId" clId="{D51FCBA2-BD5B-9B46-B3E9-D9EFF582E37B}" dt="2022-12-09T20:21:19.427" v="1244" actId="2696"/>
        <pc:sldMkLst>
          <pc:docMk/>
          <pc:sldMk cId="3591259092" sldId="272"/>
        </pc:sldMkLst>
      </pc:sldChg>
      <pc:sldChg chg="delSp modSp add mod addCm">
        <pc:chgData name="Jade Tan" userId="16b1a3b18b71b79e" providerId="LiveId" clId="{D51FCBA2-BD5B-9B46-B3E9-D9EFF582E37B}" dt="2023-01-01T19:35:57.094" v="7692" actId="20577"/>
        <pc:sldMkLst>
          <pc:docMk/>
          <pc:sldMk cId="737608081" sldId="274"/>
        </pc:sldMkLst>
        <pc:spChg chg="mod">
          <ac:chgData name="Jade Tan" userId="16b1a3b18b71b79e" providerId="LiveId" clId="{D51FCBA2-BD5B-9B46-B3E9-D9EFF582E37B}" dt="2023-01-01T19:35:57.094" v="7692" actId="20577"/>
          <ac:spMkLst>
            <pc:docMk/>
            <pc:sldMk cId="737608081" sldId="274"/>
            <ac:spMk id="3" creationId="{9E04D4A6-DB16-29B2-86D8-41E0091ABC80}"/>
          </ac:spMkLst>
        </pc:spChg>
        <pc:picChg chg="del mod modCrop">
          <ac:chgData name="Jade Tan" userId="16b1a3b18b71b79e" providerId="LiveId" clId="{D51FCBA2-BD5B-9B46-B3E9-D9EFF582E37B}" dt="2022-12-18T19:38:40.647" v="5788" actId="478"/>
          <ac:picMkLst>
            <pc:docMk/>
            <pc:sldMk cId="737608081" sldId="274"/>
            <ac:picMk id="4" creationId="{C6EEFFCC-C8EF-DCE2-8D20-889A24739E2A}"/>
          </ac:picMkLst>
        </pc:picChg>
        <pc:extLst>
          <p:ext xmlns:p="http://schemas.openxmlformats.org/presentationml/2006/main" uri="{D6D511B9-2390-475A-947B-AFAB55BFBCF1}">
            <pc226:cmChg xmlns:pc226="http://schemas.microsoft.com/office/powerpoint/2022/06/main/command" chg="add">
              <pc226:chgData name="Jade Tan" userId="16b1a3b18b71b79e" providerId="LiveId" clId="{D51FCBA2-BD5B-9B46-B3E9-D9EFF582E37B}" dt="2023-01-01T19:26:31.956" v="7607"/>
              <pc2:cmMkLst xmlns:pc2="http://schemas.microsoft.com/office/powerpoint/2019/9/main/command">
                <pc:docMk/>
                <pc:sldMk cId="737608081" sldId="274"/>
                <pc2:cmMk id="{6F49F5B4-2818-7C49-830A-978BD60A0A00}"/>
              </pc2:cmMkLst>
            </pc226:cmChg>
          </p:ext>
        </pc:extLst>
      </pc:sldChg>
      <pc:sldChg chg="addSp delSp modSp add mod ord delCm">
        <pc:chgData name="Jade Tan" userId="16b1a3b18b71b79e" providerId="LiveId" clId="{D51FCBA2-BD5B-9B46-B3E9-D9EFF582E37B}" dt="2022-12-17T20:59:26.912" v="4771" actId="20577"/>
        <pc:sldMkLst>
          <pc:docMk/>
          <pc:sldMk cId="155610359" sldId="275"/>
        </pc:sldMkLst>
        <pc:spChg chg="mod">
          <ac:chgData name="Jade Tan" userId="16b1a3b18b71b79e" providerId="LiveId" clId="{D51FCBA2-BD5B-9B46-B3E9-D9EFF582E37B}" dt="2022-12-09T19:56:38.217" v="701" actId="1036"/>
          <ac:spMkLst>
            <pc:docMk/>
            <pc:sldMk cId="155610359" sldId="275"/>
            <ac:spMk id="3" creationId="{C3A246AE-063C-6B29-59DB-95AC0AC8E85C}"/>
          </ac:spMkLst>
        </pc:spChg>
        <pc:spChg chg="add mod">
          <ac:chgData name="Jade Tan" userId="16b1a3b18b71b79e" providerId="LiveId" clId="{D51FCBA2-BD5B-9B46-B3E9-D9EFF582E37B}" dt="2022-12-17T20:59:26.912" v="4771" actId="20577"/>
          <ac:spMkLst>
            <pc:docMk/>
            <pc:sldMk cId="155610359" sldId="275"/>
            <ac:spMk id="5" creationId="{C8DFC1F6-55E7-9ABF-954F-14D292C2477B}"/>
          </ac:spMkLst>
        </pc:spChg>
        <pc:spChg chg="add del mod">
          <ac:chgData name="Jade Tan" userId="16b1a3b18b71b79e" providerId="LiveId" clId="{D51FCBA2-BD5B-9B46-B3E9-D9EFF582E37B}" dt="2022-12-09T20:34:00.648" v="1546"/>
          <ac:spMkLst>
            <pc:docMk/>
            <pc:sldMk cId="155610359" sldId="275"/>
            <ac:spMk id="6" creationId="{08C89EFE-8104-6098-E59C-7FF061433F7F}"/>
          </ac:spMkLst>
        </pc:spChg>
        <pc:spChg chg="add del mod">
          <ac:chgData name="Jade Tan" userId="16b1a3b18b71b79e" providerId="LiveId" clId="{D51FCBA2-BD5B-9B46-B3E9-D9EFF582E37B}" dt="2022-12-09T20:33:42.475" v="1540" actId="478"/>
          <ac:spMkLst>
            <pc:docMk/>
            <pc:sldMk cId="155610359" sldId="275"/>
            <ac:spMk id="7" creationId="{894FB0F5-A97D-D335-C123-A043149DAD70}"/>
          </ac:spMkLst>
        </pc:spChg>
        <pc:spChg chg="add mod">
          <ac:chgData name="Jade Tan" userId="16b1a3b18b71b79e" providerId="LiveId" clId="{D51FCBA2-BD5B-9B46-B3E9-D9EFF582E37B}" dt="2022-12-09T20:36:51.108" v="1578" actId="14100"/>
          <ac:spMkLst>
            <pc:docMk/>
            <pc:sldMk cId="155610359" sldId="275"/>
            <ac:spMk id="12" creationId="{43B765F3-BCC2-F2BC-DF92-75E5A44DC5F1}"/>
          </ac:spMkLst>
        </pc:spChg>
        <pc:spChg chg="add mod">
          <ac:chgData name="Jade Tan" userId="16b1a3b18b71b79e" providerId="LiveId" clId="{D51FCBA2-BD5B-9B46-B3E9-D9EFF582E37B}" dt="2022-12-09T20:36:42.660" v="1577" actId="1035"/>
          <ac:spMkLst>
            <pc:docMk/>
            <pc:sldMk cId="155610359" sldId="275"/>
            <ac:spMk id="13" creationId="{11E2F3F7-0EB0-5C5E-3D79-9924866A5027}"/>
          </ac:spMkLst>
        </pc:spChg>
        <pc:spChg chg="add mod">
          <ac:chgData name="Jade Tan" userId="16b1a3b18b71b79e" providerId="LiveId" clId="{D51FCBA2-BD5B-9B46-B3E9-D9EFF582E37B}" dt="2022-12-09T20:38:11.169" v="1587" actId="14100"/>
          <ac:spMkLst>
            <pc:docMk/>
            <pc:sldMk cId="155610359" sldId="275"/>
            <ac:spMk id="14" creationId="{4B8DC313-6F57-6CB6-6DCC-EC116F226137}"/>
          </ac:spMkLst>
        </pc:spChg>
        <pc:spChg chg="add del mod">
          <ac:chgData name="Jade Tan" userId="16b1a3b18b71b79e" providerId="LiveId" clId="{D51FCBA2-BD5B-9B46-B3E9-D9EFF582E37B}" dt="2022-12-09T20:38:38.132" v="1592"/>
          <ac:spMkLst>
            <pc:docMk/>
            <pc:sldMk cId="155610359" sldId="275"/>
            <ac:spMk id="15" creationId="{925504AD-1733-9052-87F2-9A63B0A9A68A}"/>
          </ac:spMkLst>
        </pc:spChg>
        <pc:spChg chg="add mod">
          <ac:chgData name="Jade Tan" userId="16b1a3b18b71b79e" providerId="LiveId" clId="{D51FCBA2-BD5B-9B46-B3E9-D9EFF582E37B}" dt="2022-12-09T20:41:27.914" v="1667" actId="1076"/>
          <ac:spMkLst>
            <pc:docMk/>
            <pc:sldMk cId="155610359" sldId="275"/>
            <ac:spMk id="16" creationId="{C45F6630-75AA-6AD6-BF22-C351FE292A23}"/>
          </ac:spMkLst>
        </pc:spChg>
        <pc:picChg chg="del mod">
          <ac:chgData name="Jade Tan" userId="16b1a3b18b71b79e" providerId="LiveId" clId="{D51FCBA2-BD5B-9B46-B3E9-D9EFF582E37B}" dt="2022-12-09T20:25:31.857" v="1344" actId="478"/>
          <ac:picMkLst>
            <pc:docMk/>
            <pc:sldMk cId="155610359" sldId="275"/>
            <ac:picMk id="4" creationId="{A92BF998-214C-E055-6184-508B6BB4F743}"/>
          </ac:picMkLst>
        </pc:picChg>
        <pc:picChg chg="add mod">
          <ac:chgData name="Jade Tan" userId="16b1a3b18b71b79e" providerId="LiveId" clId="{D51FCBA2-BD5B-9B46-B3E9-D9EFF582E37B}" dt="2022-12-09T20:26:11.830" v="1353" actId="1076"/>
          <ac:picMkLst>
            <pc:docMk/>
            <pc:sldMk cId="155610359" sldId="275"/>
            <ac:picMk id="8" creationId="{742ED72F-2369-0F2D-8195-BB17501BD088}"/>
          </ac:picMkLst>
        </pc:picChg>
        <pc:picChg chg="add mod">
          <ac:chgData name="Jade Tan" userId="16b1a3b18b71b79e" providerId="LiveId" clId="{D51FCBA2-BD5B-9B46-B3E9-D9EFF582E37B}" dt="2022-12-09T20:35:34.688" v="1559" actId="1076"/>
          <ac:picMkLst>
            <pc:docMk/>
            <pc:sldMk cId="155610359" sldId="275"/>
            <ac:picMk id="9" creationId="{594D975D-C986-36C0-D270-A2A427D697CD}"/>
          </ac:picMkLst>
        </pc:picChg>
        <pc:picChg chg="add del mod">
          <ac:chgData name="Jade Tan" userId="16b1a3b18b71b79e" providerId="LiveId" clId="{D51FCBA2-BD5B-9B46-B3E9-D9EFF582E37B}" dt="2022-12-09T20:33:19.730" v="1538" actId="478"/>
          <ac:picMkLst>
            <pc:docMk/>
            <pc:sldMk cId="155610359" sldId="275"/>
            <ac:picMk id="11" creationId="{C5BADC57-9DCE-A3FF-BE7C-68C9C19DA560}"/>
          </ac:picMkLst>
        </pc:picChg>
      </pc:sldChg>
      <pc:sldChg chg="delSp modSp add del mod">
        <pc:chgData name="Jade Tan" userId="16b1a3b18b71b79e" providerId="LiveId" clId="{D51FCBA2-BD5B-9B46-B3E9-D9EFF582E37B}" dt="2023-01-01T18:40:02.207" v="7602" actId="2696"/>
        <pc:sldMkLst>
          <pc:docMk/>
          <pc:sldMk cId="78595156" sldId="276"/>
        </pc:sldMkLst>
        <pc:spChg chg="mod">
          <ac:chgData name="Jade Tan" userId="16b1a3b18b71b79e" providerId="LiveId" clId="{D51FCBA2-BD5B-9B46-B3E9-D9EFF582E37B}" dt="2022-12-21T02:59:56.774" v="6801" actId="27636"/>
          <ac:spMkLst>
            <pc:docMk/>
            <pc:sldMk cId="78595156" sldId="276"/>
            <ac:spMk id="3" creationId="{9E04D4A6-DB16-29B2-86D8-41E0091ABC80}"/>
          </ac:spMkLst>
        </pc:spChg>
        <pc:picChg chg="del">
          <ac:chgData name="Jade Tan" userId="16b1a3b18b71b79e" providerId="LiveId" clId="{D51FCBA2-BD5B-9B46-B3E9-D9EFF582E37B}" dt="2022-12-09T19:58:13.973" v="732" actId="478"/>
          <ac:picMkLst>
            <pc:docMk/>
            <pc:sldMk cId="78595156" sldId="276"/>
            <ac:picMk id="4" creationId="{C6EEFFCC-C8EF-DCE2-8D20-889A24739E2A}"/>
          </ac:picMkLst>
        </pc:picChg>
      </pc:sldChg>
      <pc:sldChg chg="add">
        <pc:chgData name="Jade Tan" userId="16b1a3b18b71b79e" providerId="LiveId" clId="{D51FCBA2-BD5B-9B46-B3E9-D9EFF582E37B}" dt="2023-01-01T18:40:07.855" v="7603"/>
        <pc:sldMkLst>
          <pc:docMk/>
          <pc:sldMk cId="164659926" sldId="276"/>
        </pc:sldMkLst>
      </pc:sldChg>
      <pc:sldChg chg="modSp add del mod">
        <pc:chgData name="Jade Tan" userId="16b1a3b18b71b79e" providerId="LiveId" clId="{D51FCBA2-BD5B-9B46-B3E9-D9EFF582E37B}" dt="2023-01-01T18:40:11.023" v="7604" actId="2696"/>
        <pc:sldMkLst>
          <pc:docMk/>
          <pc:sldMk cId="2596396280" sldId="277"/>
        </pc:sldMkLst>
        <pc:spChg chg="mod">
          <ac:chgData name="Jade Tan" userId="16b1a3b18b71b79e" providerId="LiveId" clId="{D51FCBA2-BD5B-9B46-B3E9-D9EFF582E37B}" dt="2022-12-09T19:58:44.856" v="838" actId="20577"/>
          <ac:spMkLst>
            <pc:docMk/>
            <pc:sldMk cId="2596396280" sldId="277"/>
            <ac:spMk id="3" creationId="{9E04D4A6-DB16-29B2-86D8-41E0091ABC80}"/>
          </ac:spMkLst>
        </pc:spChg>
      </pc:sldChg>
      <pc:sldChg chg="modSp add mod">
        <pc:chgData name="Jade Tan" userId="16b1a3b18b71b79e" providerId="LiveId" clId="{D51FCBA2-BD5B-9B46-B3E9-D9EFF582E37B}" dt="2023-01-14T20:12:37.660" v="7824" actId="20577"/>
        <pc:sldMkLst>
          <pc:docMk/>
          <pc:sldMk cId="3156455407" sldId="277"/>
        </pc:sldMkLst>
        <pc:spChg chg="mod">
          <ac:chgData name="Jade Tan" userId="16b1a3b18b71b79e" providerId="LiveId" clId="{D51FCBA2-BD5B-9B46-B3E9-D9EFF582E37B}" dt="2023-01-14T20:12:37.660" v="7824" actId="20577"/>
          <ac:spMkLst>
            <pc:docMk/>
            <pc:sldMk cId="3156455407" sldId="277"/>
            <ac:spMk id="3" creationId="{9E04D4A6-DB16-29B2-86D8-41E0091ABC80}"/>
          </ac:spMkLst>
        </pc:spChg>
      </pc:sldChg>
      <pc:sldChg chg="modSp add mod">
        <pc:chgData name="Jade Tan" userId="16b1a3b18b71b79e" providerId="LiveId" clId="{D51FCBA2-BD5B-9B46-B3E9-D9EFF582E37B}" dt="2022-12-09T20:20:09.911" v="1211" actId="20577"/>
        <pc:sldMkLst>
          <pc:docMk/>
          <pc:sldMk cId="1778363051" sldId="278"/>
        </pc:sldMkLst>
        <pc:spChg chg="mod">
          <ac:chgData name="Jade Tan" userId="16b1a3b18b71b79e" providerId="LiveId" clId="{D51FCBA2-BD5B-9B46-B3E9-D9EFF582E37B}" dt="2022-12-09T20:20:09.911" v="1211" actId="20577"/>
          <ac:spMkLst>
            <pc:docMk/>
            <pc:sldMk cId="1778363051" sldId="278"/>
            <ac:spMk id="3" creationId="{9E04D4A6-DB16-29B2-86D8-41E0091ABC80}"/>
          </ac:spMkLst>
        </pc:spChg>
      </pc:sldChg>
      <pc:sldChg chg="modSp add mod">
        <pc:chgData name="Jade Tan" userId="16b1a3b18b71b79e" providerId="LiveId" clId="{D51FCBA2-BD5B-9B46-B3E9-D9EFF582E37B}" dt="2022-12-09T20:22:29.996" v="1277" actId="20577"/>
        <pc:sldMkLst>
          <pc:docMk/>
          <pc:sldMk cId="2911798721" sldId="279"/>
        </pc:sldMkLst>
        <pc:spChg chg="mod">
          <ac:chgData name="Jade Tan" userId="16b1a3b18b71b79e" providerId="LiveId" clId="{D51FCBA2-BD5B-9B46-B3E9-D9EFF582E37B}" dt="2022-12-09T20:22:29.996" v="1277" actId="20577"/>
          <ac:spMkLst>
            <pc:docMk/>
            <pc:sldMk cId="2911798721" sldId="279"/>
            <ac:spMk id="2" creationId="{0BE57BCE-C9A2-51DF-9F7F-32F5EE787AF2}"/>
          </ac:spMkLst>
        </pc:spChg>
      </pc:sldChg>
      <pc:sldChg chg="modSp add mod">
        <pc:chgData name="Jade Tan" userId="16b1a3b18b71b79e" providerId="LiveId" clId="{D51FCBA2-BD5B-9B46-B3E9-D9EFF582E37B}" dt="2022-12-09T20:22:42.566" v="1305" actId="20577"/>
        <pc:sldMkLst>
          <pc:docMk/>
          <pc:sldMk cId="1472056703" sldId="280"/>
        </pc:sldMkLst>
        <pc:spChg chg="mod">
          <ac:chgData name="Jade Tan" userId="16b1a3b18b71b79e" providerId="LiveId" clId="{D51FCBA2-BD5B-9B46-B3E9-D9EFF582E37B}" dt="2022-12-09T20:22:42.566" v="1305" actId="20577"/>
          <ac:spMkLst>
            <pc:docMk/>
            <pc:sldMk cId="1472056703" sldId="280"/>
            <ac:spMk id="2" creationId="{0BE57BCE-C9A2-51DF-9F7F-32F5EE787AF2}"/>
          </ac:spMkLst>
        </pc:spChg>
      </pc:sldChg>
      <pc:sldChg chg="addSp delSp modSp add del mod ord">
        <pc:chgData name="Jade Tan" userId="16b1a3b18b71b79e" providerId="LiveId" clId="{D51FCBA2-BD5B-9B46-B3E9-D9EFF582E37B}" dt="2022-12-17T19:31:37.380" v="4558" actId="2696"/>
        <pc:sldMkLst>
          <pc:docMk/>
          <pc:sldMk cId="598677084" sldId="281"/>
        </pc:sldMkLst>
        <pc:spChg chg="mod">
          <ac:chgData name="Jade Tan" userId="16b1a3b18b71b79e" providerId="LiveId" clId="{D51FCBA2-BD5B-9B46-B3E9-D9EFF582E37B}" dt="2022-12-10T03:00:43.267" v="3836"/>
          <ac:spMkLst>
            <pc:docMk/>
            <pc:sldMk cId="598677084" sldId="281"/>
            <ac:spMk id="2" creationId="{0BE57BCE-C9A2-51DF-9F7F-32F5EE787AF2}"/>
          </ac:spMkLst>
        </pc:spChg>
        <pc:spChg chg="add del">
          <ac:chgData name="Jade Tan" userId="16b1a3b18b71b79e" providerId="LiveId" clId="{D51FCBA2-BD5B-9B46-B3E9-D9EFF582E37B}" dt="2022-12-10T03:01:14.671" v="3842" actId="931"/>
          <ac:spMkLst>
            <pc:docMk/>
            <pc:sldMk cId="598677084" sldId="281"/>
            <ac:spMk id="3" creationId="{9E04D4A6-DB16-29B2-86D8-41E0091ABC80}"/>
          </ac:spMkLst>
        </pc:spChg>
        <pc:picChg chg="add del mod">
          <ac:chgData name="Jade Tan" userId="16b1a3b18b71b79e" providerId="LiveId" clId="{D51FCBA2-BD5B-9B46-B3E9-D9EFF582E37B}" dt="2022-12-10T03:01:03.653" v="3841" actId="931"/>
          <ac:picMkLst>
            <pc:docMk/>
            <pc:sldMk cId="598677084" sldId="281"/>
            <ac:picMk id="5" creationId="{BAA33E6E-1FBA-E151-DF67-4ACD88FB5688}"/>
          </ac:picMkLst>
        </pc:picChg>
        <pc:picChg chg="add mod">
          <ac:chgData name="Jade Tan" userId="16b1a3b18b71b79e" providerId="LiveId" clId="{D51FCBA2-BD5B-9B46-B3E9-D9EFF582E37B}" dt="2022-12-10T03:01:47.758" v="3872" actId="14100"/>
          <ac:picMkLst>
            <pc:docMk/>
            <pc:sldMk cId="598677084" sldId="281"/>
            <ac:picMk id="7" creationId="{F4C18EC1-89D1-43D6-C7FA-B57FA128A007}"/>
          </ac:picMkLst>
        </pc:picChg>
      </pc:sldChg>
      <pc:sldChg chg="add">
        <pc:chgData name="Jade Tan" userId="16b1a3b18b71b79e" providerId="LiveId" clId="{D51FCBA2-BD5B-9B46-B3E9-D9EFF582E37B}" dt="2022-12-17T19:31:48.694" v="4559"/>
        <pc:sldMkLst>
          <pc:docMk/>
          <pc:sldMk cId="1735455749" sldId="281"/>
        </pc:sldMkLst>
      </pc:sldChg>
      <pc:sldChg chg="add del">
        <pc:chgData name="Jade Tan" userId="16b1a3b18b71b79e" providerId="LiveId" clId="{D51FCBA2-BD5B-9B46-B3E9-D9EFF582E37B}" dt="2022-12-10T04:23:50.146" v="4420" actId="2696"/>
        <pc:sldMkLst>
          <pc:docMk/>
          <pc:sldMk cId="2060990653" sldId="282"/>
        </pc:sldMkLst>
      </pc:sldChg>
      <pc:sldChg chg="add">
        <pc:chgData name="Jade Tan" userId="16b1a3b18b71b79e" providerId="LiveId" clId="{D51FCBA2-BD5B-9B46-B3E9-D9EFF582E37B}" dt="2022-12-09T20:21:22.351" v="1248"/>
        <pc:sldMkLst>
          <pc:docMk/>
          <pc:sldMk cId="3144542193" sldId="283"/>
        </pc:sldMkLst>
      </pc:sldChg>
      <pc:sldChg chg="modSp add mod">
        <pc:chgData name="Jade Tan" userId="16b1a3b18b71b79e" providerId="LiveId" clId="{D51FCBA2-BD5B-9B46-B3E9-D9EFF582E37B}" dt="2022-12-10T04:14:25.442" v="4391" actId="20577"/>
        <pc:sldMkLst>
          <pc:docMk/>
          <pc:sldMk cId="2996843244" sldId="284"/>
        </pc:sldMkLst>
        <pc:spChg chg="mod">
          <ac:chgData name="Jade Tan" userId="16b1a3b18b71b79e" providerId="LiveId" clId="{D51FCBA2-BD5B-9B46-B3E9-D9EFF582E37B}" dt="2022-12-10T04:14:14.950" v="4376" actId="20577"/>
          <ac:spMkLst>
            <pc:docMk/>
            <pc:sldMk cId="2996843244" sldId="284"/>
            <ac:spMk id="2" creationId="{0BE57BCE-C9A2-51DF-9F7F-32F5EE787AF2}"/>
          </ac:spMkLst>
        </pc:spChg>
        <pc:spChg chg="mod">
          <ac:chgData name="Jade Tan" userId="16b1a3b18b71b79e" providerId="LiveId" clId="{D51FCBA2-BD5B-9B46-B3E9-D9EFF582E37B}" dt="2022-12-10T04:14:25.442" v="4391" actId="20577"/>
          <ac:spMkLst>
            <pc:docMk/>
            <pc:sldMk cId="2996843244" sldId="284"/>
            <ac:spMk id="3" creationId="{9E04D4A6-DB16-29B2-86D8-41E0091ABC80}"/>
          </ac:spMkLst>
        </pc:spChg>
      </pc:sldChg>
      <pc:sldChg chg="delSp modSp add mod">
        <pc:chgData name="Jade Tan" userId="16b1a3b18b71b79e" providerId="LiveId" clId="{D51FCBA2-BD5B-9B46-B3E9-D9EFF582E37B}" dt="2022-12-17T21:07:07.244" v="4815" actId="20577"/>
        <pc:sldMkLst>
          <pc:docMk/>
          <pc:sldMk cId="836654202" sldId="285"/>
        </pc:sldMkLst>
        <pc:spChg chg="mod">
          <ac:chgData name="Jade Tan" userId="16b1a3b18b71b79e" providerId="LiveId" clId="{D51FCBA2-BD5B-9B46-B3E9-D9EFF582E37B}" dt="2022-12-17T21:07:07.244" v="4815" actId="20577"/>
          <ac:spMkLst>
            <pc:docMk/>
            <pc:sldMk cId="836654202" sldId="285"/>
            <ac:spMk id="5" creationId="{C8DFC1F6-55E7-9ABF-954F-14D292C2477B}"/>
          </ac:spMkLst>
        </pc:spChg>
        <pc:spChg chg="del mod">
          <ac:chgData name="Jade Tan" userId="16b1a3b18b71b79e" providerId="LiveId" clId="{D51FCBA2-BD5B-9B46-B3E9-D9EFF582E37B}" dt="2022-12-09T20:34:00.143" v="1544" actId="478"/>
          <ac:spMkLst>
            <pc:docMk/>
            <pc:sldMk cId="836654202" sldId="285"/>
            <ac:spMk id="6" creationId="{08C89EFE-8104-6098-E59C-7FF061433F7F}"/>
          </ac:spMkLst>
        </pc:spChg>
      </pc:sldChg>
      <pc:sldChg chg="modSp add mod">
        <pc:chgData name="Jade Tan" userId="16b1a3b18b71b79e" providerId="LiveId" clId="{D51FCBA2-BD5B-9B46-B3E9-D9EFF582E37B}" dt="2022-12-10T02:12:12.063" v="3747" actId="5793"/>
        <pc:sldMkLst>
          <pc:docMk/>
          <pc:sldMk cId="4111084730" sldId="286"/>
        </pc:sldMkLst>
        <pc:spChg chg="mod">
          <ac:chgData name="Jade Tan" userId="16b1a3b18b71b79e" providerId="LiveId" clId="{D51FCBA2-BD5B-9B46-B3E9-D9EFF582E37B}" dt="2022-12-09T21:13:54.044" v="2315" actId="20577"/>
          <ac:spMkLst>
            <pc:docMk/>
            <pc:sldMk cId="4111084730" sldId="286"/>
            <ac:spMk id="2" creationId="{BCFDE7F3-4787-F071-E5B2-CD646D45C43F}"/>
          </ac:spMkLst>
        </pc:spChg>
        <pc:spChg chg="mod">
          <ac:chgData name="Jade Tan" userId="16b1a3b18b71b79e" providerId="LiveId" clId="{D51FCBA2-BD5B-9B46-B3E9-D9EFF582E37B}" dt="2022-12-10T02:12:12.063" v="3747" actId="5793"/>
          <ac:spMkLst>
            <pc:docMk/>
            <pc:sldMk cId="4111084730" sldId="286"/>
            <ac:spMk id="3" creationId="{54166636-A160-740A-6758-B23B073F26E6}"/>
          </ac:spMkLst>
        </pc:spChg>
      </pc:sldChg>
      <pc:sldChg chg="modSp add mod">
        <pc:chgData name="Jade Tan" userId="16b1a3b18b71b79e" providerId="LiveId" clId="{D51FCBA2-BD5B-9B46-B3E9-D9EFF582E37B}" dt="2022-12-10T02:13:55.055" v="3772" actId="207"/>
        <pc:sldMkLst>
          <pc:docMk/>
          <pc:sldMk cId="3240471194" sldId="287"/>
        </pc:sldMkLst>
        <pc:spChg chg="mod">
          <ac:chgData name="Jade Tan" userId="16b1a3b18b71b79e" providerId="LiveId" clId="{D51FCBA2-BD5B-9B46-B3E9-D9EFF582E37B}" dt="2022-12-10T02:05:38.657" v="3131" actId="20577"/>
          <ac:spMkLst>
            <pc:docMk/>
            <pc:sldMk cId="3240471194" sldId="287"/>
            <ac:spMk id="2" creationId="{0BE57BCE-C9A2-51DF-9F7F-32F5EE787AF2}"/>
          </ac:spMkLst>
        </pc:spChg>
        <pc:spChg chg="mod">
          <ac:chgData name="Jade Tan" userId="16b1a3b18b71b79e" providerId="LiveId" clId="{D51FCBA2-BD5B-9B46-B3E9-D9EFF582E37B}" dt="2022-12-10T02:13:55.055" v="3772" actId="207"/>
          <ac:spMkLst>
            <pc:docMk/>
            <pc:sldMk cId="3240471194" sldId="287"/>
            <ac:spMk id="3" creationId="{9E04D4A6-DB16-29B2-86D8-41E0091ABC80}"/>
          </ac:spMkLst>
        </pc:spChg>
      </pc:sldChg>
      <pc:sldChg chg="modSp add mod">
        <pc:chgData name="Jade Tan" userId="16b1a3b18b71b79e" providerId="LiveId" clId="{D51FCBA2-BD5B-9B46-B3E9-D9EFF582E37B}" dt="2022-12-10T02:10:35.891" v="3718" actId="20577"/>
        <pc:sldMkLst>
          <pc:docMk/>
          <pc:sldMk cId="3675300439" sldId="288"/>
        </pc:sldMkLst>
        <pc:spChg chg="mod">
          <ac:chgData name="Jade Tan" userId="16b1a3b18b71b79e" providerId="LiveId" clId="{D51FCBA2-BD5B-9B46-B3E9-D9EFF582E37B}" dt="2022-12-10T02:10:35.891" v="3718" actId="20577"/>
          <ac:spMkLst>
            <pc:docMk/>
            <pc:sldMk cId="3675300439" sldId="288"/>
            <ac:spMk id="3" creationId="{9E04D4A6-DB16-29B2-86D8-41E0091ABC80}"/>
          </ac:spMkLst>
        </pc:spChg>
      </pc:sldChg>
      <pc:sldChg chg="modSp new mod">
        <pc:chgData name="Jade Tan" userId="16b1a3b18b71b79e" providerId="LiveId" clId="{D51FCBA2-BD5B-9B46-B3E9-D9EFF582E37B}" dt="2022-12-10T03:52:58.674" v="4174" actId="2711"/>
        <pc:sldMkLst>
          <pc:docMk/>
          <pc:sldMk cId="1656433936" sldId="289"/>
        </pc:sldMkLst>
        <pc:spChg chg="mod">
          <ac:chgData name="Jade Tan" userId="16b1a3b18b71b79e" providerId="LiveId" clId="{D51FCBA2-BD5B-9B46-B3E9-D9EFF582E37B}" dt="2022-12-10T03:52:58.674" v="4174" actId="2711"/>
          <ac:spMkLst>
            <pc:docMk/>
            <pc:sldMk cId="1656433936" sldId="289"/>
            <ac:spMk id="3" creationId="{54BA33E6-42EB-50B3-2A90-3AC9A0445309}"/>
          </ac:spMkLst>
        </pc:spChg>
      </pc:sldChg>
      <pc:sldChg chg="add">
        <pc:chgData name="Jade Tan" userId="16b1a3b18b71b79e" providerId="LiveId" clId="{D51FCBA2-BD5B-9B46-B3E9-D9EFF582E37B}" dt="2022-12-17T19:31:48.694" v="4559"/>
        <pc:sldMkLst>
          <pc:docMk/>
          <pc:sldMk cId="671673022" sldId="290"/>
        </pc:sldMkLst>
      </pc:sldChg>
      <pc:sldChg chg="modSp new del mod">
        <pc:chgData name="Jade Tan" userId="16b1a3b18b71b79e" providerId="LiveId" clId="{D51FCBA2-BD5B-9B46-B3E9-D9EFF582E37B}" dt="2022-12-17T19:31:37.380" v="4558" actId="2696"/>
        <pc:sldMkLst>
          <pc:docMk/>
          <pc:sldMk cId="3971307117" sldId="290"/>
        </pc:sldMkLst>
        <pc:spChg chg="mod">
          <ac:chgData name="Jade Tan" userId="16b1a3b18b71b79e" providerId="LiveId" clId="{D51FCBA2-BD5B-9B46-B3E9-D9EFF582E37B}" dt="2022-12-10T03:00:38.662" v="3835" actId="20577"/>
          <ac:spMkLst>
            <pc:docMk/>
            <pc:sldMk cId="3971307117" sldId="290"/>
            <ac:spMk id="2" creationId="{AFB2C563-C989-A02A-5F79-F94CE3B0D802}"/>
          </ac:spMkLst>
        </pc:spChg>
        <pc:spChg chg="mod">
          <ac:chgData name="Jade Tan" userId="16b1a3b18b71b79e" providerId="LiveId" clId="{D51FCBA2-BD5B-9B46-B3E9-D9EFF582E37B}" dt="2022-12-10T03:29:06.570" v="3896" actId="20577"/>
          <ac:spMkLst>
            <pc:docMk/>
            <pc:sldMk cId="3971307117" sldId="290"/>
            <ac:spMk id="3" creationId="{43040C20-A279-C98F-5BAE-3BA140C17A36}"/>
          </ac:spMkLst>
        </pc:spChg>
      </pc:sldChg>
      <pc:sldChg chg="addSp delSp modSp add del mod">
        <pc:chgData name="Jade Tan" userId="16b1a3b18b71b79e" providerId="LiveId" clId="{D51FCBA2-BD5B-9B46-B3E9-D9EFF582E37B}" dt="2022-12-10T04:23:45.841" v="4419" actId="2696"/>
        <pc:sldMkLst>
          <pc:docMk/>
          <pc:sldMk cId="4111372469" sldId="291"/>
        </pc:sldMkLst>
        <pc:spChg chg="mod">
          <ac:chgData name="Jade Tan" userId="16b1a3b18b71b79e" providerId="LiveId" clId="{D51FCBA2-BD5B-9B46-B3E9-D9EFF582E37B}" dt="2022-12-10T03:28:18.394" v="3875" actId="20577"/>
          <ac:spMkLst>
            <pc:docMk/>
            <pc:sldMk cId="4111372469" sldId="291"/>
            <ac:spMk id="2" creationId="{0BE57BCE-C9A2-51DF-9F7F-32F5EE787AF2}"/>
          </ac:spMkLst>
        </pc:spChg>
        <pc:spChg chg="add mod">
          <ac:chgData name="Jade Tan" userId="16b1a3b18b71b79e" providerId="LiveId" clId="{D51FCBA2-BD5B-9B46-B3E9-D9EFF582E37B}" dt="2022-12-10T03:28:07.527" v="3874" actId="478"/>
          <ac:spMkLst>
            <pc:docMk/>
            <pc:sldMk cId="4111372469" sldId="291"/>
            <ac:spMk id="4" creationId="{C7CAAC60-85CD-EDB9-7EF2-6EA5DB6180D3}"/>
          </ac:spMkLst>
        </pc:spChg>
        <pc:picChg chg="del">
          <ac:chgData name="Jade Tan" userId="16b1a3b18b71b79e" providerId="LiveId" clId="{D51FCBA2-BD5B-9B46-B3E9-D9EFF582E37B}" dt="2022-12-10T03:28:07.527" v="3874" actId="478"/>
          <ac:picMkLst>
            <pc:docMk/>
            <pc:sldMk cId="4111372469" sldId="291"/>
            <ac:picMk id="7" creationId="{F4C18EC1-89D1-43D6-C7FA-B57FA128A007}"/>
          </ac:picMkLst>
        </pc:picChg>
      </pc:sldChg>
      <pc:sldChg chg="add del">
        <pc:chgData name="Jade Tan" userId="16b1a3b18b71b79e" providerId="LiveId" clId="{D51FCBA2-BD5B-9B46-B3E9-D9EFF582E37B}" dt="2022-12-10T03:28:38.553" v="3880"/>
        <pc:sldMkLst>
          <pc:docMk/>
          <pc:sldMk cId="3666594148" sldId="292"/>
        </pc:sldMkLst>
      </pc:sldChg>
      <pc:sldChg chg="modSp add mod">
        <pc:chgData name="Jade Tan" userId="16b1a3b18b71b79e" providerId="LiveId" clId="{D51FCBA2-BD5B-9B46-B3E9-D9EFF582E37B}" dt="2022-12-10T04:21:36.502" v="4393" actId="20577"/>
        <pc:sldMkLst>
          <pc:docMk/>
          <pc:sldMk cId="3930121156" sldId="292"/>
        </pc:sldMkLst>
        <pc:spChg chg="mod">
          <ac:chgData name="Jade Tan" userId="16b1a3b18b71b79e" providerId="LiveId" clId="{D51FCBA2-BD5B-9B46-B3E9-D9EFF582E37B}" dt="2022-12-10T04:21:36.502" v="4393" actId="20577"/>
          <ac:spMkLst>
            <pc:docMk/>
            <pc:sldMk cId="3930121156" sldId="292"/>
            <ac:spMk id="3" creationId="{9E04D4A6-DB16-29B2-86D8-41E0091ABC80}"/>
          </ac:spMkLst>
        </pc:spChg>
      </pc:sldChg>
      <pc:sldChg chg="addSp modSp new mod">
        <pc:chgData name="Jade Tan" userId="16b1a3b18b71b79e" providerId="LiveId" clId="{D51FCBA2-BD5B-9B46-B3E9-D9EFF582E37B}" dt="2022-12-17T01:09:42.194" v="4484" actId="20577"/>
        <pc:sldMkLst>
          <pc:docMk/>
          <pc:sldMk cId="2510244616" sldId="293"/>
        </pc:sldMkLst>
        <pc:spChg chg="mod">
          <ac:chgData name="Jade Tan" userId="16b1a3b18b71b79e" providerId="LiveId" clId="{D51FCBA2-BD5B-9B46-B3E9-D9EFF582E37B}" dt="2022-12-17T00:52:50.853" v="4435" actId="20577"/>
          <ac:spMkLst>
            <pc:docMk/>
            <pc:sldMk cId="2510244616" sldId="293"/>
            <ac:spMk id="2" creationId="{41EFC79C-3C50-FBE0-05E1-031EFD1DE847}"/>
          </ac:spMkLst>
        </pc:spChg>
        <pc:spChg chg="mod">
          <ac:chgData name="Jade Tan" userId="16b1a3b18b71b79e" providerId="LiveId" clId="{D51FCBA2-BD5B-9B46-B3E9-D9EFF582E37B}" dt="2022-12-17T01:09:42.194" v="4484" actId="20577"/>
          <ac:spMkLst>
            <pc:docMk/>
            <pc:sldMk cId="2510244616" sldId="293"/>
            <ac:spMk id="3" creationId="{0815B471-0106-6AA2-282F-C5C47522ADDD}"/>
          </ac:spMkLst>
        </pc:spChg>
        <pc:picChg chg="add mod">
          <ac:chgData name="Jade Tan" userId="16b1a3b18b71b79e" providerId="LiveId" clId="{D51FCBA2-BD5B-9B46-B3E9-D9EFF582E37B}" dt="2022-12-17T00:59:20.119" v="4475" actId="14100"/>
          <ac:picMkLst>
            <pc:docMk/>
            <pc:sldMk cId="2510244616" sldId="293"/>
            <ac:picMk id="5" creationId="{450C2E3E-8EA3-1C4F-FC76-40710BB791B2}"/>
          </ac:picMkLst>
        </pc:picChg>
      </pc:sldChg>
      <pc:sldChg chg="delSp modSp add mod">
        <pc:chgData name="Jade Tan" userId="16b1a3b18b71b79e" providerId="LiveId" clId="{D51FCBA2-BD5B-9B46-B3E9-D9EFF582E37B}" dt="2022-12-17T01:19:51.815" v="4557" actId="20577"/>
        <pc:sldMkLst>
          <pc:docMk/>
          <pc:sldMk cId="2248321925" sldId="294"/>
        </pc:sldMkLst>
        <pc:spChg chg="mod">
          <ac:chgData name="Jade Tan" userId="16b1a3b18b71b79e" providerId="LiveId" clId="{D51FCBA2-BD5B-9B46-B3E9-D9EFF582E37B}" dt="2022-12-17T01:19:51.815" v="4557" actId="20577"/>
          <ac:spMkLst>
            <pc:docMk/>
            <pc:sldMk cId="2248321925" sldId="294"/>
            <ac:spMk id="3" creationId="{0815B471-0106-6AA2-282F-C5C47522ADDD}"/>
          </ac:spMkLst>
        </pc:spChg>
        <pc:picChg chg="del">
          <ac:chgData name="Jade Tan" userId="16b1a3b18b71b79e" providerId="LiveId" clId="{D51FCBA2-BD5B-9B46-B3E9-D9EFF582E37B}" dt="2022-12-17T01:10:04.061" v="4516" actId="478"/>
          <ac:picMkLst>
            <pc:docMk/>
            <pc:sldMk cId="2248321925" sldId="294"/>
            <ac:picMk id="5" creationId="{450C2E3E-8EA3-1C4F-FC76-40710BB791B2}"/>
          </ac:picMkLst>
        </pc:picChg>
      </pc:sldChg>
      <pc:sldChg chg="modSp new del mod">
        <pc:chgData name="Jade Tan" userId="16b1a3b18b71b79e" providerId="LiveId" clId="{D51FCBA2-BD5B-9B46-B3E9-D9EFF582E37B}" dt="2022-12-21T03:07:34.319" v="6982" actId="2696"/>
        <pc:sldMkLst>
          <pc:docMk/>
          <pc:sldMk cId="841595489" sldId="295"/>
        </pc:sldMkLst>
        <pc:spChg chg="mod">
          <ac:chgData name="Jade Tan" userId="16b1a3b18b71b79e" providerId="LiveId" clId="{D51FCBA2-BD5B-9B46-B3E9-D9EFF582E37B}" dt="2022-12-17T19:34:55.453" v="4591" actId="20577"/>
          <ac:spMkLst>
            <pc:docMk/>
            <pc:sldMk cId="841595489" sldId="295"/>
            <ac:spMk id="2" creationId="{CFCD54F4-6BBD-2CAF-8F1B-1465037B7D7F}"/>
          </ac:spMkLst>
        </pc:spChg>
        <pc:spChg chg="mod">
          <ac:chgData name="Jade Tan" userId="16b1a3b18b71b79e" providerId="LiveId" clId="{D51FCBA2-BD5B-9B46-B3E9-D9EFF582E37B}" dt="2022-12-17T19:36:13.848" v="4627" actId="5793"/>
          <ac:spMkLst>
            <pc:docMk/>
            <pc:sldMk cId="841595489" sldId="295"/>
            <ac:spMk id="3" creationId="{8FB8CDB1-B9BB-8DFC-C04D-75B830843C97}"/>
          </ac:spMkLst>
        </pc:spChg>
      </pc:sldChg>
      <pc:sldChg chg="add del">
        <pc:chgData name="Jade Tan" userId="16b1a3b18b71b79e" providerId="LiveId" clId="{D51FCBA2-BD5B-9B46-B3E9-D9EFF582E37B}" dt="2022-12-21T03:08:03.575" v="6984" actId="2696"/>
        <pc:sldMkLst>
          <pc:docMk/>
          <pc:sldMk cId="1292061881" sldId="295"/>
        </pc:sldMkLst>
      </pc:sldChg>
      <pc:sldChg chg="modSp new mod">
        <pc:chgData name="Jade Tan" userId="16b1a3b18b71b79e" providerId="LiveId" clId="{D51FCBA2-BD5B-9B46-B3E9-D9EFF582E37B}" dt="2022-12-17T20:38:55.567" v="4646" actId="20577"/>
        <pc:sldMkLst>
          <pc:docMk/>
          <pc:sldMk cId="3778775803" sldId="296"/>
        </pc:sldMkLst>
        <pc:spChg chg="mod">
          <ac:chgData name="Jade Tan" userId="16b1a3b18b71b79e" providerId="LiveId" clId="{D51FCBA2-BD5B-9B46-B3E9-D9EFF582E37B}" dt="2022-12-17T20:38:45.864" v="4641" actId="20577"/>
          <ac:spMkLst>
            <pc:docMk/>
            <pc:sldMk cId="3778775803" sldId="296"/>
            <ac:spMk id="2" creationId="{9BDF9073-17EF-A6FA-7D5E-92075282D7C5}"/>
          </ac:spMkLst>
        </pc:spChg>
        <pc:spChg chg="mod">
          <ac:chgData name="Jade Tan" userId="16b1a3b18b71b79e" providerId="LiveId" clId="{D51FCBA2-BD5B-9B46-B3E9-D9EFF582E37B}" dt="2022-12-17T20:38:55.567" v="4646" actId="20577"/>
          <ac:spMkLst>
            <pc:docMk/>
            <pc:sldMk cId="3778775803" sldId="296"/>
            <ac:spMk id="3" creationId="{04BCDBDB-E503-5497-0BD9-5144E612A573}"/>
          </ac:spMkLst>
        </pc:spChg>
      </pc:sldChg>
      <pc:sldChg chg="addSp delSp modSp add mod">
        <pc:chgData name="Jade Tan" userId="16b1a3b18b71b79e" providerId="LiveId" clId="{D51FCBA2-BD5B-9B46-B3E9-D9EFF582E37B}" dt="2022-12-17T23:01:19.872" v="5781" actId="27636"/>
        <pc:sldMkLst>
          <pc:docMk/>
          <pc:sldMk cId="1854698870" sldId="297"/>
        </pc:sldMkLst>
        <pc:spChg chg="mod">
          <ac:chgData name="Jade Tan" userId="16b1a3b18b71b79e" providerId="LiveId" clId="{D51FCBA2-BD5B-9B46-B3E9-D9EFF582E37B}" dt="2022-12-17T23:01:19.872" v="5781" actId="27636"/>
          <ac:spMkLst>
            <pc:docMk/>
            <pc:sldMk cId="1854698870" sldId="297"/>
            <ac:spMk id="3" creationId="{C0CE982F-7D88-64F1-BFFB-48D8654B21CB}"/>
          </ac:spMkLst>
        </pc:spChg>
        <pc:spChg chg="add mod">
          <ac:chgData name="Jade Tan" userId="16b1a3b18b71b79e" providerId="LiveId" clId="{D51FCBA2-BD5B-9B46-B3E9-D9EFF582E37B}" dt="2022-12-17T23:01:11.205" v="5777" actId="1076"/>
          <ac:spMkLst>
            <pc:docMk/>
            <pc:sldMk cId="1854698870" sldId="297"/>
            <ac:spMk id="6" creationId="{C7D2C557-369C-381B-8E69-2F2890597B62}"/>
          </ac:spMkLst>
        </pc:spChg>
        <pc:picChg chg="del">
          <ac:chgData name="Jade Tan" userId="16b1a3b18b71b79e" providerId="LiveId" clId="{D51FCBA2-BD5B-9B46-B3E9-D9EFF582E37B}" dt="2022-12-17T22:54:36.241" v="5564" actId="478"/>
          <ac:picMkLst>
            <pc:docMk/>
            <pc:sldMk cId="1854698870" sldId="297"/>
            <ac:picMk id="4" creationId="{AC84A839-8D7E-7C26-5486-7476DC2E90C1}"/>
          </ac:picMkLst>
        </pc:picChg>
        <pc:picChg chg="add mod">
          <ac:chgData name="Jade Tan" userId="16b1a3b18b71b79e" providerId="LiveId" clId="{D51FCBA2-BD5B-9B46-B3E9-D9EFF582E37B}" dt="2022-12-17T22:55:01.765" v="5571" actId="1076"/>
          <ac:picMkLst>
            <pc:docMk/>
            <pc:sldMk cId="1854698870" sldId="297"/>
            <ac:picMk id="5" creationId="{A78B6673-C08D-A63D-B96C-F1F65891E82D}"/>
          </ac:picMkLst>
        </pc:picChg>
      </pc:sldChg>
      <pc:sldChg chg="addSp delSp modSp add del mod modCm">
        <pc:chgData name="Jade Tan" userId="16b1a3b18b71b79e" providerId="LiveId" clId="{D51FCBA2-BD5B-9B46-B3E9-D9EFF582E37B}" dt="2022-12-17T21:19:25.613" v="5157" actId="2696"/>
        <pc:sldMkLst>
          <pc:docMk/>
          <pc:sldMk cId="3545042421" sldId="297"/>
        </pc:sldMkLst>
        <pc:spChg chg="mod">
          <ac:chgData name="Jade Tan" userId="16b1a3b18b71b79e" providerId="LiveId" clId="{D51FCBA2-BD5B-9B46-B3E9-D9EFF582E37B}" dt="2022-12-17T21:16:03.213" v="5151" actId="20577"/>
          <ac:spMkLst>
            <pc:docMk/>
            <pc:sldMk cId="3545042421" sldId="297"/>
            <ac:spMk id="3" creationId="{C3A246AE-063C-6B29-59DB-95AC0AC8E85C}"/>
          </ac:spMkLst>
        </pc:spChg>
        <pc:picChg chg="del">
          <ac:chgData name="Jade Tan" userId="16b1a3b18b71b79e" providerId="LiveId" clId="{D51FCBA2-BD5B-9B46-B3E9-D9EFF582E37B}" dt="2022-12-17T21:07:25.825" v="4818" actId="478"/>
          <ac:picMkLst>
            <pc:docMk/>
            <pc:sldMk cId="3545042421" sldId="297"/>
            <ac:picMk id="4" creationId="{A92BF998-214C-E055-6184-508B6BB4F743}"/>
          </ac:picMkLst>
        </pc:picChg>
        <pc:picChg chg="add mod">
          <ac:chgData name="Jade Tan" userId="16b1a3b18b71b79e" providerId="LiveId" clId="{D51FCBA2-BD5B-9B46-B3E9-D9EFF582E37B}" dt="2022-12-17T21:16:13.212" v="5154" actId="1076"/>
          <ac:picMkLst>
            <pc:docMk/>
            <pc:sldMk cId="3545042421" sldId="297"/>
            <ac:picMk id="6" creationId="{3B93E512-6296-EA51-7C7F-A8D3A0614305}"/>
          </ac:picMkLst>
        </pc:picChg>
        <pc:picChg chg="add mod">
          <ac:chgData name="Jade Tan" userId="16b1a3b18b71b79e" providerId="LiveId" clId="{D51FCBA2-BD5B-9B46-B3E9-D9EFF582E37B}" dt="2022-12-17T21:16:05.984" v="5152" actId="1076"/>
          <ac:picMkLst>
            <pc:docMk/>
            <pc:sldMk cId="3545042421" sldId="297"/>
            <ac:picMk id="7" creationId="{70181417-954A-40AA-C991-560C2C8F2956}"/>
          </ac:picMkLst>
        </pc:picChg>
        <pc:extLst>
          <p:ext xmlns:p="http://schemas.openxmlformats.org/presentationml/2006/main" uri="{D6D511B9-2390-475A-947B-AFAB55BFBCF1}">
            <pc226:cmChg xmlns:pc226="http://schemas.microsoft.com/office/powerpoint/2022/06/main/command" chg="mod">
              <pc226:chgData name="Jade Tan" userId="16b1a3b18b71b79e" providerId="LiveId" clId="{D51FCBA2-BD5B-9B46-B3E9-D9EFF582E37B}" dt="2022-12-17T21:07:25.974" v="4819" actId="2056"/>
              <pc2:cmMkLst xmlns:pc2="http://schemas.microsoft.com/office/powerpoint/2019/9/main/command">
                <pc:docMk/>
                <pc:sldMk cId="3545042421" sldId="297"/>
                <pc2:cmMk id="{AD7AC96E-975C-7D4E-9981-6598B5533B56}"/>
              </pc2:cmMkLst>
            </pc226:cmChg>
          </p:ext>
        </pc:extLst>
      </pc:sldChg>
      <pc:sldChg chg="modSp add del">
        <pc:chgData name="Jade Tan" userId="16b1a3b18b71b79e" providerId="LiveId" clId="{D51FCBA2-BD5B-9B46-B3E9-D9EFF582E37B}" dt="2023-01-01T18:40:02.207" v="7602" actId="2696"/>
        <pc:sldMkLst>
          <pc:docMk/>
          <pc:sldMk cId="1123490167" sldId="298"/>
        </pc:sldMkLst>
        <pc:spChg chg="mod">
          <ac:chgData name="Jade Tan" userId="16b1a3b18b71b79e" providerId="LiveId" clId="{D51FCBA2-BD5B-9B46-B3E9-D9EFF582E37B}" dt="2023-01-01T18:39:53.502" v="7601" actId="20577"/>
          <ac:spMkLst>
            <pc:docMk/>
            <pc:sldMk cId="1123490167" sldId="298"/>
            <ac:spMk id="3" creationId="{9E04D4A6-DB16-29B2-86D8-41E0091ABC80}"/>
          </ac:spMkLst>
        </pc:spChg>
      </pc:sldChg>
      <pc:sldChg chg="add">
        <pc:chgData name="Jade Tan" userId="16b1a3b18b71b79e" providerId="LiveId" clId="{D51FCBA2-BD5B-9B46-B3E9-D9EFF582E37B}" dt="2023-01-01T18:40:07.855" v="7603"/>
        <pc:sldMkLst>
          <pc:docMk/>
          <pc:sldMk cId="1282008380" sldId="298"/>
        </pc:sldMkLst>
      </pc:sldChg>
      <pc:sldChg chg="modSp new mod">
        <pc:chgData name="Jade Tan" userId="16b1a3b18b71b79e" providerId="LiveId" clId="{D51FCBA2-BD5B-9B46-B3E9-D9EFF582E37B}" dt="2022-12-21T03:29:07.259" v="7272" actId="20577"/>
        <pc:sldMkLst>
          <pc:docMk/>
          <pc:sldMk cId="144984944" sldId="299"/>
        </pc:sldMkLst>
        <pc:spChg chg="mod">
          <ac:chgData name="Jade Tan" userId="16b1a3b18b71b79e" providerId="LiveId" clId="{D51FCBA2-BD5B-9B46-B3E9-D9EFF582E37B}" dt="2022-12-21T03:29:07.259" v="7272" actId="20577"/>
          <ac:spMkLst>
            <pc:docMk/>
            <pc:sldMk cId="144984944" sldId="299"/>
            <ac:spMk id="3" creationId="{17A79EF7-6EFC-6918-F518-82EE8B06BACB}"/>
          </ac:spMkLst>
        </pc:spChg>
      </pc:sldChg>
      <pc:sldChg chg="modSp add mod">
        <pc:chgData name="Jade Tan" userId="16b1a3b18b71b79e" providerId="LiveId" clId="{D51FCBA2-BD5B-9B46-B3E9-D9EFF582E37B}" dt="2022-12-21T03:11:20.544" v="7087" actId="20577"/>
        <pc:sldMkLst>
          <pc:docMk/>
          <pc:sldMk cId="3294798850" sldId="300"/>
        </pc:sldMkLst>
        <pc:spChg chg="mod">
          <ac:chgData name="Jade Tan" userId="16b1a3b18b71b79e" providerId="LiveId" clId="{D51FCBA2-BD5B-9B46-B3E9-D9EFF582E37B}" dt="2022-12-21T03:06:58.406" v="6824" actId="20577"/>
          <ac:spMkLst>
            <pc:docMk/>
            <pc:sldMk cId="3294798850" sldId="300"/>
            <ac:spMk id="2" creationId="{CFCD54F4-6BBD-2CAF-8F1B-1465037B7D7F}"/>
          </ac:spMkLst>
        </pc:spChg>
        <pc:spChg chg="mod">
          <ac:chgData name="Jade Tan" userId="16b1a3b18b71b79e" providerId="LiveId" clId="{D51FCBA2-BD5B-9B46-B3E9-D9EFF582E37B}" dt="2022-12-21T03:11:20.544" v="7087" actId="20577"/>
          <ac:spMkLst>
            <pc:docMk/>
            <pc:sldMk cId="3294798850" sldId="300"/>
            <ac:spMk id="3" creationId="{8FB8CDB1-B9BB-8DFC-C04D-75B830843C97}"/>
          </ac:spMkLst>
        </pc:spChg>
      </pc:sldChg>
      <pc:sldChg chg="ord">
        <pc:chgData name="Jade Tan" userId="16b1a3b18b71b79e" providerId="LiveId" clId="{D51FCBA2-BD5B-9B46-B3E9-D9EFF582E37B}" dt="2022-12-30T20:30:09.703" v="7302" actId="20578"/>
        <pc:sldMkLst>
          <pc:docMk/>
          <pc:sldMk cId="56037346" sldId="301"/>
        </pc:sldMkLst>
      </pc:sldChg>
      <pc:sldChg chg="addSp delSp modSp mod ord">
        <pc:chgData name="Jade Tan" userId="16b1a3b18b71b79e" providerId="LiveId" clId="{D51FCBA2-BD5B-9B46-B3E9-D9EFF582E37B}" dt="2022-12-30T22:02:42.369" v="7504"/>
        <pc:sldMkLst>
          <pc:docMk/>
          <pc:sldMk cId="3589582632" sldId="303"/>
        </pc:sldMkLst>
        <pc:inkChg chg="del">
          <ac:chgData name="Jade Tan" userId="16b1a3b18b71b79e" providerId="LiveId" clId="{D51FCBA2-BD5B-9B46-B3E9-D9EFF582E37B}" dt="2022-12-30T18:19:26.588" v="7275" actId="478"/>
          <ac:inkMkLst>
            <pc:docMk/>
            <pc:sldMk cId="3589582632" sldId="303"/>
            <ac:inkMk id="6" creationId="{86B528B7-6818-0798-D027-D43021DA932E}"/>
          </ac:inkMkLst>
        </pc:inkChg>
        <pc:inkChg chg="del">
          <ac:chgData name="Jade Tan" userId="16b1a3b18b71b79e" providerId="LiveId" clId="{D51FCBA2-BD5B-9B46-B3E9-D9EFF582E37B}" dt="2022-12-30T18:19:25.321" v="7274" actId="478"/>
          <ac:inkMkLst>
            <pc:docMk/>
            <pc:sldMk cId="3589582632" sldId="303"/>
            <ac:inkMk id="7" creationId="{4130493C-9FF1-58F6-6445-D82B84BF07D0}"/>
          </ac:inkMkLst>
        </pc:inkChg>
        <pc:inkChg chg="del">
          <ac:chgData name="Jade Tan" userId="16b1a3b18b71b79e" providerId="LiveId" clId="{D51FCBA2-BD5B-9B46-B3E9-D9EFF582E37B}" dt="2022-12-30T18:20:04.150" v="7291" actId="478"/>
          <ac:inkMkLst>
            <pc:docMk/>
            <pc:sldMk cId="3589582632" sldId="303"/>
            <ac:inkMk id="8" creationId="{875506DF-959F-FD51-863C-2B57A31BD2BE}"/>
          </ac:inkMkLst>
        </pc:inkChg>
        <pc:inkChg chg="add del">
          <ac:chgData name="Jade Tan" userId="16b1a3b18b71b79e" providerId="LiveId" clId="{D51FCBA2-BD5B-9B46-B3E9-D9EFF582E37B}" dt="2022-12-30T22:01:02.843" v="7468"/>
          <ac:inkMkLst>
            <pc:docMk/>
            <pc:sldMk cId="3589582632" sldId="303"/>
            <ac:inkMk id="10" creationId="{66E96C8E-7502-3408-7F40-AC0100328CCE}"/>
          </ac:inkMkLst>
        </pc:inkChg>
        <pc:inkChg chg="add del">
          <ac:chgData name="Jade Tan" userId="16b1a3b18b71b79e" providerId="LiveId" clId="{D51FCBA2-BD5B-9B46-B3E9-D9EFF582E37B}" dt="2022-12-30T22:01:02.844" v="7469"/>
          <ac:inkMkLst>
            <pc:docMk/>
            <pc:sldMk cId="3589582632" sldId="303"/>
            <ac:inkMk id="11" creationId="{5B9D4885-9068-8928-3B5C-7EE5E5245A83}"/>
          </ac:inkMkLst>
        </pc:inkChg>
        <pc:inkChg chg="add del">
          <ac:chgData name="Jade Tan" userId="16b1a3b18b71b79e" providerId="LiveId" clId="{D51FCBA2-BD5B-9B46-B3E9-D9EFF582E37B}" dt="2022-12-30T22:01:26.655" v="7498"/>
          <ac:inkMkLst>
            <pc:docMk/>
            <pc:sldMk cId="3589582632" sldId="303"/>
            <ac:inkMk id="12" creationId="{5FF1D415-6BD6-DEAE-F402-C8CF8D535ADC}"/>
          </ac:inkMkLst>
        </pc:inkChg>
        <pc:inkChg chg="del">
          <ac:chgData name="Jade Tan" userId="16b1a3b18b71b79e" providerId="LiveId" clId="{D51FCBA2-BD5B-9B46-B3E9-D9EFF582E37B}" dt="2022-12-30T18:19:23.841" v="7273" actId="478"/>
          <ac:inkMkLst>
            <pc:docMk/>
            <pc:sldMk cId="3589582632" sldId="303"/>
            <ac:inkMk id="13" creationId="{5DFA260E-84AE-3B0C-D703-93E0FD3E45F2}"/>
          </ac:inkMkLst>
        </pc:inkChg>
        <pc:inkChg chg="add del">
          <ac:chgData name="Jade Tan" userId="16b1a3b18b71b79e" providerId="LiveId" clId="{D51FCBA2-BD5B-9B46-B3E9-D9EFF582E37B}" dt="2022-12-30T22:01:09.563" v="7479"/>
          <ac:inkMkLst>
            <pc:docMk/>
            <pc:sldMk cId="3589582632" sldId="303"/>
            <ac:inkMk id="19" creationId="{F995B7AD-A524-174E-E0FC-BE5AFFE97C92}"/>
          </ac:inkMkLst>
        </pc:inkChg>
        <pc:inkChg chg="add del mod">
          <ac:chgData name="Jade Tan" userId="16b1a3b18b71b79e" providerId="LiveId" clId="{D51FCBA2-BD5B-9B46-B3E9-D9EFF582E37B}" dt="2022-12-30T22:01:15.251" v="7485"/>
          <ac:inkMkLst>
            <pc:docMk/>
            <pc:sldMk cId="3589582632" sldId="303"/>
            <ac:inkMk id="20" creationId="{E96E7ABD-A377-CD20-2C86-952A1D886D38}"/>
          </ac:inkMkLst>
        </pc:inkChg>
        <pc:inkChg chg="add del mod">
          <ac:chgData name="Jade Tan" userId="16b1a3b18b71b79e" providerId="LiveId" clId="{D51FCBA2-BD5B-9B46-B3E9-D9EFF582E37B}" dt="2022-12-30T22:01:16.615" v="7486"/>
          <ac:inkMkLst>
            <pc:docMk/>
            <pc:sldMk cId="3589582632" sldId="303"/>
            <ac:inkMk id="21" creationId="{B847671E-A822-9B4D-374E-039B0C66E2FE}"/>
          </ac:inkMkLst>
        </pc:inkChg>
        <pc:inkChg chg="add del">
          <ac:chgData name="Jade Tan" userId="16b1a3b18b71b79e" providerId="LiveId" clId="{D51FCBA2-BD5B-9B46-B3E9-D9EFF582E37B}" dt="2022-12-30T22:01:27.874" v="7499"/>
          <ac:inkMkLst>
            <pc:docMk/>
            <pc:sldMk cId="3589582632" sldId="303"/>
            <ac:inkMk id="22" creationId="{EB8D604B-06FF-8915-A879-C22BAF70C431}"/>
          </ac:inkMkLst>
        </pc:inkChg>
        <pc:inkChg chg="add del mod">
          <ac:chgData name="Jade Tan" userId="16b1a3b18b71b79e" providerId="LiveId" clId="{D51FCBA2-BD5B-9B46-B3E9-D9EFF582E37B}" dt="2022-12-30T22:01:32.959" v="7501"/>
          <ac:inkMkLst>
            <pc:docMk/>
            <pc:sldMk cId="3589582632" sldId="303"/>
            <ac:inkMk id="23" creationId="{165FA25D-0E5D-9BD2-081A-1196F68458AD}"/>
          </ac:inkMkLst>
        </pc:inkChg>
        <pc:inkChg chg="mod">
          <ac:chgData name="Jade Tan" userId="16b1a3b18b71b79e" providerId="LiveId" clId="{D51FCBA2-BD5B-9B46-B3E9-D9EFF582E37B}" dt="2022-12-30T20:26:45.165" v="7301" actId="1076"/>
          <ac:inkMkLst>
            <pc:docMk/>
            <pc:sldMk cId="3589582632" sldId="303"/>
            <ac:inkMk id="24" creationId="{EBDF0400-9687-9712-6EF8-FFDE15186DAB}"/>
          </ac:inkMkLst>
        </pc:inkChg>
        <pc:inkChg chg="add del mod">
          <ac:chgData name="Jade Tan" userId="16b1a3b18b71b79e" providerId="LiveId" clId="{D51FCBA2-BD5B-9B46-B3E9-D9EFF582E37B}" dt="2022-12-30T22:01:19.807" v="7488"/>
          <ac:inkMkLst>
            <pc:docMk/>
            <pc:sldMk cId="3589582632" sldId="303"/>
            <ac:inkMk id="25" creationId="{B49AE6F3-AE67-49F3-9F7A-2179FD507C39}"/>
          </ac:inkMkLst>
        </pc:inkChg>
        <pc:inkChg chg="add mod">
          <ac:chgData name="Jade Tan" userId="16b1a3b18b71b79e" providerId="LiveId" clId="{D51FCBA2-BD5B-9B46-B3E9-D9EFF582E37B}" dt="2022-12-30T22:02:42.369" v="7504"/>
          <ac:inkMkLst>
            <pc:docMk/>
            <pc:sldMk cId="3589582632" sldId="303"/>
            <ac:inkMk id="26" creationId="{7136D442-3522-1889-74FF-764B44F2590B}"/>
          </ac:inkMkLst>
        </pc:inkChg>
        <pc:inkChg chg="mod">
          <ac:chgData name="Jade Tan" userId="16b1a3b18b71b79e" providerId="LiveId" clId="{D51FCBA2-BD5B-9B46-B3E9-D9EFF582E37B}" dt="2022-12-30T20:26:45.165" v="7301" actId="1076"/>
          <ac:inkMkLst>
            <pc:docMk/>
            <pc:sldMk cId="3589582632" sldId="303"/>
            <ac:inkMk id="27" creationId="{9E4F3EAC-C389-80D9-9619-FD63D1E62CA3}"/>
          </ac:inkMkLst>
        </pc:inkChg>
        <pc:inkChg chg="mod">
          <ac:chgData name="Jade Tan" userId="16b1a3b18b71b79e" providerId="LiveId" clId="{D51FCBA2-BD5B-9B46-B3E9-D9EFF582E37B}" dt="2022-12-30T20:26:45.165" v="7301" actId="1076"/>
          <ac:inkMkLst>
            <pc:docMk/>
            <pc:sldMk cId="3589582632" sldId="303"/>
            <ac:inkMk id="28" creationId="{5B0A6DC2-29A6-737D-972B-A4D35E443A49}"/>
          </ac:inkMkLst>
        </pc:inkChg>
        <pc:inkChg chg="mod">
          <ac:chgData name="Jade Tan" userId="16b1a3b18b71b79e" providerId="LiveId" clId="{D51FCBA2-BD5B-9B46-B3E9-D9EFF582E37B}" dt="2022-12-30T20:26:45.165" v="7301" actId="1076"/>
          <ac:inkMkLst>
            <pc:docMk/>
            <pc:sldMk cId="3589582632" sldId="303"/>
            <ac:inkMk id="29" creationId="{FC93DC52-9918-6E1C-3915-4882AFCF4AE3}"/>
          </ac:inkMkLst>
        </pc:inkChg>
        <pc:inkChg chg="mod">
          <ac:chgData name="Jade Tan" userId="16b1a3b18b71b79e" providerId="LiveId" clId="{D51FCBA2-BD5B-9B46-B3E9-D9EFF582E37B}" dt="2022-12-30T20:26:45.165" v="7301" actId="1076"/>
          <ac:inkMkLst>
            <pc:docMk/>
            <pc:sldMk cId="3589582632" sldId="303"/>
            <ac:inkMk id="30" creationId="{499099ED-CF0C-A2CA-3A51-A2B85557334E}"/>
          </ac:inkMkLst>
        </pc:inkChg>
        <pc:inkChg chg="mod">
          <ac:chgData name="Jade Tan" userId="16b1a3b18b71b79e" providerId="LiveId" clId="{D51FCBA2-BD5B-9B46-B3E9-D9EFF582E37B}" dt="2022-12-30T20:26:45.165" v="7301" actId="1076"/>
          <ac:inkMkLst>
            <pc:docMk/>
            <pc:sldMk cId="3589582632" sldId="303"/>
            <ac:inkMk id="31" creationId="{1D2EE774-0C9A-1139-0989-D3ABADC919CE}"/>
          </ac:inkMkLst>
        </pc:inkChg>
        <pc:inkChg chg="mod">
          <ac:chgData name="Jade Tan" userId="16b1a3b18b71b79e" providerId="LiveId" clId="{D51FCBA2-BD5B-9B46-B3E9-D9EFF582E37B}" dt="2022-12-30T20:26:45.165" v="7301" actId="1076"/>
          <ac:inkMkLst>
            <pc:docMk/>
            <pc:sldMk cId="3589582632" sldId="303"/>
            <ac:inkMk id="32" creationId="{DBA24DAB-7856-DDBA-1C90-D4EC8ABD84BA}"/>
          </ac:inkMkLst>
        </pc:inkChg>
        <pc:inkChg chg="add mod">
          <ac:chgData name="Jade Tan" userId="16b1a3b18b71b79e" providerId="LiveId" clId="{D51FCBA2-BD5B-9B46-B3E9-D9EFF582E37B}" dt="2022-12-30T22:02:42.369" v="7504"/>
          <ac:inkMkLst>
            <pc:docMk/>
            <pc:sldMk cId="3589582632" sldId="303"/>
            <ac:inkMk id="33" creationId="{AF528850-79DC-C551-F2B4-EBA9A9CE79DA}"/>
          </ac:inkMkLst>
        </pc:inkChg>
        <pc:inkChg chg="add mod">
          <ac:chgData name="Jade Tan" userId="16b1a3b18b71b79e" providerId="LiveId" clId="{D51FCBA2-BD5B-9B46-B3E9-D9EFF582E37B}" dt="2022-12-30T22:02:42.369" v="7504"/>
          <ac:inkMkLst>
            <pc:docMk/>
            <pc:sldMk cId="3589582632" sldId="303"/>
            <ac:inkMk id="34" creationId="{7CEF1CB4-8A4B-7B40-4AA0-D53D893A05C8}"/>
          </ac:inkMkLst>
        </pc:inkChg>
        <pc:inkChg chg="add mod">
          <ac:chgData name="Jade Tan" userId="16b1a3b18b71b79e" providerId="LiveId" clId="{D51FCBA2-BD5B-9B46-B3E9-D9EFF582E37B}" dt="2022-12-30T22:02:42.369" v="7504"/>
          <ac:inkMkLst>
            <pc:docMk/>
            <pc:sldMk cId="3589582632" sldId="303"/>
            <ac:inkMk id="35" creationId="{F766B0BE-C2DF-C62B-CA21-E91D3C5E50CF}"/>
          </ac:inkMkLst>
        </pc:inkChg>
        <pc:inkChg chg="add mod">
          <ac:chgData name="Jade Tan" userId="16b1a3b18b71b79e" providerId="LiveId" clId="{D51FCBA2-BD5B-9B46-B3E9-D9EFF582E37B}" dt="2022-12-30T22:02:42.369" v="7504"/>
          <ac:inkMkLst>
            <pc:docMk/>
            <pc:sldMk cId="3589582632" sldId="303"/>
            <ac:inkMk id="36" creationId="{A6FC21EE-08D8-E864-70AA-9D9BB8A180F5}"/>
          </ac:inkMkLst>
        </pc:inkChg>
        <pc:inkChg chg="add mod">
          <ac:chgData name="Jade Tan" userId="16b1a3b18b71b79e" providerId="LiveId" clId="{D51FCBA2-BD5B-9B46-B3E9-D9EFF582E37B}" dt="2022-12-30T22:02:42.369" v="7504"/>
          <ac:inkMkLst>
            <pc:docMk/>
            <pc:sldMk cId="3589582632" sldId="303"/>
            <ac:inkMk id="37" creationId="{03121BF3-2D64-1657-620D-2EABEADA3EE6}"/>
          </ac:inkMkLst>
        </pc:inkChg>
        <pc:inkChg chg="add mod">
          <ac:chgData name="Jade Tan" userId="16b1a3b18b71b79e" providerId="LiveId" clId="{D51FCBA2-BD5B-9B46-B3E9-D9EFF582E37B}" dt="2022-12-30T22:02:42.369" v="7504"/>
          <ac:inkMkLst>
            <pc:docMk/>
            <pc:sldMk cId="3589582632" sldId="303"/>
            <ac:inkMk id="38" creationId="{DDE47755-1D5B-F641-0B18-4D75FB0CACAA}"/>
          </ac:inkMkLst>
        </pc:inkChg>
        <pc:inkChg chg="add mod">
          <ac:chgData name="Jade Tan" userId="16b1a3b18b71b79e" providerId="LiveId" clId="{D51FCBA2-BD5B-9B46-B3E9-D9EFF582E37B}" dt="2022-12-30T22:02:42.369" v="7504"/>
          <ac:inkMkLst>
            <pc:docMk/>
            <pc:sldMk cId="3589582632" sldId="303"/>
            <ac:inkMk id="39" creationId="{467A5F3A-D5B7-8800-D26B-0D7AF19BDDA9}"/>
          </ac:inkMkLst>
        </pc:inkChg>
        <pc:inkChg chg="add mod">
          <ac:chgData name="Jade Tan" userId="16b1a3b18b71b79e" providerId="LiveId" clId="{D51FCBA2-BD5B-9B46-B3E9-D9EFF582E37B}" dt="2022-12-30T22:02:42.369" v="7504"/>
          <ac:inkMkLst>
            <pc:docMk/>
            <pc:sldMk cId="3589582632" sldId="303"/>
            <ac:inkMk id="40" creationId="{EF5B9600-AA96-7694-53A5-5FAAAECE14E1}"/>
          </ac:inkMkLst>
        </pc:inkChg>
        <pc:inkChg chg="mod">
          <ac:chgData name="Jade Tan" userId="16b1a3b18b71b79e" providerId="LiveId" clId="{D51FCBA2-BD5B-9B46-B3E9-D9EFF582E37B}" dt="2022-12-30T20:26:45.165" v="7301" actId="1076"/>
          <ac:inkMkLst>
            <pc:docMk/>
            <pc:sldMk cId="3589582632" sldId="303"/>
            <ac:inkMk id="41" creationId="{FB5591DA-E767-147B-D453-766173611520}"/>
          </ac:inkMkLst>
        </pc:inkChg>
        <pc:inkChg chg="add mod">
          <ac:chgData name="Jade Tan" userId="16b1a3b18b71b79e" providerId="LiveId" clId="{D51FCBA2-BD5B-9B46-B3E9-D9EFF582E37B}" dt="2022-12-30T22:02:42.369" v="7504"/>
          <ac:inkMkLst>
            <pc:docMk/>
            <pc:sldMk cId="3589582632" sldId="303"/>
            <ac:inkMk id="42" creationId="{3BB23690-D0A2-87B6-DA3F-42756E6C37FB}"/>
          </ac:inkMkLst>
        </pc:inkChg>
        <pc:inkChg chg="add mod">
          <ac:chgData name="Jade Tan" userId="16b1a3b18b71b79e" providerId="LiveId" clId="{D51FCBA2-BD5B-9B46-B3E9-D9EFF582E37B}" dt="2022-12-30T22:02:42.369" v="7504"/>
          <ac:inkMkLst>
            <pc:docMk/>
            <pc:sldMk cId="3589582632" sldId="303"/>
            <ac:inkMk id="43" creationId="{DB3BFFD8-04E9-A84B-5676-69AA455146D7}"/>
          </ac:inkMkLst>
        </pc:inkChg>
        <pc:inkChg chg="add mod">
          <ac:chgData name="Jade Tan" userId="16b1a3b18b71b79e" providerId="LiveId" clId="{D51FCBA2-BD5B-9B46-B3E9-D9EFF582E37B}" dt="2022-12-30T22:02:42.369" v="7504"/>
          <ac:inkMkLst>
            <pc:docMk/>
            <pc:sldMk cId="3589582632" sldId="303"/>
            <ac:inkMk id="44" creationId="{6038BFE4-5EA4-CED7-8EBE-BF2073CABA66}"/>
          </ac:inkMkLst>
        </pc:inkChg>
        <pc:inkChg chg="add mod">
          <ac:chgData name="Jade Tan" userId="16b1a3b18b71b79e" providerId="LiveId" clId="{D51FCBA2-BD5B-9B46-B3E9-D9EFF582E37B}" dt="2022-12-30T22:02:42.369" v="7504"/>
          <ac:inkMkLst>
            <pc:docMk/>
            <pc:sldMk cId="3589582632" sldId="303"/>
            <ac:inkMk id="45" creationId="{125929B0-9596-35C7-7E52-B38EF6AA960E}"/>
          </ac:inkMkLst>
        </pc:inkChg>
        <pc:inkChg chg="add mod">
          <ac:chgData name="Jade Tan" userId="16b1a3b18b71b79e" providerId="LiveId" clId="{D51FCBA2-BD5B-9B46-B3E9-D9EFF582E37B}" dt="2022-12-30T22:02:42.369" v="7504"/>
          <ac:inkMkLst>
            <pc:docMk/>
            <pc:sldMk cId="3589582632" sldId="303"/>
            <ac:inkMk id="46" creationId="{4690F44B-F1A4-DFF3-A993-046CACA2C75F}"/>
          </ac:inkMkLst>
        </pc:inkChg>
        <pc:inkChg chg="add mod">
          <ac:chgData name="Jade Tan" userId="16b1a3b18b71b79e" providerId="LiveId" clId="{D51FCBA2-BD5B-9B46-B3E9-D9EFF582E37B}" dt="2022-12-30T22:02:42.369" v="7504"/>
          <ac:inkMkLst>
            <pc:docMk/>
            <pc:sldMk cId="3589582632" sldId="303"/>
            <ac:inkMk id="47" creationId="{E2870FF2-892A-D349-E8D7-FC60A63CAE51}"/>
          </ac:inkMkLst>
        </pc:inkChg>
        <pc:inkChg chg="add mod">
          <ac:chgData name="Jade Tan" userId="16b1a3b18b71b79e" providerId="LiveId" clId="{D51FCBA2-BD5B-9B46-B3E9-D9EFF582E37B}" dt="2022-12-30T22:02:42.369" v="7504"/>
          <ac:inkMkLst>
            <pc:docMk/>
            <pc:sldMk cId="3589582632" sldId="303"/>
            <ac:inkMk id="48" creationId="{6285C603-27C6-D37D-8A13-A5C2874E86B1}"/>
          </ac:inkMkLst>
        </pc:inkChg>
        <pc:inkChg chg="add mod">
          <ac:chgData name="Jade Tan" userId="16b1a3b18b71b79e" providerId="LiveId" clId="{D51FCBA2-BD5B-9B46-B3E9-D9EFF582E37B}" dt="2022-12-30T22:02:42.369" v="7504"/>
          <ac:inkMkLst>
            <pc:docMk/>
            <pc:sldMk cId="3589582632" sldId="303"/>
            <ac:inkMk id="49" creationId="{79803972-C6B1-EFD3-7DA2-538DDE4F9486}"/>
          </ac:inkMkLst>
        </pc:inkChg>
        <pc:inkChg chg="mod">
          <ac:chgData name="Jade Tan" userId="16b1a3b18b71b79e" providerId="LiveId" clId="{D51FCBA2-BD5B-9B46-B3E9-D9EFF582E37B}" dt="2022-12-30T20:26:45.165" v="7301" actId="1076"/>
          <ac:inkMkLst>
            <pc:docMk/>
            <pc:sldMk cId="3589582632" sldId="303"/>
            <ac:inkMk id="50" creationId="{8CEAD311-FDD5-273A-107B-D3B2809A1397}"/>
          </ac:inkMkLst>
        </pc:inkChg>
        <pc:inkChg chg="mod">
          <ac:chgData name="Jade Tan" userId="16b1a3b18b71b79e" providerId="LiveId" clId="{D51FCBA2-BD5B-9B46-B3E9-D9EFF582E37B}" dt="2022-12-30T20:26:45.165" v="7301" actId="1076"/>
          <ac:inkMkLst>
            <pc:docMk/>
            <pc:sldMk cId="3589582632" sldId="303"/>
            <ac:inkMk id="51" creationId="{8D867187-4FCB-3C28-AE52-B4EE7E06CDE0}"/>
          </ac:inkMkLst>
        </pc:inkChg>
        <pc:inkChg chg="mod">
          <ac:chgData name="Jade Tan" userId="16b1a3b18b71b79e" providerId="LiveId" clId="{D51FCBA2-BD5B-9B46-B3E9-D9EFF582E37B}" dt="2022-12-30T20:26:45.165" v="7301" actId="1076"/>
          <ac:inkMkLst>
            <pc:docMk/>
            <pc:sldMk cId="3589582632" sldId="303"/>
            <ac:inkMk id="53" creationId="{3E878DCD-3AD8-4ECD-6E56-B151FD709914}"/>
          </ac:inkMkLst>
        </pc:inkChg>
        <pc:inkChg chg="add mod">
          <ac:chgData name="Jade Tan" userId="16b1a3b18b71b79e" providerId="LiveId" clId="{D51FCBA2-BD5B-9B46-B3E9-D9EFF582E37B}" dt="2022-12-30T22:02:42.369" v="7504"/>
          <ac:inkMkLst>
            <pc:docMk/>
            <pc:sldMk cId="3589582632" sldId="303"/>
            <ac:inkMk id="54" creationId="{6A28E5B6-6B0D-8BCF-43B6-8402682925A5}"/>
          </ac:inkMkLst>
        </pc:inkChg>
        <pc:inkChg chg="add mod">
          <ac:chgData name="Jade Tan" userId="16b1a3b18b71b79e" providerId="LiveId" clId="{D51FCBA2-BD5B-9B46-B3E9-D9EFF582E37B}" dt="2022-12-30T22:02:42.369" v="7504"/>
          <ac:inkMkLst>
            <pc:docMk/>
            <pc:sldMk cId="3589582632" sldId="303"/>
            <ac:inkMk id="55" creationId="{E9DEC9A0-B651-0282-1373-EB60BF9362B8}"/>
          </ac:inkMkLst>
        </pc:inkChg>
        <pc:inkChg chg="add mod">
          <ac:chgData name="Jade Tan" userId="16b1a3b18b71b79e" providerId="LiveId" clId="{D51FCBA2-BD5B-9B46-B3E9-D9EFF582E37B}" dt="2022-12-30T22:02:42.369" v="7504"/>
          <ac:inkMkLst>
            <pc:docMk/>
            <pc:sldMk cId="3589582632" sldId="303"/>
            <ac:inkMk id="56" creationId="{8C7F3766-FD65-E791-C386-1997A0AE764F}"/>
          </ac:inkMkLst>
        </pc:inkChg>
        <pc:inkChg chg="mod">
          <ac:chgData name="Jade Tan" userId="16b1a3b18b71b79e" providerId="LiveId" clId="{D51FCBA2-BD5B-9B46-B3E9-D9EFF582E37B}" dt="2022-12-30T20:26:45.165" v="7301" actId="1076"/>
          <ac:inkMkLst>
            <pc:docMk/>
            <pc:sldMk cId="3589582632" sldId="303"/>
            <ac:inkMk id="60" creationId="{EA19918B-3592-C70C-B97B-41435E6FFB9A}"/>
          </ac:inkMkLst>
        </pc:inkChg>
        <pc:inkChg chg="mod">
          <ac:chgData name="Jade Tan" userId="16b1a3b18b71b79e" providerId="LiveId" clId="{D51FCBA2-BD5B-9B46-B3E9-D9EFF582E37B}" dt="2022-12-30T20:26:45.165" v="7301" actId="1076"/>
          <ac:inkMkLst>
            <pc:docMk/>
            <pc:sldMk cId="3589582632" sldId="303"/>
            <ac:inkMk id="61" creationId="{CCA6448A-BA62-0107-6B53-E0AB5862D20A}"/>
          </ac:inkMkLst>
        </pc:inkChg>
        <pc:inkChg chg="mod">
          <ac:chgData name="Jade Tan" userId="16b1a3b18b71b79e" providerId="LiveId" clId="{D51FCBA2-BD5B-9B46-B3E9-D9EFF582E37B}" dt="2022-12-30T20:26:45.165" v="7301" actId="1076"/>
          <ac:inkMkLst>
            <pc:docMk/>
            <pc:sldMk cId="3589582632" sldId="303"/>
            <ac:inkMk id="62" creationId="{3B2ED25F-CDFD-77E6-7E89-A72FCB7FA0B5}"/>
          </ac:inkMkLst>
        </pc:inkChg>
        <pc:inkChg chg="mod">
          <ac:chgData name="Jade Tan" userId="16b1a3b18b71b79e" providerId="LiveId" clId="{D51FCBA2-BD5B-9B46-B3E9-D9EFF582E37B}" dt="2022-12-30T20:26:45.165" v="7301" actId="1076"/>
          <ac:inkMkLst>
            <pc:docMk/>
            <pc:sldMk cId="3589582632" sldId="303"/>
            <ac:inkMk id="70" creationId="{057E43C7-15CC-56CF-70B8-0E7930691895}"/>
          </ac:inkMkLst>
        </pc:inkChg>
        <pc:inkChg chg="mod">
          <ac:chgData name="Jade Tan" userId="16b1a3b18b71b79e" providerId="LiveId" clId="{D51FCBA2-BD5B-9B46-B3E9-D9EFF582E37B}" dt="2022-12-30T20:26:45.165" v="7301" actId="1076"/>
          <ac:inkMkLst>
            <pc:docMk/>
            <pc:sldMk cId="3589582632" sldId="303"/>
            <ac:inkMk id="76" creationId="{BD472C47-BCFE-72BE-08DD-B6D0B2DB76B4}"/>
          </ac:inkMkLst>
        </pc:inkChg>
        <pc:inkChg chg="mod">
          <ac:chgData name="Jade Tan" userId="16b1a3b18b71b79e" providerId="LiveId" clId="{D51FCBA2-BD5B-9B46-B3E9-D9EFF582E37B}" dt="2022-12-30T20:26:45.165" v="7301" actId="1076"/>
          <ac:inkMkLst>
            <pc:docMk/>
            <pc:sldMk cId="3589582632" sldId="303"/>
            <ac:inkMk id="82" creationId="{1FA9E7C0-F23A-AE3B-4EF6-BCF567194CC7}"/>
          </ac:inkMkLst>
        </pc:inkChg>
        <pc:inkChg chg="mod">
          <ac:chgData name="Jade Tan" userId="16b1a3b18b71b79e" providerId="LiveId" clId="{D51FCBA2-BD5B-9B46-B3E9-D9EFF582E37B}" dt="2022-12-30T20:26:45.165" v="7301" actId="1076"/>
          <ac:inkMkLst>
            <pc:docMk/>
            <pc:sldMk cId="3589582632" sldId="303"/>
            <ac:inkMk id="83" creationId="{261899D9-889F-B596-3BC3-BB015499A03F}"/>
          </ac:inkMkLst>
        </pc:inkChg>
        <pc:inkChg chg="del">
          <ac:chgData name="Jade Tan" userId="16b1a3b18b71b79e" providerId="LiveId" clId="{D51FCBA2-BD5B-9B46-B3E9-D9EFF582E37B}" dt="2022-12-30T22:01:02.834" v="7465"/>
          <ac:inkMkLst>
            <pc:docMk/>
            <pc:sldMk cId="3589582632" sldId="303"/>
            <ac:inkMk id="89" creationId="{AD6ECE46-2F4B-0EDA-8A6B-0D0DA71D19D9}"/>
          </ac:inkMkLst>
        </pc:inkChg>
        <pc:inkChg chg="del">
          <ac:chgData name="Jade Tan" userId="16b1a3b18b71b79e" providerId="LiveId" clId="{D51FCBA2-BD5B-9B46-B3E9-D9EFF582E37B}" dt="2022-12-30T22:01:02.840" v="7466"/>
          <ac:inkMkLst>
            <pc:docMk/>
            <pc:sldMk cId="3589582632" sldId="303"/>
            <ac:inkMk id="92" creationId="{91B09C39-D8FE-DCD9-362B-2A3ADE8AF0FB}"/>
          </ac:inkMkLst>
        </pc:inkChg>
        <pc:inkChg chg="del">
          <ac:chgData name="Jade Tan" userId="16b1a3b18b71b79e" providerId="LiveId" clId="{D51FCBA2-BD5B-9B46-B3E9-D9EFF582E37B}" dt="2022-12-30T22:01:22.171" v="7492"/>
          <ac:inkMkLst>
            <pc:docMk/>
            <pc:sldMk cId="3589582632" sldId="303"/>
            <ac:inkMk id="100" creationId="{2533495C-778A-9347-13DF-0EC8DF23E6AA}"/>
          </ac:inkMkLst>
        </pc:inkChg>
        <pc:inkChg chg="del">
          <ac:chgData name="Jade Tan" userId="16b1a3b18b71b79e" providerId="LiveId" clId="{D51FCBA2-BD5B-9B46-B3E9-D9EFF582E37B}" dt="2022-12-30T22:01:21.572" v="7491"/>
          <ac:inkMkLst>
            <pc:docMk/>
            <pc:sldMk cId="3589582632" sldId="303"/>
            <ac:inkMk id="101" creationId="{F24FB542-9236-B989-BF8C-1FC4A51E3BCD}"/>
          </ac:inkMkLst>
        </pc:inkChg>
        <pc:inkChg chg="del">
          <ac:chgData name="Jade Tan" userId="16b1a3b18b71b79e" providerId="LiveId" clId="{D51FCBA2-BD5B-9B46-B3E9-D9EFF582E37B}" dt="2022-12-30T22:01:20.584" v="7489"/>
          <ac:inkMkLst>
            <pc:docMk/>
            <pc:sldMk cId="3589582632" sldId="303"/>
            <ac:inkMk id="102" creationId="{149629E6-884E-6CEF-7FA8-592BA6B94295}"/>
          </ac:inkMkLst>
        </pc:inkChg>
        <pc:inkChg chg="del">
          <ac:chgData name="Jade Tan" userId="16b1a3b18b71b79e" providerId="LiveId" clId="{D51FCBA2-BD5B-9B46-B3E9-D9EFF582E37B}" dt="2022-12-30T22:01:21.153" v="7490"/>
          <ac:inkMkLst>
            <pc:docMk/>
            <pc:sldMk cId="3589582632" sldId="303"/>
            <ac:inkMk id="103" creationId="{78617F13-F469-9A8A-63D0-10406C43C9F4}"/>
          </ac:inkMkLst>
        </pc:inkChg>
        <pc:inkChg chg="del">
          <ac:chgData name="Jade Tan" userId="16b1a3b18b71b79e" providerId="LiveId" clId="{D51FCBA2-BD5B-9B46-B3E9-D9EFF582E37B}" dt="2022-12-30T22:01:23.305" v="7495"/>
          <ac:inkMkLst>
            <pc:docMk/>
            <pc:sldMk cId="3589582632" sldId="303"/>
            <ac:inkMk id="104" creationId="{7AEF5618-E8C4-4ED7-DFD9-5E7F8184A6D6}"/>
          </ac:inkMkLst>
        </pc:inkChg>
        <pc:inkChg chg="del">
          <ac:chgData name="Jade Tan" userId="16b1a3b18b71b79e" providerId="LiveId" clId="{D51FCBA2-BD5B-9B46-B3E9-D9EFF582E37B}" dt="2022-12-30T22:01:23.304" v="7494"/>
          <ac:inkMkLst>
            <pc:docMk/>
            <pc:sldMk cId="3589582632" sldId="303"/>
            <ac:inkMk id="105" creationId="{C50CF11F-7AE2-900E-C53A-79ABCA554890}"/>
          </ac:inkMkLst>
        </pc:inkChg>
        <pc:inkChg chg="del">
          <ac:chgData name="Jade Tan" userId="16b1a3b18b71b79e" providerId="LiveId" clId="{D51FCBA2-BD5B-9B46-B3E9-D9EFF582E37B}" dt="2022-12-30T22:01:22.748" v="7493"/>
          <ac:inkMkLst>
            <pc:docMk/>
            <pc:sldMk cId="3589582632" sldId="303"/>
            <ac:inkMk id="118" creationId="{AF985ACB-F2AD-4983-7D3B-89829FD2EBBF}"/>
          </ac:inkMkLst>
        </pc:inkChg>
        <pc:inkChg chg="mod">
          <ac:chgData name="Jade Tan" userId="16b1a3b18b71b79e" providerId="LiveId" clId="{D51FCBA2-BD5B-9B46-B3E9-D9EFF582E37B}" dt="2022-12-30T20:26:45.165" v="7301" actId="1076"/>
          <ac:inkMkLst>
            <pc:docMk/>
            <pc:sldMk cId="3589582632" sldId="303"/>
            <ac:inkMk id="128" creationId="{C452B648-ADFC-C2EF-42D6-411707094539}"/>
          </ac:inkMkLst>
        </pc:inkChg>
        <pc:inkChg chg="mod">
          <ac:chgData name="Jade Tan" userId="16b1a3b18b71b79e" providerId="LiveId" clId="{D51FCBA2-BD5B-9B46-B3E9-D9EFF582E37B}" dt="2022-12-30T20:26:45.165" v="7301" actId="1076"/>
          <ac:inkMkLst>
            <pc:docMk/>
            <pc:sldMk cId="3589582632" sldId="303"/>
            <ac:inkMk id="130" creationId="{B0EB6C78-E2BA-14E9-2069-C580F3EA9038}"/>
          </ac:inkMkLst>
        </pc:inkChg>
        <pc:inkChg chg="mod">
          <ac:chgData name="Jade Tan" userId="16b1a3b18b71b79e" providerId="LiveId" clId="{D51FCBA2-BD5B-9B46-B3E9-D9EFF582E37B}" dt="2022-12-30T20:26:45.165" v="7301" actId="1076"/>
          <ac:inkMkLst>
            <pc:docMk/>
            <pc:sldMk cId="3589582632" sldId="303"/>
            <ac:inkMk id="131" creationId="{C5D2625A-1895-FF25-8B62-6A1355D2E875}"/>
          </ac:inkMkLst>
        </pc:inkChg>
        <pc:inkChg chg="mod">
          <ac:chgData name="Jade Tan" userId="16b1a3b18b71b79e" providerId="LiveId" clId="{D51FCBA2-BD5B-9B46-B3E9-D9EFF582E37B}" dt="2022-12-30T20:26:45.165" v="7301" actId="1076"/>
          <ac:inkMkLst>
            <pc:docMk/>
            <pc:sldMk cId="3589582632" sldId="303"/>
            <ac:inkMk id="135" creationId="{B4B1DDE1-9641-930C-1760-52A44D3641E5}"/>
          </ac:inkMkLst>
        </pc:inkChg>
        <pc:inkChg chg="mod">
          <ac:chgData name="Jade Tan" userId="16b1a3b18b71b79e" providerId="LiveId" clId="{D51FCBA2-BD5B-9B46-B3E9-D9EFF582E37B}" dt="2022-12-30T20:26:45.165" v="7301" actId="1076"/>
          <ac:inkMkLst>
            <pc:docMk/>
            <pc:sldMk cId="3589582632" sldId="303"/>
            <ac:inkMk id="143" creationId="{DFD2C906-F8D5-E645-3D63-02F0425FECA8}"/>
          </ac:inkMkLst>
        </pc:inkChg>
        <pc:inkChg chg="mod">
          <ac:chgData name="Jade Tan" userId="16b1a3b18b71b79e" providerId="LiveId" clId="{D51FCBA2-BD5B-9B46-B3E9-D9EFF582E37B}" dt="2022-12-30T20:26:45.165" v="7301" actId="1076"/>
          <ac:inkMkLst>
            <pc:docMk/>
            <pc:sldMk cId="3589582632" sldId="303"/>
            <ac:inkMk id="144" creationId="{E14E78FC-16EE-38C3-129A-058D92DB7897}"/>
          </ac:inkMkLst>
        </pc:inkChg>
        <pc:inkChg chg="mod">
          <ac:chgData name="Jade Tan" userId="16b1a3b18b71b79e" providerId="LiveId" clId="{D51FCBA2-BD5B-9B46-B3E9-D9EFF582E37B}" dt="2022-12-30T20:26:45.165" v="7301" actId="1076"/>
          <ac:inkMkLst>
            <pc:docMk/>
            <pc:sldMk cId="3589582632" sldId="303"/>
            <ac:inkMk id="146" creationId="{E44C3BD3-9E5B-4F05-9806-8CAC33081418}"/>
          </ac:inkMkLst>
        </pc:inkChg>
        <pc:inkChg chg="del mod">
          <ac:chgData name="Jade Tan" userId="16b1a3b18b71b79e" providerId="LiveId" clId="{D51FCBA2-BD5B-9B46-B3E9-D9EFF582E37B}" dt="2022-12-30T22:01:08.063" v="7476"/>
          <ac:inkMkLst>
            <pc:docMk/>
            <pc:sldMk cId="3589582632" sldId="303"/>
            <ac:inkMk id="149" creationId="{1D92A8AB-3B64-A860-7482-73F839D6F93F}"/>
          </ac:inkMkLst>
        </pc:inkChg>
        <pc:inkChg chg="del mod">
          <ac:chgData name="Jade Tan" userId="16b1a3b18b71b79e" providerId="LiveId" clId="{D51FCBA2-BD5B-9B46-B3E9-D9EFF582E37B}" dt="2022-12-30T22:01:25.918" v="7497"/>
          <ac:inkMkLst>
            <pc:docMk/>
            <pc:sldMk cId="3589582632" sldId="303"/>
            <ac:inkMk id="150" creationId="{0D5533B6-FC08-95D5-D844-7F26C03B2EE4}"/>
          </ac:inkMkLst>
        </pc:inkChg>
        <pc:inkChg chg="mod">
          <ac:chgData name="Jade Tan" userId="16b1a3b18b71b79e" providerId="LiveId" clId="{D51FCBA2-BD5B-9B46-B3E9-D9EFF582E37B}" dt="2022-12-30T20:26:45.165" v="7301" actId="1076"/>
          <ac:inkMkLst>
            <pc:docMk/>
            <pc:sldMk cId="3589582632" sldId="303"/>
            <ac:inkMk id="153" creationId="{998F7948-7596-EA23-EE4D-691E4407C910}"/>
          </ac:inkMkLst>
        </pc:inkChg>
        <pc:inkChg chg="del mod">
          <ac:chgData name="Jade Tan" userId="16b1a3b18b71b79e" providerId="LiveId" clId="{D51FCBA2-BD5B-9B46-B3E9-D9EFF582E37B}" dt="2022-12-30T22:01:02.848" v="7471"/>
          <ac:inkMkLst>
            <pc:docMk/>
            <pc:sldMk cId="3589582632" sldId="303"/>
            <ac:inkMk id="158" creationId="{784E8C2F-F051-8B5F-2321-5052F0478B7D}"/>
          </ac:inkMkLst>
        </pc:inkChg>
        <pc:inkChg chg="mod">
          <ac:chgData name="Jade Tan" userId="16b1a3b18b71b79e" providerId="LiveId" clId="{D51FCBA2-BD5B-9B46-B3E9-D9EFF582E37B}" dt="2022-12-30T20:26:45.165" v="7301" actId="1076"/>
          <ac:inkMkLst>
            <pc:docMk/>
            <pc:sldMk cId="3589582632" sldId="303"/>
            <ac:inkMk id="161" creationId="{9099B371-45F4-2AD5-52C4-82B4F09FFB65}"/>
          </ac:inkMkLst>
        </pc:inkChg>
        <pc:inkChg chg="mod">
          <ac:chgData name="Jade Tan" userId="16b1a3b18b71b79e" providerId="LiveId" clId="{D51FCBA2-BD5B-9B46-B3E9-D9EFF582E37B}" dt="2022-12-30T20:26:45.165" v="7301" actId="1076"/>
          <ac:inkMkLst>
            <pc:docMk/>
            <pc:sldMk cId="3589582632" sldId="303"/>
            <ac:inkMk id="162" creationId="{781322E5-A9B3-AF42-A933-404A5BC0F9D4}"/>
          </ac:inkMkLst>
        </pc:inkChg>
        <pc:inkChg chg="mod">
          <ac:chgData name="Jade Tan" userId="16b1a3b18b71b79e" providerId="LiveId" clId="{D51FCBA2-BD5B-9B46-B3E9-D9EFF582E37B}" dt="2022-12-30T20:26:45.165" v="7301" actId="1076"/>
          <ac:inkMkLst>
            <pc:docMk/>
            <pc:sldMk cId="3589582632" sldId="303"/>
            <ac:inkMk id="174" creationId="{CDF68C27-B472-4931-F7E6-90F8DCEDA523}"/>
          </ac:inkMkLst>
        </pc:inkChg>
        <pc:inkChg chg="mod">
          <ac:chgData name="Jade Tan" userId="16b1a3b18b71b79e" providerId="LiveId" clId="{D51FCBA2-BD5B-9B46-B3E9-D9EFF582E37B}" dt="2022-12-30T20:26:45.165" v="7301" actId="1076"/>
          <ac:inkMkLst>
            <pc:docMk/>
            <pc:sldMk cId="3589582632" sldId="303"/>
            <ac:inkMk id="175" creationId="{60EEB906-F873-0E59-7274-97AAACEC81DD}"/>
          </ac:inkMkLst>
        </pc:inkChg>
        <pc:inkChg chg="mod">
          <ac:chgData name="Jade Tan" userId="16b1a3b18b71b79e" providerId="LiveId" clId="{D51FCBA2-BD5B-9B46-B3E9-D9EFF582E37B}" dt="2022-12-30T20:26:45.165" v="7301" actId="1076"/>
          <ac:inkMkLst>
            <pc:docMk/>
            <pc:sldMk cId="3589582632" sldId="303"/>
            <ac:inkMk id="176" creationId="{4D1EBFD7-F6C6-9CEF-AF0B-7624835B4754}"/>
          </ac:inkMkLst>
        </pc:inkChg>
        <pc:inkChg chg="mod">
          <ac:chgData name="Jade Tan" userId="16b1a3b18b71b79e" providerId="LiveId" clId="{D51FCBA2-BD5B-9B46-B3E9-D9EFF582E37B}" dt="2022-12-30T20:26:45.165" v="7301" actId="1076"/>
          <ac:inkMkLst>
            <pc:docMk/>
            <pc:sldMk cId="3589582632" sldId="303"/>
            <ac:inkMk id="191" creationId="{EF9C03EF-08C5-75FC-535C-0A6BFAD7F739}"/>
          </ac:inkMkLst>
        </pc:inkChg>
        <pc:inkChg chg="mod">
          <ac:chgData name="Jade Tan" userId="16b1a3b18b71b79e" providerId="LiveId" clId="{D51FCBA2-BD5B-9B46-B3E9-D9EFF582E37B}" dt="2022-12-30T20:26:45.165" v="7301" actId="1076"/>
          <ac:inkMkLst>
            <pc:docMk/>
            <pc:sldMk cId="3589582632" sldId="303"/>
            <ac:inkMk id="192" creationId="{2B67F11C-EF33-685C-5C1B-149E0A8D7467}"/>
          </ac:inkMkLst>
        </pc:inkChg>
        <pc:inkChg chg="mod">
          <ac:chgData name="Jade Tan" userId="16b1a3b18b71b79e" providerId="LiveId" clId="{D51FCBA2-BD5B-9B46-B3E9-D9EFF582E37B}" dt="2022-12-30T20:26:45.165" v="7301" actId="1076"/>
          <ac:inkMkLst>
            <pc:docMk/>
            <pc:sldMk cId="3589582632" sldId="303"/>
            <ac:inkMk id="193" creationId="{67BEC785-A2D0-D654-AFBD-9C9DB8C5E51A}"/>
          </ac:inkMkLst>
        </pc:inkChg>
        <pc:inkChg chg="del mod">
          <ac:chgData name="Jade Tan" userId="16b1a3b18b71b79e" providerId="LiveId" clId="{D51FCBA2-BD5B-9B46-B3E9-D9EFF582E37B}" dt="2022-12-30T22:01:02.851" v="7473"/>
          <ac:inkMkLst>
            <pc:docMk/>
            <pc:sldMk cId="3589582632" sldId="303"/>
            <ac:inkMk id="194" creationId="{924F9B12-AAEE-1631-5CB0-2F84BA8E1E77}"/>
          </ac:inkMkLst>
        </pc:inkChg>
        <pc:inkChg chg="del mod">
          <ac:chgData name="Jade Tan" userId="16b1a3b18b71b79e" providerId="LiveId" clId="{D51FCBA2-BD5B-9B46-B3E9-D9EFF582E37B}" dt="2022-12-30T22:01:02.853" v="7474"/>
          <ac:inkMkLst>
            <pc:docMk/>
            <pc:sldMk cId="3589582632" sldId="303"/>
            <ac:inkMk id="199" creationId="{F9171773-23DF-EF38-0CCD-FB500A9D025F}"/>
          </ac:inkMkLst>
        </pc:inkChg>
        <pc:inkChg chg="mod">
          <ac:chgData name="Jade Tan" userId="16b1a3b18b71b79e" providerId="LiveId" clId="{D51FCBA2-BD5B-9B46-B3E9-D9EFF582E37B}" dt="2022-12-30T20:26:45.165" v="7301" actId="1076"/>
          <ac:inkMkLst>
            <pc:docMk/>
            <pc:sldMk cId="3589582632" sldId="303"/>
            <ac:inkMk id="200" creationId="{B097FC28-4322-1C2E-7339-891342C2EB4D}"/>
          </ac:inkMkLst>
        </pc:inkChg>
        <pc:inkChg chg="mod">
          <ac:chgData name="Jade Tan" userId="16b1a3b18b71b79e" providerId="LiveId" clId="{D51FCBA2-BD5B-9B46-B3E9-D9EFF582E37B}" dt="2022-12-30T20:26:45.165" v="7301" actId="1076"/>
          <ac:inkMkLst>
            <pc:docMk/>
            <pc:sldMk cId="3589582632" sldId="303"/>
            <ac:inkMk id="201" creationId="{D62B5100-D4B2-FE4B-8B4D-EF02255E022A}"/>
          </ac:inkMkLst>
        </pc:inkChg>
        <pc:inkChg chg="del mod">
          <ac:chgData name="Jade Tan" userId="16b1a3b18b71b79e" providerId="LiveId" clId="{D51FCBA2-BD5B-9B46-B3E9-D9EFF582E37B}" dt="2022-12-30T22:01:02.855" v="7475"/>
          <ac:inkMkLst>
            <pc:docMk/>
            <pc:sldMk cId="3589582632" sldId="303"/>
            <ac:inkMk id="202" creationId="{F0F18527-F174-2721-2AB9-3FFB8A082BC2}"/>
          </ac:inkMkLst>
        </pc:inkChg>
        <pc:inkChg chg="mod">
          <ac:chgData name="Jade Tan" userId="16b1a3b18b71b79e" providerId="LiveId" clId="{D51FCBA2-BD5B-9B46-B3E9-D9EFF582E37B}" dt="2022-12-30T20:26:45.165" v="7301" actId="1076"/>
          <ac:inkMkLst>
            <pc:docMk/>
            <pc:sldMk cId="3589582632" sldId="303"/>
            <ac:inkMk id="206" creationId="{9E4422FA-2FCC-52BF-5136-B2C0DE6017AE}"/>
          </ac:inkMkLst>
        </pc:inkChg>
        <pc:inkChg chg="mod">
          <ac:chgData name="Jade Tan" userId="16b1a3b18b71b79e" providerId="LiveId" clId="{D51FCBA2-BD5B-9B46-B3E9-D9EFF582E37B}" dt="2022-12-30T20:26:45.165" v="7301" actId="1076"/>
          <ac:inkMkLst>
            <pc:docMk/>
            <pc:sldMk cId="3589582632" sldId="303"/>
            <ac:inkMk id="212" creationId="{0B931605-1345-05E7-66DA-22F4257E36FC}"/>
          </ac:inkMkLst>
        </pc:inkChg>
        <pc:inkChg chg="mod">
          <ac:chgData name="Jade Tan" userId="16b1a3b18b71b79e" providerId="LiveId" clId="{D51FCBA2-BD5B-9B46-B3E9-D9EFF582E37B}" dt="2022-12-30T20:26:45.165" v="7301" actId="1076"/>
          <ac:inkMkLst>
            <pc:docMk/>
            <pc:sldMk cId="3589582632" sldId="303"/>
            <ac:inkMk id="219" creationId="{F9389661-603C-C29B-E63E-3534C28D2FB1}"/>
          </ac:inkMkLst>
        </pc:inkChg>
        <pc:inkChg chg="mod">
          <ac:chgData name="Jade Tan" userId="16b1a3b18b71b79e" providerId="LiveId" clId="{D51FCBA2-BD5B-9B46-B3E9-D9EFF582E37B}" dt="2022-12-30T20:26:45.165" v="7301" actId="1076"/>
          <ac:inkMkLst>
            <pc:docMk/>
            <pc:sldMk cId="3589582632" sldId="303"/>
            <ac:inkMk id="227" creationId="{883B44AC-7F85-4CAD-948B-617498491DED}"/>
          </ac:inkMkLst>
        </pc:inkChg>
        <pc:inkChg chg="mod">
          <ac:chgData name="Jade Tan" userId="16b1a3b18b71b79e" providerId="LiveId" clId="{D51FCBA2-BD5B-9B46-B3E9-D9EFF582E37B}" dt="2022-12-30T20:26:45.165" v="7301" actId="1076"/>
          <ac:inkMkLst>
            <pc:docMk/>
            <pc:sldMk cId="3589582632" sldId="303"/>
            <ac:inkMk id="228" creationId="{AA5FB47D-5C5A-FBF2-11F2-A159483895D9}"/>
          </ac:inkMkLst>
        </pc:inkChg>
        <pc:inkChg chg="del mod">
          <ac:chgData name="Jade Tan" userId="16b1a3b18b71b79e" providerId="LiveId" clId="{D51FCBA2-BD5B-9B46-B3E9-D9EFF582E37B}" dt="2022-12-30T22:01:09.567" v="7480"/>
          <ac:inkMkLst>
            <pc:docMk/>
            <pc:sldMk cId="3589582632" sldId="303"/>
            <ac:inkMk id="230" creationId="{EBCA964E-0884-5B40-6460-2E6C3E97C26F}"/>
          </ac:inkMkLst>
        </pc:inkChg>
        <pc:inkChg chg="del mod">
          <ac:chgData name="Jade Tan" userId="16b1a3b18b71b79e" providerId="LiveId" clId="{D51FCBA2-BD5B-9B46-B3E9-D9EFF582E37B}" dt="2022-12-30T22:00:59.414" v="7464"/>
          <ac:inkMkLst>
            <pc:docMk/>
            <pc:sldMk cId="3589582632" sldId="303"/>
            <ac:inkMk id="237" creationId="{97B3C0CA-5CC2-24BE-2128-08D2A02E5F2C}"/>
          </ac:inkMkLst>
        </pc:inkChg>
        <pc:inkChg chg="del mod">
          <ac:chgData name="Jade Tan" userId="16b1a3b18b71b79e" providerId="LiveId" clId="{D51FCBA2-BD5B-9B46-B3E9-D9EFF582E37B}" dt="2022-12-30T22:00:59.399" v="7462"/>
          <ac:inkMkLst>
            <pc:docMk/>
            <pc:sldMk cId="3589582632" sldId="303"/>
            <ac:inkMk id="238" creationId="{9C1C3F51-4C5A-9887-BE3F-061A97337ABC}"/>
          </ac:inkMkLst>
        </pc:inkChg>
        <pc:inkChg chg="del mod">
          <ac:chgData name="Jade Tan" userId="16b1a3b18b71b79e" providerId="LiveId" clId="{D51FCBA2-BD5B-9B46-B3E9-D9EFF582E37B}" dt="2022-12-30T22:01:02.841" v="7467"/>
          <ac:inkMkLst>
            <pc:docMk/>
            <pc:sldMk cId="3589582632" sldId="303"/>
            <ac:inkMk id="239" creationId="{0F9233B0-FDA0-79BC-9984-77308674A989}"/>
          </ac:inkMkLst>
        </pc:inkChg>
        <pc:inkChg chg="mod">
          <ac:chgData name="Jade Tan" userId="16b1a3b18b71b79e" providerId="LiveId" clId="{D51FCBA2-BD5B-9B46-B3E9-D9EFF582E37B}" dt="2022-12-30T18:20:45.464" v="7294" actId="14100"/>
          <ac:inkMkLst>
            <pc:docMk/>
            <pc:sldMk cId="3589582632" sldId="303"/>
            <ac:inkMk id="240" creationId="{E86941F1-2506-E020-FD6B-C8EB6DAAC4C6}"/>
          </ac:inkMkLst>
        </pc:inkChg>
        <pc:inkChg chg="del mod">
          <ac:chgData name="Jade Tan" userId="16b1a3b18b71b79e" providerId="LiveId" clId="{D51FCBA2-BD5B-9B46-B3E9-D9EFF582E37B}" dt="2022-12-30T22:01:02.846" v="7470"/>
          <ac:inkMkLst>
            <pc:docMk/>
            <pc:sldMk cId="3589582632" sldId="303"/>
            <ac:inkMk id="245" creationId="{C88E2EED-4075-C0AC-A09F-98D83EA685B8}"/>
          </ac:inkMkLst>
        </pc:inkChg>
        <pc:inkChg chg="del mod">
          <ac:chgData name="Jade Tan" userId="16b1a3b18b71b79e" providerId="LiveId" clId="{D51FCBA2-BD5B-9B46-B3E9-D9EFF582E37B}" dt="2022-12-30T22:01:02.850" v="7472"/>
          <ac:inkMkLst>
            <pc:docMk/>
            <pc:sldMk cId="3589582632" sldId="303"/>
            <ac:inkMk id="248" creationId="{4EB8E87E-75CF-05E6-1DD5-380A0EE96BA0}"/>
          </ac:inkMkLst>
        </pc:inkChg>
        <pc:inkChg chg="del mod">
          <ac:chgData name="Jade Tan" userId="16b1a3b18b71b79e" providerId="LiveId" clId="{D51FCBA2-BD5B-9B46-B3E9-D9EFF582E37B}" dt="2022-12-30T22:01:33.719" v="7502"/>
          <ac:inkMkLst>
            <pc:docMk/>
            <pc:sldMk cId="3589582632" sldId="303"/>
            <ac:inkMk id="251" creationId="{6A3791C0-3C6F-7422-AC1A-7ABDD9DC932F}"/>
          </ac:inkMkLst>
        </pc:inkChg>
        <pc:inkChg chg="mod">
          <ac:chgData name="Jade Tan" userId="16b1a3b18b71b79e" providerId="LiveId" clId="{D51FCBA2-BD5B-9B46-B3E9-D9EFF582E37B}" dt="2022-12-30T18:20:45.464" v="7294" actId="14100"/>
          <ac:inkMkLst>
            <pc:docMk/>
            <pc:sldMk cId="3589582632" sldId="303"/>
            <ac:inkMk id="254" creationId="{204D7C83-DB03-29C5-AEC0-8C313B5FAA44}"/>
          </ac:inkMkLst>
        </pc:inkChg>
        <pc:inkChg chg="mod">
          <ac:chgData name="Jade Tan" userId="16b1a3b18b71b79e" providerId="LiveId" clId="{D51FCBA2-BD5B-9B46-B3E9-D9EFF582E37B}" dt="2022-12-30T18:20:45.464" v="7294" actId="14100"/>
          <ac:inkMkLst>
            <pc:docMk/>
            <pc:sldMk cId="3589582632" sldId="303"/>
            <ac:inkMk id="255" creationId="{199046B2-6B79-3257-0976-E4CE7498F71E}"/>
          </ac:inkMkLst>
        </pc:inkChg>
        <pc:inkChg chg="mod">
          <ac:chgData name="Jade Tan" userId="16b1a3b18b71b79e" providerId="LiveId" clId="{D51FCBA2-BD5B-9B46-B3E9-D9EFF582E37B}" dt="2022-12-30T18:20:45.464" v="7294" actId="14100"/>
          <ac:inkMkLst>
            <pc:docMk/>
            <pc:sldMk cId="3589582632" sldId="303"/>
            <ac:inkMk id="256" creationId="{4F53E324-949B-6B22-6EA8-959EF546D216}"/>
          </ac:inkMkLst>
        </pc:inkChg>
        <pc:inkChg chg="mod">
          <ac:chgData name="Jade Tan" userId="16b1a3b18b71b79e" providerId="LiveId" clId="{D51FCBA2-BD5B-9B46-B3E9-D9EFF582E37B}" dt="2022-12-30T18:20:45.464" v="7294" actId="14100"/>
          <ac:inkMkLst>
            <pc:docMk/>
            <pc:sldMk cId="3589582632" sldId="303"/>
            <ac:inkMk id="257" creationId="{589FC7F1-B324-C5DD-FDCE-9368A9AEDB79}"/>
          </ac:inkMkLst>
        </pc:inkChg>
        <pc:inkChg chg="mod">
          <ac:chgData name="Jade Tan" userId="16b1a3b18b71b79e" providerId="LiveId" clId="{D51FCBA2-BD5B-9B46-B3E9-D9EFF582E37B}" dt="2022-12-30T18:20:45.464" v="7294" actId="14100"/>
          <ac:inkMkLst>
            <pc:docMk/>
            <pc:sldMk cId="3589582632" sldId="303"/>
            <ac:inkMk id="264" creationId="{4AD7D922-1172-97A8-4FEF-D15B971A7BD2}"/>
          </ac:inkMkLst>
        </pc:inkChg>
        <pc:inkChg chg="mod">
          <ac:chgData name="Jade Tan" userId="16b1a3b18b71b79e" providerId="LiveId" clId="{D51FCBA2-BD5B-9B46-B3E9-D9EFF582E37B}" dt="2022-12-30T18:20:45.464" v="7294" actId="14100"/>
          <ac:inkMkLst>
            <pc:docMk/>
            <pc:sldMk cId="3589582632" sldId="303"/>
            <ac:inkMk id="267" creationId="{7641C125-034A-C710-2111-FF11A3DDE251}"/>
          </ac:inkMkLst>
        </pc:inkChg>
        <pc:inkChg chg="del mod">
          <ac:chgData name="Jade Tan" userId="16b1a3b18b71b79e" providerId="LiveId" clId="{D51FCBA2-BD5B-9B46-B3E9-D9EFF582E37B}" dt="2022-12-30T22:00:59.409" v="7463"/>
          <ac:inkMkLst>
            <pc:docMk/>
            <pc:sldMk cId="3589582632" sldId="303"/>
            <ac:inkMk id="268" creationId="{399A3BE9-ADC5-AF89-E0D5-BD264195820B}"/>
          </ac:inkMkLst>
        </pc:inkChg>
        <pc:inkChg chg="del mod">
          <ac:chgData name="Jade Tan" userId="16b1a3b18b71b79e" providerId="LiveId" clId="{D51FCBA2-BD5B-9B46-B3E9-D9EFF582E37B}" dt="2022-12-30T22:01:08.071" v="7478"/>
          <ac:inkMkLst>
            <pc:docMk/>
            <pc:sldMk cId="3589582632" sldId="303"/>
            <ac:inkMk id="269" creationId="{1BA090E7-D473-C1DE-D1A5-488AD3182C18}"/>
          </ac:inkMkLst>
        </pc:inkChg>
        <pc:inkChg chg="del mod">
          <ac:chgData name="Jade Tan" userId="16b1a3b18b71b79e" providerId="LiveId" clId="{D51FCBA2-BD5B-9B46-B3E9-D9EFF582E37B}" dt="2022-12-30T22:01:13.993" v="7484"/>
          <ac:inkMkLst>
            <pc:docMk/>
            <pc:sldMk cId="3589582632" sldId="303"/>
            <ac:inkMk id="274" creationId="{4876D2A8-5907-32B6-34FA-51D17279E5B0}"/>
          </ac:inkMkLst>
        </pc:inkChg>
        <pc:inkChg chg="mod">
          <ac:chgData name="Jade Tan" userId="16b1a3b18b71b79e" providerId="LiveId" clId="{D51FCBA2-BD5B-9B46-B3E9-D9EFF582E37B}" dt="2022-12-30T20:26:45.165" v="7301" actId="1076"/>
          <ac:inkMkLst>
            <pc:docMk/>
            <pc:sldMk cId="3589582632" sldId="303"/>
            <ac:inkMk id="281" creationId="{7130F33D-269B-B91C-6177-57E24CFF7F05}"/>
          </ac:inkMkLst>
        </pc:inkChg>
        <pc:inkChg chg="mod">
          <ac:chgData name="Jade Tan" userId="16b1a3b18b71b79e" providerId="LiveId" clId="{D51FCBA2-BD5B-9B46-B3E9-D9EFF582E37B}" dt="2022-12-30T20:26:45.165" v="7301" actId="1076"/>
          <ac:inkMkLst>
            <pc:docMk/>
            <pc:sldMk cId="3589582632" sldId="303"/>
            <ac:inkMk id="284" creationId="{4AAC2E4B-D3AC-A57B-F277-34BB4B98AB72}"/>
          </ac:inkMkLst>
        </pc:inkChg>
        <pc:inkChg chg="mod">
          <ac:chgData name="Jade Tan" userId="16b1a3b18b71b79e" providerId="LiveId" clId="{D51FCBA2-BD5B-9B46-B3E9-D9EFF582E37B}" dt="2022-12-30T20:26:45.165" v="7301" actId="1076"/>
          <ac:inkMkLst>
            <pc:docMk/>
            <pc:sldMk cId="3589582632" sldId="303"/>
            <ac:inkMk id="285" creationId="{2060E2EF-E9C1-CF91-3A10-C762D0CA4364}"/>
          </ac:inkMkLst>
        </pc:inkChg>
        <pc:inkChg chg="mod">
          <ac:chgData name="Jade Tan" userId="16b1a3b18b71b79e" providerId="LiveId" clId="{D51FCBA2-BD5B-9B46-B3E9-D9EFF582E37B}" dt="2022-12-30T20:26:45.165" v="7301" actId="1076"/>
          <ac:inkMkLst>
            <pc:docMk/>
            <pc:sldMk cId="3589582632" sldId="303"/>
            <ac:inkMk id="301" creationId="{8426F7B0-747A-D4F0-6C64-AA289756E203}"/>
          </ac:inkMkLst>
        </pc:inkChg>
        <pc:inkChg chg="mod">
          <ac:chgData name="Jade Tan" userId="16b1a3b18b71b79e" providerId="LiveId" clId="{D51FCBA2-BD5B-9B46-B3E9-D9EFF582E37B}" dt="2022-12-30T20:26:45.165" v="7301" actId="1076"/>
          <ac:inkMkLst>
            <pc:docMk/>
            <pc:sldMk cId="3589582632" sldId="303"/>
            <ac:inkMk id="302" creationId="{5D0CB878-1FD9-EDE7-AFBB-142408D14974}"/>
          </ac:inkMkLst>
        </pc:inkChg>
        <pc:inkChg chg="mod">
          <ac:chgData name="Jade Tan" userId="16b1a3b18b71b79e" providerId="LiveId" clId="{D51FCBA2-BD5B-9B46-B3E9-D9EFF582E37B}" dt="2022-12-30T20:26:45.165" v="7301" actId="1076"/>
          <ac:inkMkLst>
            <pc:docMk/>
            <pc:sldMk cId="3589582632" sldId="303"/>
            <ac:inkMk id="303" creationId="{86471B6F-B3F2-C39F-BD78-0D20BAEE3A91}"/>
          </ac:inkMkLst>
        </pc:inkChg>
        <pc:inkChg chg="mod">
          <ac:chgData name="Jade Tan" userId="16b1a3b18b71b79e" providerId="LiveId" clId="{D51FCBA2-BD5B-9B46-B3E9-D9EFF582E37B}" dt="2022-12-30T20:26:45.165" v="7301" actId="1076"/>
          <ac:inkMkLst>
            <pc:docMk/>
            <pc:sldMk cId="3589582632" sldId="303"/>
            <ac:inkMk id="304" creationId="{D7744F60-292D-DFFD-28A6-34B1CCB067DD}"/>
          </ac:inkMkLst>
        </pc:inkChg>
        <pc:inkChg chg="del">
          <ac:chgData name="Jade Tan" userId="16b1a3b18b71b79e" providerId="LiveId" clId="{D51FCBA2-BD5B-9B46-B3E9-D9EFF582E37B}" dt="2022-12-30T18:19:28.508" v="7277" actId="478"/>
          <ac:inkMkLst>
            <pc:docMk/>
            <pc:sldMk cId="3589582632" sldId="303"/>
            <ac:inkMk id="309" creationId="{49739B46-34D2-057D-9E3C-C591648BCE7A}"/>
          </ac:inkMkLst>
        </pc:inkChg>
        <pc:inkChg chg="del">
          <ac:chgData name="Jade Tan" userId="16b1a3b18b71b79e" providerId="LiveId" clId="{D51FCBA2-BD5B-9B46-B3E9-D9EFF582E37B}" dt="2022-12-30T18:19:27.546" v="7276" actId="478"/>
          <ac:inkMkLst>
            <pc:docMk/>
            <pc:sldMk cId="3589582632" sldId="303"/>
            <ac:inkMk id="312" creationId="{A423200F-0596-1FB0-E245-AA3ABDFEDE20}"/>
          </ac:inkMkLst>
        </pc:inkChg>
        <pc:inkChg chg="del">
          <ac:chgData name="Jade Tan" userId="16b1a3b18b71b79e" providerId="LiveId" clId="{D51FCBA2-BD5B-9B46-B3E9-D9EFF582E37B}" dt="2022-12-30T18:19:31.467" v="7279" actId="478"/>
          <ac:inkMkLst>
            <pc:docMk/>
            <pc:sldMk cId="3589582632" sldId="303"/>
            <ac:inkMk id="315" creationId="{526F6B5A-6AFF-EBA6-68F2-30CEDADA6255}"/>
          </ac:inkMkLst>
        </pc:inkChg>
        <pc:inkChg chg="del">
          <ac:chgData name="Jade Tan" userId="16b1a3b18b71b79e" providerId="LiveId" clId="{D51FCBA2-BD5B-9B46-B3E9-D9EFF582E37B}" dt="2022-12-30T18:19:30.591" v="7278" actId="478"/>
          <ac:inkMkLst>
            <pc:docMk/>
            <pc:sldMk cId="3589582632" sldId="303"/>
            <ac:inkMk id="316" creationId="{66CA419C-70FE-AFD7-C396-8393E312F875}"/>
          </ac:inkMkLst>
        </pc:inkChg>
        <pc:inkChg chg="del">
          <ac:chgData name="Jade Tan" userId="16b1a3b18b71b79e" providerId="LiveId" clId="{D51FCBA2-BD5B-9B46-B3E9-D9EFF582E37B}" dt="2022-12-30T18:19:33.202" v="7281" actId="478"/>
          <ac:inkMkLst>
            <pc:docMk/>
            <pc:sldMk cId="3589582632" sldId="303"/>
            <ac:inkMk id="317" creationId="{9F937EEC-F1C8-CD0B-5AFC-5523D85766AD}"/>
          </ac:inkMkLst>
        </pc:inkChg>
        <pc:inkChg chg="del">
          <ac:chgData name="Jade Tan" userId="16b1a3b18b71b79e" providerId="LiveId" clId="{D51FCBA2-BD5B-9B46-B3E9-D9EFF582E37B}" dt="2022-12-30T18:19:34.279" v="7282" actId="478"/>
          <ac:inkMkLst>
            <pc:docMk/>
            <pc:sldMk cId="3589582632" sldId="303"/>
            <ac:inkMk id="318" creationId="{0BD94807-C3ED-5320-B586-F9B998A682C1}"/>
          </ac:inkMkLst>
        </pc:inkChg>
        <pc:inkChg chg="del">
          <ac:chgData name="Jade Tan" userId="16b1a3b18b71b79e" providerId="LiveId" clId="{D51FCBA2-BD5B-9B46-B3E9-D9EFF582E37B}" dt="2022-12-30T18:19:45.123" v="7290" actId="478"/>
          <ac:inkMkLst>
            <pc:docMk/>
            <pc:sldMk cId="3589582632" sldId="303"/>
            <ac:inkMk id="319" creationId="{91FDC106-2927-9E9F-BF02-6245F6A1FE85}"/>
          </ac:inkMkLst>
        </pc:inkChg>
        <pc:inkChg chg="del">
          <ac:chgData name="Jade Tan" userId="16b1a3b18b71b79e" providerId="LiveId" clId="{D51FCBA2-BD5B-9B46-B3E9-D9EFF582E37B}" dt="2022-12-30T18:19:32.329" v="7280" actId="478"/>
          <ac:inkMkLst>
            <pc:docMk/>
            <pc:sldMk cId="3589582632" sldId="303"/>
            <ac:inkMk id="320" creationId="{DAAAC740-F0BA-0322-1334-EB67E3E24134}"/>
          </ac:inkMkLst>
        </pc:inkChg>
        <pc:inkChg chg="del">
          <ac:chgData name="Jade Tan" userId="16b1a3b18b71b79e" providerId="LiveId" clId="{D51FCBA2-BD5B-9B46-B3E9-D9EFF582E37B}" dt="2022-12-30T18:19:36.214" v="7284" actId="478"/>
          <ac:inkMkLst>
            <pc:docMk/>
            <pc:sldMk cId="3589582632" sldId="303"/>
            <ac:inkMk id="321" creationId="{E034D54D-FF21-A8E7-1723-9522F3631DE7}"/>
          </ac:inkMkLst>
        </pc:inkChg>
        <pc:inkChg chg="del">
          <ac:chgData name="Jade Tan" userId="16b1a3b18b71b79e" providerId="LiveId" clId="{D51FCBA2-BD5B-9B46-B3E9-D9EFF582E37B}" dt="2022-12-30T18:19:37.136" v="7285" actId="478"/>
          <ac:inkMkLst>
            <pc:docMk/>
            <pc:sldMk cId="3589582632" sldId="303"/>
            <ac:inkMk id="322" creationId="{D49F4918-D269-0303-855D-571EF30739F3}"/>
          </ac:inkMkLst>
        </pc:inkChg>
        <pc:inkChg chg="del">
          <ac:chgData name="Jade Tan" userId="16b1a3b18b71b79e" providerId="LiveId" clId="{D51FCBA2-BD5B-9B46-B3E9-D9EFF582E37B}" dt="2022-12-30T18:19:35.104" v="7283" actId="478"/>
          <ac:inkMkLst>
            <pc:docMk/>
            <pc:sldMk cId="3589582632" sldId="303"/>
            <ac:inkMk id="323" creationId="{6E549867-C21C-2C03-E77C-26C401DC382F}"/>
          </ac:inkMkLst>
        </pc:inkChg>
        <pc:inkChg chg="del">
          <ac:chgData name="Jade Tan" userId="16b1a3b18b71b79e" providerId="LiveId" clId="{D51FCBA2-BD5B-9B46-B3E9-D9EFF582E37B}" dt="2022-12-30T18:19:37.905" v="7286" actId="478"/>
          <ac:inkMkLst>
            <pc:docMk/>
            <pc:sldMk cId="3589582632" sldId="303"/>
            <ac:inkMk id="324" creationId="{9E030E7B-BB2A-06C0-4910-C21FDBAE3D89}"/>
          </ac:inkMkLst>
        </pc:inkChg>
        <pc:inkChg chg="del">
          <ac:chgData name="Jade Tan" userId="16b1a3b18b71b79e" providerId="LiveId" clId="{D51FCBA2-BD5B-9B46-B3E9-D9EFF582E37B}" dt="2022-12-30T18:19:41.388" v="7288" actId="478"/>
          <ac:inkMkLst>
            <pc:docMk/>
            <pc:sldMk cId="3589582632" sldId="303"/>
            <ac:inkMk id="325" creationId="{95CEB117-4236-7471-9D44-5957AC843AB7}"/>
          </ac:inkMkLst>
        </pc:inkChg>
        <pc:inkChg chg="del">
          <ac:chgData name="Jade Tan" userId="16b1a3b18b71b79e" providerId="LiveId" clId="{D51FCBA2-BD5B-9B46-B3E9-D9EFF582E37B}" dt="2022-12-30T18:19:39.159" v="7287" actId="478"/>
          <ac:inkMkLst>
            <pc:docMk/>
            <pc:sldMk cId="3589582632" sldId="303"/>
            <ac:inkMk id="326" creationId="{39848A20-CA47-D0E6-8FC7-6E9A4A0A5698}"/>
          </ac:inkMkLst>
        </pc:inkChg>
        <pc:inkChg chg="del">
          <ac:chgData name="Jade Tan" userId="16b1a3b18b71b79e" providerId="LiveId" clId="{D51FCBA2-BD5B-9B46-B3E9-D9EFF582E37B}" dt="2022-12-30T18:19:43.719" v="7289" actId="478"/>
          <ac:inkMkLst>
            <pc:docMk/>
            <pc:sldMk cId="3589582632" sldId="303"/>
            <ac:inkMk id="327" creationId="{B8BAF6FF-F2F6-24A5-8785-3DDA2D376894}"/>
          </ac:inkMkLst>
        </pc:inkChg>
        <pc:inkChg chg="del">
          <ac:chgData name="Jade Tan" userId="16b1a3b18b71b79e" providerId="LiveId" clId="{D51FCBA2-BD5B-9B46-B3E9-D9EFF582E37B}" dt="2022-12-30T18:20:04.150" v="7291" actId="478"/>
          <ac:inkMkLst>
            <pc:docMk/>
            <pc:sldMk cId="3589582632" sldId="303"/>
            <ac:inkMk id="335" creationId="{095ECDA3-36D0-4DDB-0B67-51AAD01D02B3}"/>
          </ac:inkMkLst>
        </pc:inkChg>
        <pc:inkChg chg="del">
          <ac:chgData name="Jade Tan" userId="16b1a3b18b71b79e" providerId="LiveId" clId="{D51FCBA2-BD5B-9B46-B3E9-D9EFF582E37B}" dt="2022-12-30T18:20:04.150" v="7291" actId="478"/>
          <ac:inkMkLst>
            <pc:docMk/>
            <pc:sldMk cId="3589582632" sldId="303"/>
            <ac:inkMk id="336" creationId="{E63C5732-FF8E-350F-12B7-7374033ABEA2}"/>
          </ac:inkMkLst>
        </pc:inkChg>
        <pc:inkChg chg="del">
          <ac:chgData name="Jade Tan" userId="16b1a3b18b71b79e" providerId="LiveId" clId="{D51FCBA2-BD5B-9B46-B3E9-D9EFF582E37B}" dt="2022-12-30T18:20:04.150" v="7291" actId="478"/>
          <ac:inkMkLst>
            <pc:docMk/>
            <pc:sldMk cId="3589582632" sldId="303"/>
            <ac:inkMk id="341" creationId="{4AB17707-CEEE-9172-8BED-BA02F5494DFB}"/>
          </ac:inkMkLst>
        </pc:inkChg>
        <pc:inkChg chg="del">
          <ac:chgData name="Jade Tan" userId="16b1a3b18b71b79e" providerId="LiveId" clId="{D51FCBA2-BD5B-9B46-B3E9-D9EFF582E37B}" dt="2022-12-30T18:20:04.150" v="7291" actId="478"/>
          <ac:inkMkLst>
            <pc:docMk/>
            <pc:sldMk cId="3589582632" sldId="303"/>
            <ac:inkMk id="342" creationId="{7AE84330-8EA0-B646-4C70-1D521246D634}"/>
          </ac:inkMkLst>
        </pc:inkChg>
        <pc:inkChg chg="del">
          <ac:chgData name="Jade Tan" userId="16b1a3b18b71b79e" providerId="LiveId" clId="{D51FCBA2-BD5B-9B46-B3E9-D9EFF582E37B}" dt="2022-12-30T18:20:04.150" v="7291" actId="478"/>
          <ac:inkMkLst>
            <pc:docMk/>
            <pc:sldMk cId="3589582632" sldId="303"/>
            <ac:inkMk id="343" creationId="{D97477BF-6AE8-0B82-0033-469705D516C3}"/>
          </ac:inkMkLst>
        </pc:inkChg>
        <pc:inkChg chg="del">
          <ac:chgData name="Jade Tan" userId="16b1a3b18b71b79e" providerId="LiveId" clId="{D51FCBA2-BD5B-9B46-B3E9-D9EFF582E37B}" dt="2022-12-30T18:20:04.150" v="7291" actId="478"/>
          <ac:inkMkLst>
            <pc:docMk/>
            <pc:sldMk cId="3589582632" sldId="303"/>
            <ac:inkMk id="346" creationId="{5F9D479E-0015-E4B2-3C7F-4B557199B3BF}"/>
          </ac:inkMkLst>
        </pc:inkChg>
        <pc:inkChg chg="del">
          <ac:chgData name="Jade Tan" userId="16b1a3b18b71b79e" providerId="LiveId" clId="{D51FCBA2-BD5B-9B46-B3E9-D9EFF582E37B}" dt="2022-12-30T18:20:04.150" v="7291" actId="478"/>
          <ac:inkMkLst>
            <pc:docMk/>
            <pc:sldMk cId="3589582632" sldId="303"/>
            <ac:inkMk id="363" creationId="{A8904946-0789-9715-D6A7-0728C8669C4A}"/>
          </ac:inkMkLst>
        </pc:inkChg>
        <pc:inkChg chg="del">
          <ac:chgData name="Jade Tan" userId="16b1a3b18b71b79e" providerId="LiveId" clId="{D51FCBA2-BD5B-9B46-B3E9-D9EFF582E37B}" dt="2022-12-30T18:20:04.150" v="7291" actId="478"/>
          <ac:inkMkLst>
            <pc:docMk/>
            <pc:sldMk cId="3589582632" sldId="303"/>
            <ac:inkMk id="364" creationId="{6A2F6952-EEF1-AE96-0711-93999E3EB5E1}"/>
          </ac:inkMkLst>
        </pc:inkChg>
        <pc:inkChg chg="del">
          <ac:chgData name="Jade Tan" userId="16b1a3b18b71b79e" providerId="LiveId" clId="{D51FCBA2-BD5B-9B46-B3E9-D9EFF582E37B}" dt="2022-12-30T18:20:04.150" v="7291" actId="478"/>
          <ac:inkMkLst>
            <pc:docMk/>
            <pc:sldMk cId="3589582632" sldId="303"/>
            <ac:inkMk id="365" creationId="{374E4806-7DA6-840A-FD5D-394856493E31}"/>
          </ac:inkMkLst>
        </pc:inkChg>
        <pc:inkChg chg="del">
          <ac:chgData name="Jade Tan" userId="16b1a3b18b71b79e" providerId="LiveId" clId="{D51FCBA2-BD5B-9B46-B3E9-D9EFF582E37B}" dt="2022-12-30T18:20:04.150" v="7291" actId="478"/>
          <ac:inkMkLst>
            <pc:docMk/>
            <pc:sldMk cId="3589582632" sldId="303"/>
            <ac:inkMk id="369" creationId="{6D363314-3D2C-9428-A160-0B4CBC8A0FFE}"/>
          </ac:inkMkLst>
        </pc:inkChg>
        <pc:inkChg chg="del">
          <ac:chgData name="Jade Tan" userId="16b1a3b18b71b79e" providerId="LiveId" clId="{D51FCBA2-BD5B-9B46-B3E9-D9EFF582E37B}" dt="2022-12-30T18:20:11.183" v="7292" actId="478"/>
          <ac:inkMkLst>
            <pc:docMk/>
            <pc:sldMk cId="3589582632" sldId="303"/>
            <ac:inkMk id="388" creationId="{C71121E0-CB94-1537-BACE-EA28C96629B3}"/>
          </ac:inkMkLst>
        </pc:inkChg>
        <pc:inkChg chg="del">
          <ac:chgData name="Jade Tan" userId="16b1a3b18b71b79e" providerId="LiveId" clId="{D51FCBA2-BD5B-9B46-B3E9-D9EFF582E37B}" dt="2022-12-30T18:20:11.183" v="7292" actId="478"/>
          <ac:inkMkLst>
            <pc:docMk/>
            <pc:sldMk cId="3589582632" sldId="303"/>
            <ac:inkMk id="389" creationId="{965B01BF-BD40-94B5-6C3E-1A24F1802210}"/>
          </ac:inkMkLst>
        </pc:inkChg>
        <pc:inkChg chg="del">
          <ac:chgData name="Jade Tan" userId="16b1a3b18b71b79e" providerId="LiveId" clId="{D51FCBA2-BD5B-9B46-B3E9-D9EFF582E37B}" dt="2022-12-30T18:20:11.183" v="7292" actId="478"/>
          <ac:inkMkLst>
            <pc:docMk/>
            <pc:sldMk cId="3589582632" sldId="303"/>
            <ac:inkMk id="390" creationId="{0D40081C-A72C-E7DA-0A00-459258791F86}"/>
          </ac:inkMkLst>
        </pc:inkChg>
        <pc:inkChg chg="del">
          <ac:chgData name="Jade Tan" userId="16b1a3b18b71b79e" providerId="LiveId" clId="{D51FCBA2-BD5B-9B46-B3E9-D9EFF582E37B}" dt="2022-12-30T18:20:11.183" v="7292" actId="478"/>
          <ac:inkMkLst>
            <pc:docMk/>
            <pc:sldMk cId="3589582632" sldId="303"/>
            <ac:inkMk id="397" creationId="{DDBF44C3-EB14-5978-EC9B-2FD3E394385F}"/>
          </ac:inkMkLst>
        </pc:inkChg>
      </pc:sldChg>
      <pc:sldChg chg="addSp delSp modSp new mod">
        <pc:chgData name="Jade Tan" userId="16b1a3b18b71b79e" providerId="LiveId" clId="{D51FCBA2-BD5B-9B46-B3E9-D9EFF582E37B}" dt="2022-12-30T20:43:37.814" v="7441" actId="20577"/>
        <pc:sldMkLst>
          <pc:docMk/>
          <pc:sldMk cId="3615644923" sldId="304"/>
        </pc:sldMkLst>
        <pc:spChg chg="mod">
          <ac:chgData name="Jade Tan" userId="16b1a3b18b71b79e" providerId="LiveId" clId="{D51FCBA2-BD5B-9B46-B3E9-D9EFF582E37B}" dt="2022-12-30T20:33:29.664" v="7312" actId="20577"/>
          <ac:spMkLst>
            <pc:docMk/>
            <pc:sldMk cId="3615644923" sldId="304"/>
            <ac:spMk id="2" creationId="{DF6F5E3E-272A-5422-B7C9-A8196030D681}"/>
          </ac:spMkLst>
        </pc:spChg>
        <pc:spChg chg="mod">
          <ac:chgData name="Jade Tan" userId="16b1a3b18b71b79e" providerId="LiveId" clId="{D51FCBA2-BD5B-9B46-B3E9-D9EFF582E37B}" dt="2022-12-30T20:43:37.814" v="7441" actId="20577"/>
          <ac:spMkLst>
            <pc:docMk/>
            <pc:sldMk cId="3615644923" sldId="304"/>
            <ac:spMk id="3" creationId="{49748D93-237F-D8A3-A55C-68508DDD68E4}"/>
          </ac:spMkLst>
        </pc:spChg>
        <pc:picChg chg="add del mod">
          <ac:chgData name="Jade Tan" userId="16b1a3b18b71b79e" providerId="LiveId" clId="{D51FCBA2-BD5B-9B46-B3E9-D9EFF582E37B}" dt="2022-12-30T20:42:25.029" v="7334" actId="931"/>
          <ac:picMkLst>
            <pc:docMk/>
            <pc:sldMk cId="3615644923" sldId="304"/>
            <ac:picMk id="5" creationId="{31292A47-7896-3F2D-BFC9-98CB32066924}"/>
          </ac:picMkLst>
        </pc:picChg>
        <pc:picChg chg="add mod">
          <ac:chgData name="Jade Tan" userId="16b1a3b18b71b79e" providerId="LiveId" clId="{D51FCBA2-BD5B-9B46-B3E9-D9EFF582E37B}" dt="2022-12-30T20:42:45.483" v="7338" actId="1076"/>
          <ac:picMkLst>
            <pc:docMk/>
            <pc:sldMk cId="3615644923" sldId="304"/>
            <ac:picMk id="7" creationId="{E60307B4-1726-24A9-A7A1-C9C205C7EAEB}"/>
          </ac:picMkLst>
        </pc:picChg>
      </pc:sldChg>
      <pc:sldChg chg="addSp delSp modSp mod">
        <pc:chgData name="Jade Tan" userId="16b1a3b18b71b79e" providerId="LiveId" clId="{D51FCBA2-BD5B-9B46-B3E9-D9EFF582E37B}" dt="2023-01-01T19:31:03.755" v="7688" actId="1076"/>
        <pc:sldMkLst>
          <pc:docMk/>
          <pc:sldMk cId="336325233" sldId="305"/>
        </pc:sldMkLst>
        <pc:spChg chg="del">
          <ac:chgData name="Jade Tan" userId="16b1a3b18b71b79e" providerId="LiveId" clId="{D51FCBA2-BD5B-9B46-B3E9-D9EFF582E37B}" dt="2022-12-30T22:02:02.100" v="7503" actId="478"/>
          <ac:spMkLst>
            <pc:docMk/>
            <pc:sldMk cId="336325233" sldId="305"/>
            <ac:spMk id="3" creationId="{F1A62AE4-83F1-CF27-6756-86894485E8A7}"/>
          </ac:spMkLst>
        </pc:spChg>
        <pc:spChg chg="add del">
          <ac:chgData name="Jade Tan" userId="16b1a3b18b71b79e" providerId="LiveId" clId="{D51FCBA2-BD5B-9B46-B3E9-D9EFF582E37B}" dt="2022-12-30T21:00:14.545" v="7454" actId="34122"/>
          <ac:spMkLst>
            <pc:docMk/>
            <pc:sldMk cId="336325233" sldId="305"/>
            <ac:spMk id="23" creationId="{5B688110-5A0E-40E0-830A-54EA0E97E369}"/>
          </ac:spMkLst>
        </pc:spChg>
        <pc:spChg chg="add del">
          <ac:chgData name="Jade Tan" userId="16b1a3b18b71b79e" providerId="LiveId" clId="{D51FCBA2-BD5B-9B46-B3E9-D9EFF582E37B}" dt="2022-12-30T21:00:14.545" v="7454" actId="34122"/>
          <ac:spMkLst>
            <pc:docMk/>
            <pc:sldMk cId="336325233" sldId="305"/>
            <ac:spMk id="33" creationId="{6D9DF544-C10B-40B1-97CE-2EE7B81D10DA}"/>
          </ac:spMkLst>
        </pc:spChg>
        <pc:spChg chg="add del">
          <ac:chgData name="Jade Tan" userId="16b1a3b18b71b79e" providerId="LiveId" clId="{D51FCBA2-BD5B-9B46-B3E9-D9EFF582E37B}" dt="2022-12-30T21:00:14.545" v="7454" actId="34122"/>
          <ac:spMkLst>
            <pc:docMk/>
            <pc:sldMk cId="336325233" sldId="305"/>
            <ac:spMk id="53" creationId="{E94F7030-ADFD-4458-BC1A-836B5949EA32}"/>
          </ac:spMkLst>
        </pc:spChg>
        <pc:spChg chg="add del mod">
          <ac:chgData name="Jade Tan" userId="16b1a3b18b71b79e" providerId="LiveId" clId="{D51FCBA2-BD5B-9B46-B3E9-D9EFF582E37B}" dt="2022-12-30T22:50:56.101" v="7539" actId="478"/>
          <ac:spMkLst>
            <pc:docMk/>
            <pc:sldMk cId="336325233" sldId="305"/>
            <ac:spMk id="93" creationId="{718659C3-7E3F-FEAC-0137-418987240E8E}"/>
          </ac:spMkLst>
        </pc:spChg>
        <pc:spChg chg="add del">
          <ac:chgData name="Jade Tan" userId="16b1a3b18b71b79e" providerId="LiveId" clId="{D51FCBA2-BD5B-9B46-B3E9-D9EFF582E37B}" dt="2022-12-30T22:44:09.846" v="7518" actId="22"/>
          <ac:spMkLst>
            <pc:docMk/>
            <pc:sldMk cId="336325233" sldId="305"/>
            <ac:spMk id="129" creationId="{C561229C-D424-05B3-8F26-30071ABF6DFB}"/>
          </ac:spMkLst>
        </pc:spChg>
        <pc:spChg chg="add mod">
          <ac:chgData name="Jade Tan" userId="16b1a3b18b71b79e" providerId="LiveId" clId="{D51FCBA2-BD5B-9B46-B3E9-D9EFF582E37B}" dt="2023-01-01T19:31:03.755" v="7688" actId="1076"/>
          <ac:spMkLst>
            <pc:docMk/>
            <pc:sldMk cId="336325233" sldId="305"/>
            <ac:spMk id="137" creationId="{6E818D5A-55DA-648D-3DE1-CFD2D25593C3}"/>
          </ac:spMkLst>
        </pc:spChg>
        <pc:picChg chg="add mod">
          <ac:chgData name="Jade Tan" userId="16b1a3b18b71b79e" providerId="LiveId" clId="{D51FCBA2-BD5B-9B46-B3E9-D9EFF582E37B}" dt="2022-12-30T22:51:08.791" v="7545"/>
          <ac:picMkLst>
            <pc:docMk/>
            <pc:sldMk cId="336325233" sldId="305"/>
            <ac:picMk id="130" creationId="{B76B4221-4734-8535-4C49-363919B03C00}"/>
          </ac:picMkLst>
        </pc:picChg>
        <pc:inkChg chg="add mod">
          <ac:chgData name="Jade Tan" userId="16b1a3b18b71b79e" providerId="LiveId" clId="{D51FCBA2-BD5B-9B46-B3E9-D9EFF582E37B}" dt="2022-12-30T20:55:23.152" v="7442"/>
          <ac:inkMkLst>
            <pc:docMk/>
            <pc:sldMk cId="336325233" sldId="305"/>
            <ac:inkMk id="4" creationId="{81846EFC-80DD-F08A-174C-A8E2EA180FB6}"/>
          </ac:inkMkLst>
        </pc:inkChg>
        <pc:inkChg chg="add mod">
          <ac:chgData name="Jade Tan" userId="16b1a3b18b71b79e" providerId="LiveId" clId="{D51FCBA2-BD5B-9B46-B3E9-D9EFF582E37B}" dt="2022-12-30T20:55:23.152" v="7442"/>
          <ac:inkMkLst>
            <pc:docMk/>
            <pc:sldMk cId="336325233" sldId="305"/>
            <ac:inkMk id="5" creationId="{9C108BA2-0357-ACDF-5673-14F55DB0A3D3}"/>
          </ac:inkMkLst>
        </pc:inkChg>
        <pc:inkChg chg="add mod">
          <ac:chgData name="Jade Tan" userId="16b1a3b18b71b79e" providerId="LiveId" clId="{D51FCBA2-BD5B-9B46-B3E9-D9EFF582E37B}" dt="2022-12-30T20:55:23.152" v="7442"/>
          <ac:inkMkLst>
            <pc:docMk/>
            <pc:sldMk cId="336325233" sldId="305"/>
            <ac:inkMk id="6" creationId="{2BA8E653-3A30-A163-E0BD-83621BE2547E}"/>
          </ac:inkMkLst>
        </pc:inkChg>
        <pc:inkChg chg="add del mod">
          <ac:chgData name="Jade Tan" userId="16b1a3b18b71b79e" providerId="LiveId" clId="{D51FCBA2-BD5B-9B46-B3E9-D9EFF582E37B}" dt="2022-12-30T21:00:14.545" v="7454" actId="34122"/>
          <ac:inkMkLst>
            <pc:docMk/>
            <pc:sldMk cId="336325233" sldId="305"/>
            <ac:inkMk id="7" creationId="{55586285-1AA5-D179-DB60-22B12D2D70CB}"/>
          </ac:inkMkLst>
        </pc:inkChg>
        <pc:inkChg chg="add del mod">
          <ac:chgData name="Jade Tan" userId="16b1a3b18b71b79e" providerId="LiveId" clId="{D51FCBA2-BD5B-9B46-B3E9-D9EFF582E37B}" dt="2022-12-30T21:00:10.146" v="7452" actId="478"/>
          <ac:inkMkLst>
            <pc:docMk/>
            <pc:sldMk cId="336325233" sldId="305"/>
            <ac:inkMk id="8" creationId="{6595691E-666E-BB77-9203-16940A08B73B}"/>
          </ac:inkMkLst>
        </pc:inkChg>
        <pc:inkChg chg="add mod">
          <ac:chgData name="Jade Tan" userId="16b1a3b18b71b79e" providerId="LiveId" clId="{D51FCBA2-BD5B-9B46-B3E9-D9EFF582E37B}" dt="2022-12-30T20:55:23.152" v="7442"/>
          <ac:inkMkLst>
            <pc:docMk/>
            <pc:sldMk cId="336325233" sldId="305"/>
            <ac:inkMk id="9" creationId="{60E4FF1E-041A-C37A-14DB-2DC2A5771203}"/>
          </ac:inkMkLst>
        </pc:inkChg>
        <pc:inkChg chg="add mod">
          <ac:chgData name="Jade Tan" userId="16b1a3b18b71b79e" providerId="LiveId" clId="{D51FCBA2-BD5B-9B46-B3E9-D9EFF582E37B}" dt="2022-12-30T20:55:23.152" v="7442"/>
          <ac:inkMkLst>
            <pc:docMk/>
            <pc:sldMk cId="336325233" sldId="305"/>
            <ac:inkMk id="10" creationId="{E1771A31-4625-6DEF-ED49-6DE6775A334C}"/>
          </ac:inkMkLst>
        </pc:inkChg>
        <pc:inkChg chg="add mod">
          <ac:chgData name="Jade Tan" userId="16b1a3b18b71b79e" providerId="LiveId" clId="{D51FCBA2-BD5B-9B46-B3E9-D9EFF582E37B}" dt="2022-12-30T20:55:23.152" v="7442"/>
          <ac:inkMkLst>
            <pc:docMk/>
            <pc:sldMk cId="336325233" sldId="305"/>
            <ac:inkMk id="11" creationId="{26D7ACF2-26E3-E5B7-BE50-AB89D45B23B8}"/>
          </ac:inkMkLst>
        </pc:inkChg>
        <pc:inkChg chg="add mod">
          <ac:chgData name="Jade Tan" userId="16b1a3b18b71b79e" providerId="LiveId" clId="{D51FCBA2-BD5B-9B46-B3E9-D9EFF582E37B}" dt="2022-12-30T20:55:23.152" v="7442"/>
          <ac:inkMkLst>
            <pc:docMk/>
            <pc:sldMk cId="336325233" sldId="305"/>
            <ac:inkMk id="12" creationId="{0E35D6DE-D8B4-4075-B2D8-77176BCC5413}"/>
          </ac:inkMkLst>
        </pc:inkChg>
        <pc:inkChg chg="add mod">
          <ac:chgData name="Jade Tan" userId="16b1a3b18b71b79e" providerId="LiveId" clId="{D51FCBA2-BD5B-9B46-B3E9-D9EFF582E37B}" dt="2022-12-30T20:55:23.152" v="7442"/>
          <ac:inkMkLst>
            <pc:docMk/>
            <pc:sldMk cId="336325233" sldId="305"/>
            <ac:inkMk id="13" creationId="{75059EE9-1F7D-88A5-61D2-1E4DE83209F3}"/>
          </ac:inkMkLst>
        </pc:inkChg>
        <pc:inkChg chg="add mod">
          <ac:chgData name="Jade Tan" userId="16b1a3b18b71b79e" providerId="LiveId" clId="{D51FCBA2-BD5B-9B46-B3E9-D9EFF582E37B}" dt="2022-12-30T20:55:23.152" v="7442"/>
          <ac:inkMkLst>
            <pc:docMk/>
            <pc:sldMk cId="336325233" sldId="305"/>
            <ac:inkMk id="14" creationId="{93F53479-01BA-C8DA-53D2-969DE357F18A}"/>
          </ac:inkMkLst>
        </pc:inkChg>
        <pc:inkChg chg="add mod">
          <ac:chgData name="Jade Tan" userId="16b1a3b18b71b79e" providerId="LiveId" clId="{D51FCBA2-BD5B-9B46-B3E9-D9EFF582E37B}" dt="2022-12-30T20:55:23.152" v="7442"/>
          <ac:inkMkLst>
            <pc:docMk/>
            <pc:sldMk cId="336325233" sldId="305"/>
            <ac:inkMk id="15" creationId="{D11970D1-A8C1-E84C-4552-13598E85CD8F}"/>
          </ac:inkMkLst>
        </pc:inkChg>
        <pc:inkChg chg="add mod">
          <ac:chgData name="Jade Tan" userId="16b1a3b18b71b79e" providerId="LiveId" clId="{D51FCBA2-BD5B-9B46-B3E9-D9EFF582E37B}" dt="2022-12-30T20:55:23.152" v="7442"/>
          <ac:inkMkLst>
            <pc:docMk/>
            <pc:sldMk cId="336325233" sldId="305"/>
            <ac:inkMk id="16" creationId="{724B169C-70DE-BFC0-5AC1-B2C34D7F1E90}"/>
          </ac:inkMkLst>
        </pc:inkChg>
        <pc:inkChg chg="add mod">
          <ac:chgData name="Jade Tan" userId="16b1a3b18b71b79e" providerId="LiveId" clId="{D51FCBA2-BD5B-9B46-B3E9-D9EFF582E37B}" dt="2022-12-30T20:55:23.152" v="7442"/>
          <ac:inkMkLst>
            <pc:docMk/>
            <pc:sldMk cId="336325233" sldId="305"/>
            <ac:inkMk id="17" creationId="{CCBFF9A4-D141-185A-E731-786CF93768C3}"/>
          </ac:inkMkLst>
        </pc:inkChg>
        <pc:inkChg chg="add mod">
          <ac:chgData name="Jade Tan" userId="16b1a3b18b71b79e" providerId="LiveId" clId="{D51FCBA2-BD5B-9B46-B3E9-D9EFF582E37B}" dt="2022-12-30T20:55:23.152" v="7442"/>
          <ac:inkMkLst>
            <pc:docMk/>
            <pc:sldMk cId="336325233" sldId="305"/>
            <ac:inkMk id="18" creationId="{40092E2E-49A4-495E-88F6-D641B3901F05}"/>
          </ac:inkMkLst>
        </pc:inkChg>
        <pc:inkChg chg="add del mod">
          <ac:chgData name="Jade Tan" userId="16b1a3b18b71b79e" providerId="LiveId" clId="{D51FCBA2-BD5B-9B46-B3E9-D9EFF582E37B}" dt="2022-12-30T20:55:42.601" v="7443" actId="478"/>
          <ac:inkMkLst>
            <pc:docMk/>
            <pc:sldMk cId="336325233" sldId="305"/>
            <ac:inkMk id="19" creationId="{B26BFFC5-E405-FD3B-BA37-909F411CD3F9}"/>
          </ac:inkMkLst>
        </pc:inkChg>
        <pc:inkChg chg="add del mod">
          <ac:chgData name="Jade Tan" userId="16b1a3b18b71b79e" providerId="LiveId" clId="{D51FCBA2-BD5B-9B46-B3E9-D9EFF582E37B}" dt="2022-12-30T20:55:42.601" v="7443" actId="478"/>
          <ac:inkMkLst>
            <pc:docMk/>
            <pc:sldMk cId="336325233" sldId="305"/>
            <ac:inkMk id="20" creationId="{46842D21-3D0A-6176-7D0A-9458D9E48166}"/>
          </ac:inkMkLst>
        </pc:inkChg>
        <pc:inkChg chg="add del mod">
          <ac:chgData name="Jade Tan" userId="16b1a3b18b71b79e" providerId="LiveId" clId="{D51FCBA2-BD5B-9B46-B3E9-D9EFF582E37B}" dt="2022-12-30T20:55:42.601" v="7443" actId="478"/>
          <ac:inkMkLst>
            <pc:docMk/>
            <pc:sldMk cId="336325233" sldId="305"/>
            <ac:inkMk id="21" creationId="{CACDAA74-6453-EAAA-F2AB-CB763AEE9A8E}"/>
          </ac:inkMkLst>
        </pc:inkChg>
        <pc:inkChg chg="add del mod">
          <ac:chgData name="Jade Tan" userId="16b1a3b18b71b79e" providerId="LiveId" clId="{D51FCBA2-BD5B-9B46-B3E9-D9EFF582E37B}" dt="2022-12-30T20:55:59.023" v="7446" actId="478"/>
          <ac:inkMkLst>
            <pc:docMk/>
            <pc:sldMk cId="336325233" sldId="305"/>
            <ac:inkMk id="22" creationId="{001E0FFF-B53D-BA09-A58B-2ECD13A01BDF}"/>
          </ac:inkMkLst>
        </pc:inkChg>
        <pc:inkChg chg="add del mod">
          <ac:chgData name="Jade Tan" userId="16b1a3b18b71b79e" providerId="LiveId" clId="{D51FCBA2-BD5B-9B46-B3E9-D9EFF582E37B}" dt="2022-12-30T20:55:42.601" v="7443" actId="478"/>
          <ac:inkMkLst>
            <pc:docMk/>
            <pc:sldMk cId="336325233" sldId="305"/>
            <ac:inkMk id="23" creationId="{7E0908DF-DDB3-EFB2-9DCD-957F50D3FD18}"/>
          </ac:inkMkLst>
        </pc:inkChg>
        <pc:inkChg chg="add del mod">
          <ac:chgData name="Jade Tan" userId="16b1a3b18b71b79e" providerId="LiveId" clId="{D51FCBA2-BD5B-9B46-B3E9-D9EFF582E37B}" dt="2022-12-30T20:55:42.601" v="7443" actId="478"/>
          <ac:inkMkLst>
            <pc:docMk/>
            <pc:sldMk cId="336325233" sldId="305"/>
            <ac:inkMk id="24" creationId="{5B2956B8-D2D6-989F-20F7-62BA9B60C4C1}"/>
          </ac:inkMkLst>
        </pc:inkChg>
        <pc:inkChg chg="add del mod">
          <ac:chgData name="Jade Tan" userId="16b1a3b18b71b79e" providerId="LiveId" clId="{D51FCBA2-BD5B-9B46-B3E9-D9EFF582E37B}" dt="2022-12-30T20:55:42.601" v="7443" actId="478"/>
          <ac:inkMkLst>
            <pc:docMk/>
            <pc:sldMk cId="336325233" sldId="305"/>
            <ac:inkMk id="25" creationId="{E036997D-8F47-601F-7C78-29F3844B8233}"/>
          </ac:inkMkLst>
        </pc:inkChg>
        <pc:inkChg chg="add del mod">
          <ac:chgData name="Jade Tan" userId="16b1a3b18b71b79e" providerId="LiveId" clId="{D51FCBA2-BD5B-9B46-B3E9-D9EFF582E37B}" dt="2022-12-30T20:58:51.633" v="7448" actId="478"/>
          <ac:inkMkLst>
            <pc:docMk/>
            <pc:sldMk cId="336325233" sldId="305"/>
            <ac:inkMk id="26" creationId="{89EB7A99-2215-C95B-FE85-70CA42B263FA}"/>
          </ac:inkMkLst>
        </pc:inkChg>
        <pc:inkChg chg="add del mod">
          <ac:chgData name="Jade Tan" userId="16b1a3b18b71b79e" providerId="LiveId" clId="{D51FCBA2-BD5B-9B46-B3E9-D9EFF582E37B}" dt="2022-12-30T20:58:51.633" v="7448" actId="478"/>
          <ac:inkMkLst>
            <pc:docMk/>
            <pc:sldMk cId="336325233" sldId="305"/>
            <ac:inkMk id="27" creationId="{53AECDE3-26E5-6992-4AD0-4A61A0C6342C}"/>
          </ac:inkMkLst>
        </pc:inkChg>
        <pc:inkChg chg="add del mod">
          <ac:chgData name="Jade Tan" userId="16b1a3b18b71b79e" providerId="LiveId" clId="{D51FCBA2-BD5B-9B46-B3E9-D9EFF582E37B}" dt="2022-12-30T20:58:51.633" v="7448" actId="478"/>
          <ac:inkMkLst>
            <pc:docMk/>
            <pc:sldMk cId="336325233" sldId="305"/>
            <ac:inkMk id="28" creationId="{0A3A9496-AA5A-271F-4ED6-8C6F25E9AA61}"/>
          </ac:inkMkLst>
        </pc:inkChg>
        <pc:inkChg chg="del">
          <ac:chgData name="Jade Tan" userId="16b1a3b18b71b79e" providerId="LiveId" clId="{D51FCBA2-BD5B-9B46-B3E9-D9EFF582E37B}" dt="2022-12-30T23:37:45.596" v="7547" actId="478"/>
          <ac:inkMkLst>
            <pc:docMk/>
            <pc:sldMk cId="336325233" sldId="305"/>
            <ac:inkMk id="28" creationId="{3AAAB69D-C829-E197-9FBB-B643BCACEFEB}"/>
          </ac:inkMkLst>
        </pc:inkChg>
        <pc:inkChg chg="del">
          <ac:chgData name="Jade Tan" userId="16b1a3b18b71b79e" providerId="LiveId" clId="{D51FCBA2-BD5B-9B46-B3E9-D9EFF582E37B}" dt="2022-12-30T23:37:47.409" v="7548" actId="478"/>
          <ac:inkMkLst>
            <pc:docMk/>
            <pc:sldMk cId="336325233" sldId="305"/>
            <ac:inkMk id="29" creationId="{34F77025-8BEF-276E-EC93-40318B6ABC13}"/>
          </ac:inkMkLst>
        </pc:inkChg>
        <pc:inkChg chg="add del mod">
          <ac:chgData name="Jade Tan" userId="16b1a3b18b71b79e" providerId="LiveId" clId="{D51FCBA2-BD5B-9B46-B3E9-D9EFF582E37B}" dt="2022-12-30T20:58:51.633" v="7448" actId="478"/>
          <ac:inkMkLst>
            <pc:docMk/>
            <pc:sldMk cId="336325233" sldId="305"/>
            <ac:inkMk id="29" creationId="{B9C2F41E-D33F-9D30-014B-3815B1ECFB44}"/>
          </ac:inkMkLst>
        </pc:inkChg>
        <pc:inkChg chg="add del mod">
          <ac:chgData name="Jade Tan" userId="16b1a3b18b71b79e" providerId="LiveId" clId="{D51FCBA2-BD5B-9B46-B3E9-D9EFF582E37B}" dt="2022-12-30T20:58:51.633" v="7448" actId="478"/>
          <ac:inkMkLst>
            <pc:docMk/>
            <pc:sldMk cId="336325233" sldId="305"/>
            <ac:inkMk id="30" creationId="{E7D71369-67CC-1AB8-0789-1BED4312BDA1}"/>
          </ac:inkMkLst>
        </pc:inkChg>
        <pc:inkChg chg="add del mod">
          <ac:chgData name="Jade Tan" userId="16b1a3b18b71b79e" providerId="LiveId" clId="{D51FCBA2-BD5B-9B46-B3E9-D9EFF582E37B}" dt="2022-12-30T20:58:51.633" v="7448" actId="478"/>
          <ac:inkMkLst>
            <pc:docMk/>
            <pc:sldMk cId="336325233" sldId="305"/>
            <ac:inkMk id="31" creationId="{9D06527E-23F4-71FA-F8A2-485F9DED87DF}"/>
          </ac:inkMkLst>
        </pc:inkChg>
        <pc:inkChg chg="add del mod">
          <ac:chgData name="Jade Tan" userId="16b1a3b18b71b79e" providerId="LiveId" clId="{D51FCBA2-BD5B-9B46-B3E9-D9EFF582E37B}" dt="2022-12-30T20:58:51.633" v="7448" actId="478"/>
          <ac:inkMkLst>
            <pc:docMk/>
            <pc:sldMk cId="336325233" sldId="305"/>
            <ac:inkMk id="32" creationId="{8C70DA70-CB68-4D91-ADD2-53F2B7021B2C}"/>
          </ac:inkMkLst>
        </pc:inkChg>
        <pc:inkChg chg="add del mod">
          <ac:chgData name="Jade Tan" userId="16b1a3b18b71b79e" providerId="LiveId" clId="{D51FCBA2-BD5B-9B46-B3E9-D9EFF582E37B}" dt="2022-12-30T20:58:51.633" v="7448" actId="478"/>
          <ac:inkMkLst>
            <pc:docMk/>
            <pc:sldMk cId="336325233" sldId="305"/>
            <ac:inkMk id="33" creationId="{D6B4586C-0027-286D-145A-91D370539DD7}"/>
          </ac:inkMkLst>
        </pc:inkChg>
        <pc:inkChg chg="add del mod">
          <ac:chgData name="Jade Tan" userId="16b1a3b18b71b79e" providerId="LiveId" clId="{D51FCBA2-BD5B-9B46-B3E9-D9EFF582E37B}" dt="2022-12-30T20:55:42.601" v="7443" actId="478"/>
          <ac:inkMkLst>
            <pc:docMk/>
            <pc:sldMk cId="336325233" sldId="305"/>
            <ac:inkMk id="34" creationId="{351B7236-2604-967C-E190-1C4188917B0D}"/>
          </ac:inkMkLst>
        </pc:inkChg>
        <pc:inkChg chg="del">
          <ac:chgData name="Jade Tan" userId="16b1a3b18b71b79e" providerId="LiveId" clId="{D51FCBA2-BD5B-9B46-B3E9-D9EFF582E37B}" dt="2022-12-30T22:51:03.422" v="7544" actId="478"/>
          <ac:inkMkLst>
            <pc:docMk/>
            <pc:sldMk cId="336325233" sldId="305"/>
            <ac:inkMk id="35" creationId="{435744A3-8B1A-B990-3136-BFBC32C8ED65}"/>
          </ac:inkMkLst>
        </pc:inkChg>
        <pc:inkChg chg="add del mod">
          <ac:chgData name="Jade Tan" userId="16b1a3b18b71b79e" providerId="LiveId" clId="{D51FCBA2-BD5B-9B46-B3E9-D9EFF582E37B}" dt="2022-12-30T20:55:42.601" v="7443" actId="478"/>
          <ac:inkMkLst>
            <pc:docMk/>
            <pc:sldMk cId="336325233" sldId="305"/>
            <ac:inkMk id="35" creationId="{9940D646-2E79-C512-CDE4-E233EA9E39F9}"/>
          </ac:inkMkLst>
        </pc:inkChg>
        <pc:inkChg chg="add del mod">
          <ac:chgData name="Jade Tan" userId="16b1a3b18b71b79e" providerId="LiveId" clId="{D51FCBA2-BD5B-9B46-B3E9-D9EFF582E37B}" dt="2022-12-30T20:55:42.601" v="7443" actId="478"/>
          <ac:inkMkLst>
            <pc:docMk/>
            <pc:sldMk cId="336325233" sldId="305"/>
            <ac:inkMk id="36" creationId="{6C7D857D-E73B-789E-39A6-57AAC7AE7FDA}"/>
          </ac:inkMkLst>
        </pc:inkChg>
        <pc:inkChg chg="add del mod">
          <ac:chgData name="Jade Tan" userId="16b1a3b18b71b79e" providerId="LiveId" clId="{D51FCBA2-BD5B-9B46-B3E9-D9EFF582E37B}" dt="2022-12-30T20:55:42.601" v="7443" actId="478"/>
          <ac:inkMkLst>
            <pc:docMk/>
            <pc:sldMk cId="336325233" sldId="305"/>
            <ac:inkMk id="37" creationId="{34DC579E-C599-80FE-CC6F-F63941ED21F5}"/>
          </ac:inkMkLst>
        </pc:inkChg>
        <pc:inkChg chg="del">
          <ac:chgData name="Jade Tan" userId="16b1a3b18b71b79e" providerId="LiveId" clId="{D51FCBA2-BD5B-9B46-B3E9-D9EFF582E37B}" dt="2022-12-30T22:50:57.717" v="7540" actId="478"/>
          <ac:inkMkLst>
            <pc:docMk/>
            <pc:sldMk cId="336325233" sldId="305"/>
            <ac:inkMk id="37" creationId="{C60242E7-F943-4A47-0C07-3D1C472187E9}"/>
          </ac:inkMkLst>
        </pc:inkChg>
        <pc:inkChg chg="add del mod">
          <ac:chgData name="Jade Tan" userId="16b1a3b18b71b79e" providerId="LiveId" clId="{D51FCBA2-BD5B-9B46-B3E9-D9EFF582E37B}" dt="2022-12-30T20:55:42.601" v="7443" actId="478"/>
          <ac:inkMkLst>
            <pc:docMk/>
            <pc:sldMk cId="336325233" sldId="305"/>
            <ac:inkMk id="38" creationId="{EDF22D8E-4D9C-1594-F2B7-C73F1727E96F}"/>
          </ac:inkMkLst>
        </pc:inkChg>
        <pc:inkChg chg="add del mod">
          <ac:chgData name="Jade Tan" userId="16b1a3b18b71b79e" providerId="LiveId" clId="{D51FCBA2-BD5B-9B46-B3E9-D9EFF582E37B}" dt="2022-12-30T20:55:42.601" v="7443" actId="478"/>
          <ac:inkMkLst>
            <pc:docMk/>
            <pc:sldMk cId="336325233" sldId="305"/>
            <ac:inkMk id="39" creationId="{35901B77-3810-D5CC-8765-A2172CFEDF00}"/>
          </ac:inkMkLst>
        </pc:inkChg>
        <pc:inkChg chg="add del mod">
          <ac:chgData name="Jade Tan" userId="16b1a3b18b71b79e" providerId="LiveId" clId="{D51FCBA2-BD5B-9B46-B3E9-D9EFF582E37B}" dt="2022-12-30T20:55:59.023" v="7446" actId="478"/>
          <ac:inkMkLst>
            <pc:docMk/>
            <pc:sldMk cId="336325233" sldId="305"/>
            <ac:inkMk id="40" creationId="{86ACE3FA-247B-74BC-E7A2-967B41FECB62}"/>
          </ac:inkMkLst>
        </pc:inkChg>
        <pc:inkChg chg="add del mod">
          <ac:chgData name="Jade Tan" userId="16b1a3b18b71b79e" providerId="LiveId" clId="{D51FCBA2-BD5B-9B46-B3E9-D9EFF582E37B}" dt="2022-12-30T20:55:59.023" v="7446" actId="478"/>
          <ac:inkMkLst>
            <pc:docMk/>
            <pc:sldMk cId="336325233" sldId="305"/>
            <ac:inkMk id="41" creationId="{A06428B3-6A1A-A189-518E-DBA0DAA39DF2}"/>
          </ac:inkMkLst>
        </pc:inkChg>
        <pc:inkChg chg="add del mod">
          <ac:chgData name="Jade Tan" userId="16b1a3b18b71b79e" providerId="LiveId" clId="{D51FCBA2-BD5B-9B46-B3E9-D9EFF582E37B}" dt="2022-12-30T20:58:51.633" v="7448" actId="478"/>
          <ac:inkMkLst>
            <pc:docMk/>
            <pc:sldMk cId="336325233" sldId="305"/>
            <ac:inkMk id="42" creationId="{DE9077EC-8B16-95C3-BEF3-E7A07B6907FF}"/>
          </ac:inkMkLst>
        </pc:inkChg>
        <pc:inkChg chg="add del mod">
          <ac:chgData name="Jade Tan" userId="16b1a3b18b71b79e" providerId="LiveId" clId="{D51FCBA2-BD5B-9B46-B3E9-D9EFF582E37B}" dt="2022-12-30T20:58:51.633" v="7448" actId="478"/>
          <ac:inkMkLst>
            <pc:docMk/>
            <pc:sldMk cId="336325233" sldId="305"/>
            <ac:inkMk id="43" creationId="{9A141273-C576-E45F-AEF0-A2C86559E3A4}"/>
          </ac:inkMkLst>
        </pc:inkChg>
        <pc:inkChg chg="add del mod">
          <ac:chgData name="Jade Tan" userId="16b1a3b18b71b79e" providerId="LiveId" clId="{D51FCBA2-BD5B-9B46-B3E9-D9EFF582E37B}" dt="2022-12-30T21:00:23.718" v="7455" actId="478"/>
          <ac:inkMkLst>
            <pc:docMk/>
            <pc:sldMk cId="336325233" sldId="305"/>
            <ac:inkMk id="44" creationId="{2BD35928-BE75-E777-AE1A-68227B7E9406}"/>
          </ac:inkMkLst>
        </pc:inkChg>
        <pc:inkChg chg="add del mod">
          <ac:chgData name="Jade Tan" userId="16b1a3b18b71b79e" providerId="LiveId" clId="{D51FCBA2-BD5B-9B46-B3E9-D9EFF582E37B}" dt="2022-12-30T21:00:25.757" v="7456" actId="478"/>
          <ac:inkMkLst>
            <pc:docMk/>
            <pc:sldMk cId="336325233" sldId="305"/>
            <ac:inkMk id="45" creationId="{0207D642-226A-C954-BFA7-E9A3CCE202F0}"/>
          </ac:inkMkLst>
        </pc:inkChg>
        <pc:inkChg chg="add mod">
          <ac:chgData name="Jade Tan" userId="16b1a3b18b71b79e" providerId="LiveId" clId="{D51FCBA2-BD5B-9B46-B3E9-D9EFF582E37B}" dt="2022-12-30T20:55:23.152" v="7442"/>
          <ac:inkMkLst>
            <pc:docMk/>
            <pc:sldMk cId="336325233" sldId="305"/>
            <ac:inkMk id="46" creationId="{087D9D5F-24F5-4D9A-817C-9AB74CAAE484}"/>
          </ac:inkMkLst>
        </pc:inkChg>
        <pc:inkChg chg="add mod">
          <ac:chgData name="Jade Tan" userId="16b1a3b18b71b79e" providerId="LiveId" clId="{D51FCBA2-BD5B-9B46-B3E9-D9EFF582E37B}" dt="2022-12-30T20:55:23.152" v="7442"/>
          <ac:inkMkLst>
            <pc:docMk/>
            <pc:sldMk cId="336325233" sldId="305"/>
            <ac:inkMk id="47" creationId="{105EA0F5-43C0-B0F2-02B3-BB32898342E5}"/>
          </ac:inkMkLst>
        </pc:inkChg>
        <pc:inkChg chg="add del mod">
          <ac:chgData name="Jade Tan" userId="16b1a3b18b71b79e" providerId="LiveId" clId="{D51FCBA2-BD5B-9B46-B3E9-D9EFF582E37B}" dt="2022-12-30T21:00:29.403" v="7457" actId="478"/>
          <ac:inkMkLst>
            <pc:docMk/>
            <pc:sldMk cId="336325233" sldId="305"/>
            <ac:inkMk id="48" creationId="{6D4033A4-D786-E755-82E1-61BB31D59A9B}"/>
          </ac:inkMkLst>
        </pc:inkChg>
        <pc:inkChg chg="add del mod">
          <ac:chgData name="Jade Tan" userId="16b1a3b18b71b79e" providerId="LiveId" clId="{D51FCBA2-BD5B-9B46-B3E9-D9EFF582E37B}" dt="2022-12-30T21:00:36.836" v="7461" actId="478"/>
          <ac:inkMkLst>
            <pc:docMk/>
            <pc:sldMk cId="336325233" sldId="305"/>
            <ac:inkMk id="49" creationId="{E5F1977B-5CFF-71F3-DE6F-C3592EBAA0BB}"/>
          </ac:inkMkLst>
        </pc:inkChg>
        <pc:inkChg chg="add del mod">
          <ac:chgData name="Jade Tan" userId="16b1a3b18b71b79e" providerId="LiveId" clId="{D51FCBA2-BD5B-9B46-B3E9-D9EFF582E37B}" dt="2022-12-30T21:00:31.232" v="7458" actId="478"/>
          <ac:inkMkLst>
            <pc:docMk/>
            <pc:sldMk cId="336325233" sldId="305"/>
            <ac:inkMk id="50" creationId="{676DC33B-DA6B-9E75-ABBF-9B743A1E64E1}"/>
          </ac:inkMkLst>
        </pc:inkChg>
        <pc:inkChg chg="del">
          <ac:chgData name="Jade Tan" userId="16b1a3b18b71b79e" providerId="LiveId" clId="{D51FCBA2-BD5B-9B46-B3E9-D9EFF582E37B}" dt="2022-12-30T23:37:53.564" v="7549" actId="478"/>
          <ac:inkMkLst>
            <pc:docMk/>
            <pc:sldMk cId="336325233" sldId="305"/>
            <ac:inkMk id="50" creationId="{9E2AFB9F-F5C4-A2B9-A638-DCF77AB590DC}"/>
          </ac:inkMkLst>
        </pc:inkChg>
        <pc:inkChg chg="del">
          <ac:chgData name="Jade Tan" userId="16b1a3b18b71b79e" providerId="LiveId" clId="{D51FCBA2-BD5B-9B46-B3E9-D9EFF582E37B}" dt="2022-12-30T23:37:55.268" v="7550" actId="478"/>
          <ac:inkMkLst>
            <pc:docMk/>
            <pc:sldMk cId="336325233" sldId="305"/>
            <ac:inkMk id="51" creationId="{0CF3D6E2-BEFF-B04F-ED2E-A045360F712D}"/>
          </ac:inkMkLst>
        </pc:inkChg>
        <pc:inkChg chg="add del mod">
          <ac:chgData name="Jade Tan" userId="16b1a3b18b71b79e" providerId="LiveId" clId="{D51FCBA2-BD5B-9B46-B3E9-D9EFF582E37B}" dt="2022-12-30T21:00:35.074" v="7460" actId="478"/>
          <ac:inkMkLst>
            <pc:docMk/>
            <pc:sldMk cId="336325233" sldId="305"/>
            <ac:inkMk id="51" creationId="{E51B09E0-CE73-D5D5-9ABC-2A92C3699CDF}"/>
          </ac:inkMkLst>
        </pc:inkChg>
        <pc:inkChg chg="add del mod">
          <ac:chgData name="Jade Tan" userId="16b1a3b18b71b79e" providerId="LiveId" clId="{D51FCBA2-BD5B-9B46-B3E9-D9EFF582E37B}" dt="2022-12-30T21:00:33.533" v="7459" actId="478"/>
          <ac:inkMkLst>
            <pc:docMk/>
            <pc:sldMk cId="336325233" sldId="305"/>
            <ac:inkMk id="52" creationId="{B82737AF-063B-26EF-E6F2-CA17E242121D}"/>
          </ac:inkMkLst>
        </pc:inkChg>
        <pc:inkChg chg="add del mod">
          <ac:chgData name="Jade Tan" userId="16b1a3b18b71b79e" providerId="LiveId" clId="{D51FCBA2-BD5B-9B46-B3E9-D9EFF582E37B}" dt="2022-12-30T20:55:42.601" v="7443" actId="478"/>
          <ac:inkMkLst>
            <pc:docMk/>
            <pc:sldMk cId="336325233" sldId="305"/>
            <ac:inkMk id="53" creationId="{5372E31B-1EE3-4368-FB62-C0F182E16C40}"/>
          </ac:inkMkLst>
        </pc:inkChg>
        <pc:inkChg chg="add del mod">
          <ac:chgData name="Jade Tan" userId="16b1a3b18b71b79e" providerId="LiveId" clId="{D51FCBA2-BD5B-9B46-B3E9-D9EFF582E37B}" dt="2022-12-30T20:55:42.601" v="7443" actId="478"/>
          <ac:inkMkLst>
            <pc:docMk/>
            <pc:sldMk cId="336325233" sldId="305"/>
            <ac:inkMk id="54" creationId="{2046DA89-8827-058A-C767-643874913B40}"/>
          </ac:inkMkLst>
        </pc:inkChg>
        <pc:inkChg chg="add del mod">
          <ac:chgData name="Jade Tan" userId="16b1a3b18b71b79e" providerId="LiveId" clId="{D51FCBA2-BD5B-9B46-B3E9-D9EFF582E37B}" dt="2022-12-30T20:55:42.601" v="7443" actId="478"/>
          <ac:inkMkLst>
            <pc:docMk/>
            <pc:sldMk cId="336325233" sldId="305"/>
            <ac:inkMk id="55" creationId="{9550B213-9243-2650-1BAC-928462E18031}"/>
          </ac:inkMkLst>
        </pc:inkChg>
        <pc:inkChg chg="add del mod">
          <ac:chgData name="Jade Tan" userId="16b1a3b18b71b79e" providerId="LiveId" clId="{D51FCBA2-BD5B-9B46-B3E9-D9EFF582E37B}" dt="2022-12-30T20:55:42.601" v="7443" actId="478"/>
          <ac:inkMkLst>
            <pc:docMk/>
            <pc:sldMk cId="336325233" sldId="305"/>
            <ac:inkMk id="56" creationId="{70550D91-7ABE-8379-A5A3-9DF257BBDDAD}"/>
          </ac:inkMkLst>
        </pc:inkChg>
        <pc:inkChg chg="del">
          <ac:chgData name="Jade Tan" userId="16b1a3b18b71b79e" providerId="LiveId" clId="{D51FCBA2-BD5B-9B46-B3E9-D9EFF582E37B}" dt="2022-12-30T22:50:58.872" v="7541" actId="478"/>
          <ac:inkMkLst>
            <pc:docMk/>
            <pc:sldMk cId="336325233" sldId="305"/>
            <ac:inkMk id="57" creationId="{710BA585-0B00-8B8B-F9CA-3E8FE19DFCA9}"/>
          </ac:inkMkLst>
        </pc:inkChg>
        <pc:inkChg chg="add del mod">
          <ac:chgData name="Jade Tan" userId="16b1a3b18b71b79e" providerId="LiveId" clId="{D51FCBA2-BD5B-9B46-B3E9-D9EFF582E37B}" dt="2022-12-30T20:55:42.601" v="7443" actId="478"/>
          <ac:inkMkLst>
            <pc:docMk/>
            <pc:sldMk cId="336325233" sldId="305"/>
            <ac:inkMk id="57" creationId="{8D116C4D-48DF-751E-13BC-818FD8AECD50}"/>
          </ac:inkMkLst>
        </pc:inkChg>
        <pc:inkChg chg="add del mod">
          <ac:chgData name="Jade Tan" userId="16b1a3b18b71b79e" providerId="LiveId" clId="{D51FCBA2-BD5B-9B46-B3E9-D9EFF582E37B}" dt="2022-12-30T20:55:42.601" v="7443" actId="478"/>
          <ac:inkMkLst>
            <pc:docMk/>
            <pc:sldMk cId="336325233" sldId="305"/>
            <ac:inkMk id="58" creationId="{2DAA8C0B-427C-8116-CD4D-274D4E7DAA1A}"/>
          </ac:inkMkLst>
        </pc:inkChg>
        <pc:inkChg chg="add del mod">
          <ac:chgData name="Jade Tan" userId="16b1a3b18b71b79e" providerId="LiveId" clId="{D51FCBA2-BD5B-9B46-B3E9-D9EFF582E37B}" dt="2022-12-30T20:55:51.799" v="7444" actId="478"/>
          <ac:inkMkLst>
            <pc:docMk/>
            <pc:sldMk cId="336325233" sldId="305"/>
            <ac:inkMk id="59" creationId="{1F4F30D0-9839-02B0-CCA5-7FEE9FA1D45E}"/>
          </ac:inkMkLst>
        </pc:inkChg>
        <pc:inkChg chg="add mod">
          <ac:chgData name="Jade Tan" userId="16b1a3b18b71b79e" providerId="LiveId" clId="{D51FCBA2-BD5B-9B46-B3E9-D9EFF582E37B}" dt="2022-12-30T20:55:23.152" v="7442"/>
          <ac:inkMkLst>
            <pc:docMk/>
            <pc:sldMk cId="336325233" sldId="305"/>
            <ac:inkMk id="60" creationId="{1D47F64C-99F3-13A7-1101-EAA0407848E9}"/>
          </ac:inkMkLst>
        </pc:inkChg>
        <pc:inkChg chg="add del mod">
          <ac:chgData name="Jade Tan" userId="16b1a3b18b71b79e" providerId="LiveId" clId="{D51FCBA2-BD5B-9B46-B3E9-D9EFF582E37B}" dt="2022-12-30T20:55:42.601" v="7443" actId="478"/>
          <ac:inkMkLst>
            <pc:docMk/>
            <pc:sldMk cId="336325233" sldId="305"/>
            <ac:inkMk id="61" creationId="{E3747397-EEF8-F821-7EDE-C3A7053497D3}"/>
          </ac:inkMkLst>
        </pc:inkChg>
        <pc:inkChg chg="add del mod">
          <ac:chgData name="Jade Tan" userId="16b1a3b18b71b79e" providerId="LiveId" clId="{D51FCBA2-BD5B-9B46-B3E9-D9EFF582E37B}" dt="2022-12-30T20:55:59.023" v="7446" actId="478"/>
          <ac:inkMkLst>
            <pc:docMk/>
            <pc:sldMk cId="336325233" sldId="305"/>
            <ac:inkMk id="62" creationId="{03903FE1-6349-5DA0-5EE1-9662DBA71A3A}"/>
          </ac:inkMkLst>
        </pc:inkChg>
        <pc:inkChg chg="del">
          <ac:chgData name="Jade Tan" userId="16b1a3b18b71b79e" providerId="LiveId" clId="{D51FCBA2-BD5B-9B46-B3E9-D9EFF582E37B}" dt="2022-12-30T23:41:25.592" v="7551" actId="478"/>
          <ac:inkMkLst>
            <pc:docMk/>
            <pc:sldMk cId="336325233" sldId="305"/>
            <ac:inkMk id="62" creationId="{7CF6024A-8B5C-7FCE-DE4B-9F2A7B21DBDA}"/>
          </ac:inkMkLst>
        </pc:inkChg>
        <pc:inkChg chg="del">
          <ac:chgData name="Jade Tan" userId="16b1a3b18b71b79e" providerId="LiveId" clId="{D51FCBA2-BD5B-9B46-B3E9-D9EFF582E37B}" dt="2022-12-30T22:51:02.150" v="7543" actId="478"/>
          <ac:inkMkLst>
            <pc:docMk/>
            <pc:sldMk cId="336325233" sldId="305"/>
            <ac:inkMk id="63" creationId="{99A8E83F-96F5-9C55-8A5F-09D48E1705A4}"/>
          </ac:inkMkLst>
        </pc:inkChg>
        <pc:inkChg chg="add del mod">
          <ac:chgData name="Jade Tan" userId="16b1a3b18b71b79e" providerId="LiveId" clId="{D51FCBA2-BD5B-9B46-B3E9-D9EFF582E37B}" dt="2022-12-30T20:55:42.601" v="7443" actId="478"/>
          <ac:inkMkLst>
            <pc:docMk/>
            <pc:sldMk cId="336325233" sldId="305"/>
            <ac:inkMk id="63" creationId="{9D4D8418-BA50-8AA4-D5CA-9D6F8478F4CE}"/>
          </ac:inkMkLst>
        </pc:inkChg>
        <pc:inkChg chg="add del mod">
          <ac:chgData name="Jade Tan" userId="16b1a3b18b71b79e" providerId="LiveId" clId="{D51FCBA2-BD5B-9B46-B3E9-D9EFF582E37B}" dt="2022-12-30T20:55:42.601" v="7443" actId="478"/>
          <ac:inkMkLst>
            <pc:docMk/>
            <pc:sldMk cId="336325233" sldId="305"/>
            <ac:inkMk id="64" creationId="{4F2C3FB7-7C73-CA66-2718-CCE3CE695891}"/>
          </ac:inkMkLst>
        </pc:inkChg>
        <pc:inkChg chg="add del mod">
          <ac:chgData name="Jade Tan" userId="16b1a3b18b71b79e" providerId="LiveId" clId="{D51FCBA2-BD5B-9B46-B3E9-D9EFF582E37B}" dt="2022-12-30T20:55:42.601" v="7443" actId="478"/>
          <ac:inkMkLst>
            <pc:docMk/>
            <pc:sldMk cId="336325233" sldId="305"/>
            <ac:inkMk id="65" creationId="{431A01DC-F260-559A-C100-DCFC24338822}"/>
          </ac:inkMkLst>
        </pc:inkChg>
        <pc:inkChg chg="add del mod">
          <ac:chgData name="Jade Tan" userId="16b1a3b18b71b79e" providerId="LiveId" clId="{D51FCBA2-BD5B-9B46-B3E9-D9EFF582E37B}" dt="2022-12-30T20:55:59.023" v="7446" actId="478"/>
          <ac:inkMkLst>
            <pc:docMk/>
            <pc:sldMk cId="336325233" sldId="305"/>
            <ac:inkMk id="66" creationId="{0195891E-DD7E-E084-8804-483FE2523BA8}"/>
          </ac:inkMkLst>
        </pc:inkChg>
        <pc:inkChg chg="add del mod">
          <ac:chgData name="Jade Tan" userId="16b1a3b18b71b79e" providerId="LiveId" clId="{D51FCBA2-BD5B-9B46-B3E9-D9EFF582E37B}" dt="2022-12-30T20:56:02.021" v="7447" actId="478"/>
          <ac:inkMkLst>
            <pc:docMk/>
            <pc:sldMk cId="336325233" sldId="305"/>
            <ac:inkMk id="67" creationId="{6AF08308-71DE-90FE-19CB-72B214A3C694}"/>
          </ac:inkMkLst>
        </pc:inkChg>
        <pc:inkChg chg="del">
          <ac:chgData name="Jade Tan" userId="16b1a3b18b71b79e" providerId="LiveId" clId="{D51FCBA2-BD5B-9B46-B3E9-D9EFF582E37B}" dt="2022-12-30T22:51:00.800" v="7542" actId="478"/>
          <ac:inkMkLst>
            <pc:docMk/>
            <pc:sldMk cId="336325233" sldId="305"/>
            <ac:inkMk id="68" creationId="{0E647E2E-54CF-D6E3-7FD1-E3B3F4FEA2D1}"/>
          </ac:inkMkLst>
        </pc:inkChg>
        <pc:inkChg chg="add del mod">
          <ac:chgData name="Jade Tan" userId="16b1a3b18b71b79e" providerId="LiveId" clId="{D51FCBA2-BD5B-9B46-B3E9-D9EFF582E37B}" dt="2022-12-30T20:55:59.023" v="7446" actId="478"/>
          <ac:inkMkLst>
            <pc:docMk/>
            <pc:sldMk cId="336325233" sldId="305"/>
            <ac:inkMk id="68" creationId="{B39EBDA1-4970-AC6F-2312-73435B1E27CA}"/>
          </ac:inkMkLst>
        </pc:inkChg>
        <pc:inkChg chg="add del mod">
          <ac:chgData name="Jade Tan" userId="16b1a3b18b71b79e" providerId="LiveId" clId="{D51FCBA2-BD5B-9B46-B3E9-D9EFF582E37B}" dt="2022-12-30T20:55:42.601" v="7443" actId="478"/>
          <ac:inkMkLst>
            <pc:docMk/>
            <pc:sldMk cId="336325233" sldId="305"/>
            <ac:inkMk id="69" creationId="{7C02ECAA-2F0E-5CB8-FF92-8335CFB7EB71}"/>
          </ac:inkMkLst>
        </pc:inkChg>
        <pc:inkChg chg="add del mod">
          <ac:chgData name="Jade Tan" userId="16b1a3b18b71b79e" providerId="LiveId" clId="{D51FCBA2-BD5B-9B46-B3E9-D9EFF582E37B}" dt="2022-12-30T20:58:51.633" v="7448" actId="478"/>
          <ac:inkMkLst>
            <pc:docMk/>
            <pc:sldMk cId="336325233" sldId="305"/>
            <ac:inkMk id="70" creationId="{D6A83659-A369-8DB6-E625-7F968DD98352}"/>
          </ac:inkMkLst>
        </pc:inkChg>
        <pc:inkChg chg="del">
          <ac:chgData name="Jade Tan" userId="16b1a3b18b71b79e" providerId="LiveId" clId="{D51FCBA2-BD5B-9B46-B3E9-D9EFF582E37B}" dt="2022-12-30T22:29:13.498" v="7509" actId="478"/>
          <ac:inkMkLst>
            <pc:docMk/>
            <pc:sldMk cId="336325233" sldId="305"/>
            <ac:inkMk id="70" creationId="{ED00904D-A545-1E50-1AE5-9634AE60491D}"/>
          </ac:inkMkLst>
        </pc:inkChg>
        <pc:inkChg chg="add del mod">
          <ac:chgData name="Jade Tan" userId="16b1a3b18b71b79e" providerId="LiveId" clId="{D51FCBA2-BD5B-9B46-B3E9-D9EFF582E37B}" dt="2022-12-30T20:58:51.633" v="7448" actId="478"/>
          <ac:inkMkLst>
            <pc:docMk/>
            <pc:sldMk cId="336325233" sldId="305"/>
            <ac:inkMk id="71" creationId="{5135AA8D-1EE8-DBFC-B40E-82E3054B4B23}"/>
          </ac:inkMkLst>
        </pc:inkChg>
        <pc:inkChg chg="add del mod">
          <ac:chgData name="Jade Tan" userId="16b1a3b18b71b79e" providerId="LiveId" clId="{D51FCBA2-BD5B-9B46-B3E9-D9EFF582E37B}" dt="2022-12-30T20:58:51.633" v="7448" actId="478"/>
          <ac:inkMkLst>
            <pc:docMk/>
            <pc:sldMk cId="336325233" sldId="305"/>
            <ac:inkMk id="72" creationId="{B3ABA82B-E0C9-D89D-CA66-7B31DD71D0C1}"/>
          </ac:inkMkLst>
        </pc:inkChg>
        <pc:inkChg chg="add del mod">
          <ac:chgData name="Jade Tan" userId="16b1a3b18b71b79e" providerId="LiveId" clId="{D51FCBA2-BD5B-9B46-B3E9-D9EFF582E37B}" dt="2022-12-30T20:58:51.633" v="7448" actId="478"/>
          <ac:inkMkLst>
            <pc:docMk/>
            <pc:sldMk cId="336325233" sldId="305"/>
            <ac:inkMk id="73" creationId="{E080E3D9-43BD-DE2C-628C-F938D61C5138}"/>
          </ac:inkMkLst>
        </pc:inkChg>
        <pc:inkChg chg="add del mod">
          <ac:chgData name="Jade Tan" userId="16b1a3b18b71b79e" providerId="LiveId" clId="{D51FCBA2-BD5B-9B46-B3E9-D9EFF582E37B}" dt="2022-12-30T20:58:51.633" v="7448" actId="478"/>
          <ac:inkMkLst>
            <pc:docMk/>
            <pc:sldMk cId="336325233" sldId="305"/>
            <ac:inkMk id="74" creationId="{FFF7A48C-E094-48F6-E39D-199B95978B44}"/>
          </ac:inkMkLst>
        </pc:inkChg>
        <pc:inkChg chg="add del mod">
          <ac:chgData name="Jade Tan" userId="16b1a3b18b71b79e" providerId="LiveId" clId="{D51FCBA2-BD5B-9B46-B3E9-D9EFF582E37B}" dt="2022-12-30T20:55:42.601" v="7443" actId="478"/>
          <ac:inkMkLst>
            <pc:docMk/>
            <pc:sldMk cId="336325233" sldId="305"/>
            <ac:inkMk id="75" creationId="{A7AC90F5-E9D4-3D5B-B4CC-827DB826F453}"/>
          </ac:inkMkLst>
        </pc:inkChg>
        <pc:inkChg chg="add del mod">
          <ac:chgData name="Jade Tan" userId="16b1a3b18b71b79e" providerId="LiveId" clId="{D51FCBA2-BD5B-9B46-B3E9-D9EFF582E37B}" dt="2022-12-30T20:55:55.612" v="7445" actId="478"/>
          <ac:inkMkLst>
            <pc:docMk/>
            <pc:sldMk cId="336325233" sldId="305"/>
            <ac:inkMk id="76" creationId="{4F859C16-F4E7-6D3A-05F1-334B7DBF680E}"/>
          </ac:inkMkLst>
        </pc:inkChg>
        <pc:inkChg chg="add del mod">
          <ac:chgData name="Jade Tan" userId="16b1a3b18b71b79e" providerId="LiveId" clId="{D51FCBA2-BD5B-9B46-B3E9-D9EFF582E37B}" dt="2022-12-30T20:58:51.633" v="7448" actId="478"/>
          <ac:inkMkLst>
            <pc:docMk/>
            <pc:sldMk cId="336325233" sldId="305"/>
            <ac:inkMk id="77" creationId="{2FA2BCB3-37E3-5E9A-041D-E63F604A4C59}"/>
          </ac:inkMkLst>
        </pc:inkChg>
        <pc:inkChg chg="add del mod">
          <ac:chgData name="Jade Tan" userId="16b1a3b18b71b79e" providerId="LiveId" clId="{D51FCBA2-BD5B-9B46-B3E9-D9EFF582E37B}" dt="2022-12-30T20:58:51.633" v="7448" actId="478"/>
          <ac:inkMkLst>
            <pc:docMk/>
            <pc:sldMk cId="336325233" sldId="305"/>
            <ac:inkMk id="78" creationId="{ECDD8CB5-B47F-2A97-6954-957DC865FDA1}"/>
          </ac:inkMkLst>
        </pc:inkChg>
        <pc:inkChg chg="add del mod">
          <ac:chgData name="Jade Tan" userId="16b1a3b18b71b79e" providerId="LiveId" clId="{D51FCBA2-BD5B-9B46-B3E9-D9EFF582E37B}" dt="2022-12-30T20:58:51.633" v="7448" actId="478"/>
          <ac:inkMkLst>
            <pc:docMk/>
            <pc:sldMk cId="336325233" sldId="305"/>
            <ac:inkMk id="79" creationId="{2AB91255-8A80-AA07-6B7E-4A2C2B62D616}"/>
          </ac:inkMkLst>
        </pc:inkChg>
        <pc:inkChg chg="del">
          <ac:chgData name="Jade Tan" userId="16b1a3b18b71b79e" providerId="LiveId" clId="{D51FCBA2-BD5B-9B46-B3E9-D9EFF582E37B}" dt="2022-12-30T22:36:56.811" v="7516" actId="478"/>
          <ac:inkMkLst>
            <pc:docMk/>
            <pc:sldMk cId="336325233" sldId="305"/>
            <ac:inkMk id="83" creationId="{E1E62185-AF7A-7DFA-A2C4-96396C0AF03B}"/>
          </ac:inkMkLst>
        </pc:inkChg>
        <pc:inkChg chg="del">
          <ac:chgData name="Jade Tan" userId="16b1a3b18b71b79e" providerId="LiveId" clId="{D51FCBA2-BD5B-9B46-B3E9-D9EFF582E37B}" dt="2022-12-30T22:29:13.498" v="7509" actId="478"/>
          <ac:inkMkLst>
            <pc:docMk/>
            <pc:sldMk cId="336325233" sldId="305"/>
            <ac:inkMk id="84" creationId="{469146B0-3F50-528D-3FB4-5EBD8EEA0ADF}"/>
          </ac:inkMkLst>
        </pc:inkChg>
        <pc:inkChg chg="del">
          <ac:chgData name="Jade Tan" userId="16b1a3b18b71b79e" providerId="LiveId" clId="{D51FCBA2-BD5B-9B46-B3E9-D9EFF582E37B}" dt="2022-12-30T22:29:13.498" v="7509" actId="478"/>
          <ac:inkMkLst>
            <pc:docMk/>
            <pc:sldMk cId="336325233" sldId="305"/>
            <ac:inkMk id="90" creationId="{7649170E-336F-4CD6-5C34-85652B816BBB}"/>
          </ac:inkMkLst>
        </pc:inkChg>
        <pc:inkChg chg="del">
          <ac:chgData name="Jade Tan" userId="16b1a3b18b71b79e" providerId="LiveId" clId="{D51FCBA2-BD5B-9B46-B3E9-D9EFF582E37B}" dt="2022-12-30T22:29:13.498" v="7509" actId="478"/>
          <ac:inkMkLst>
            <pc:docMk/>
            <pc:sldMk cId="336325233" sldId="305"/>
            <ac:inkMk id="91" creationId="{31C4DAC9-CCFB-75AC-3698-8A1381C6E281}"/>
          </ac:inkMkLst>
        </pc:inkChg>
        <pc:inkChg chg="del">
          <ac:chgData name="Jade Tan" userId="16b1a3b18b71b79e" providerId="LiveId" clId="{D51FCBA2-BD5B-9B46-B3E9-D9EFF582E37B}" dt="2022-12-30T22:29:13.498" v="7509" actId="478"/>
          <ac:inkMkLst>
            <pc:docMk/>
            <pc:sldMk cId="336325233" sldId="305"/>
            <ac:inkMk id="92" creationId="{2FFB5C73-B994-D160-5CB9-9AD9B28FE8BD}"/>
          </ac:inkMkLst>
        </pc:inkChg>
        <pc:inkChg chg="del">
          <ac:chgData name="Jade Tan" userId="16b1a3b18b71b79e" providerId="LiveId" clId="{D51FCBA2-BD5B-9B46-B3E9-D9EFF582E37B}" dt="2022-12-30T22:29:13.498" v="7509" actId="478"/>
          <ac:inkMkLst>
            <pc:docMk/>
            <pc:sldMk cId="336325233" sldId="305"/>
            <ac:inkMk id="95" creationId="{4D3D48DA-CFC8-2970-5E64-76BCC1EBDD17}"/>
          </ac:inkMkLst>
        </pc:inkChg>
        <pc:inkChg chg="del">
          <ac:chgData name="Jade Tan" userId="16b1a3b18b71b79e" providerId="LiveId" clId="{D51FCBA2-BD5B-9B46-B3E9-D9EFF582E37B}" dt="2022-12-30T22:26:51.272" v="7508" actId="478"/>
          <ac:inkMkLst>
            <pc:docMk/>
            <pc:sldMk cId="336325233" sldId="305"/>
            <ac:inkMk id="99" creationId="{BC9BBEEA-32E8-A24D-BDD8-EAA2B607DC4F}"/>
          </ac:inkMkLst>
        </pc:inkChg>
        <pc:inkChg chg="del">
          <ac:chgData name="Jade Tan" userId="16b1a3b18b71b79e" providerId="LiveId" clId="{D51FCBA2-BD5B-9B46-B3E9-D9EFF582E37B}" dt="2022-12-30T22:23:02.462" v="7505" actId="478"/>
          <ac:inkMkLst>
            <pc:docMk/>
            <pc:sldMk cId="336325233" sldId="305"/>
            <ac:inkMk id="102" creationId="{1EF8191C-3909-93B9-3003-92C21DAA6380}"/>
          </ac:inkMkLst>
        </pc:inkChg>
        <pc:inkChg chg="del mod">
          <ac:chgData name="Jade Tan" userId="16b1a3b18b71b79e" providerId="LiveId" clId="{D51FCBA2-BD5B-9B46-B3E9-D9EFF582E37B}" dt="2022-12-30T22:23:05.360" v="7506" actId="478"/>
          <ac:inkMkLst>
            <pc:docMk/>
            <pc:sldMk cId="336325233" sldId="305"/>
            <ac:inkMk id="114" creationId="{472184A5-FA36-3168-81C3-3426E763FB23}"/>
          </ac:inkMkLst>
        </pc:inkChg>
        <pc:inkChg chg="del mod">
          <ac:chgData name="Jade Tan" userId="16b1a3b18b71b79e" providerId="LiveId" clId="{D51FCBA2-BD5B-9B46-B3E9-D9EFF582E37B}" dt="2022-12-30T22:23:05.360" v="7506" actId="478"/>
          <ac:inkMkLst>
            <pc:docMk/>
            <pc:sldMk cId="336325233" sldId="305"/>
            <ac:inkMk id="119" creationId="{737D4C80-7890-DB2F-FAAF-0DFB525B91AB}"/>
          </ac:inkMkLst>
        </pc:inkChg>
        <pc:inkChg chg="del">
          <ac:chgData name="Jade Tan" userId="16b1a3b18b71b79e" providerId="LiveId" clId="{D51FCBA2-BD5B-9B46-B3E9-D9EFF582E37B}" dt="2022-12-30T22:23:05.360" v="7506" actId="478"/>
          <ac:inkMkLst>
            <pc:docMk/>
            <pc:sldMk cId="336325233" sldId="305"/>
            <ac:inkMk id="120" creationId="{B09BE718-5EF4-DA00-AE17-B46D2B35CFBF}"/>
          </ac:inkMkLst>
        </pc:inkChg>
        <pc:inkChg chg="del">
          <ac:chgData name="Jade Tan" userId="16b1a3b18b71b79e" providerId="LiveId" clId="{D51FCBA2-BD5B-9B46-B3E9-D9EFF582E37B}" dt="2022-12-30T23:37:43.714" v="7546" actId="478"/>
          <ac:inkMkLst>
            <pc:docMk/>
            <pc:sldMk cId="336325233" sldId="305"/>
            <ac:inkMk id="124" creationId="{E83287A7-9DE6-D790-E17D-67EB4B507109}"/>
          </ac:inkMkLst>
        </pc:inkChg>
        <pc:inkChg chg="del mod">
          <ac:chgData name="Jade Tan" userId="16b1a3b18b71b79e" providerId="LiveId" clId="{D51FCBA2-BD5B-9B46-B3E9-D9EFF582E37B}" dt="2022-12-30T22:23:05.360" v="7506" actId="478"/>
          <ac:inkMkLst>
            <pc:docMk/>
            <pc:sldMk cId="336325233" sldId="305"/>
            <ac:inkMk id="125" creationId="{B1F30624-A91C-E2D0-4D32-07546D903E07}"/>
          </ac:inkMkLst>
        </pc:inkChg>
        <pc:inkChg chg="del">
          <ac:chgData name="Jade Tan" userId="16b1a3b18b71b79e" providerId="LiveId" clId="{D51FCBA2-BD5B-9B46-B3E9-D9EFF582E37B}" dt="2022-12-30T23:44:04.616" v="7562" actId="478"/>
          <ac:inkMkLst>
            <pc:docMk/>
            <pc:sldMk cId="336325233" sldId="305"/>
            <ac:inkMk id="131" creationId="{D316E899-A1C4-E4E0-8BA2-8ABC5920B328}"/>
          </ac:inkMkLst>
        </pc:inkChg>
        <pc:inkChg chg="del">
          <ac:chgData name="Jade Tan" userId="16b1a3b18b71b79e" providerId="LiveId" clId="{D51FCBA2-BD5B-9B46-B3E9-D9EFF582E37B}" dt="2022-12-30T22:23:05.360" v="7506" actId="478"/>
          <ac:inkMkLst>
            <pc:docMk/>
            <pc:sldMk cId="336325233" sldId="305"/>
            <ac:inkMk id="132" creationId="{519BC15B-8E82-D21B-07BC-DBD392CCE6FD}"/>
          </ac:inkMkLst>
        </pc:inkChg>
        <pc:inkChg chg="del">
          <ac:chgData name="Jade Tan" userId="16b1a3b18b71b79e" providerId="LiveId" clId="{D51FCBA2-BD5B-9B46-B3E9-D9EFF582E37B}" dt="2022-12-30T22:23:02.462" v="7505" actId="478"/>
          <ac:inkMkLst>
            <pc:docMk/>
            <pc:sldMk cId="336325233" sldId="305"/>
            <ac:inkMk id="133" creationId="{F85FFA19-C436-05BF-6F0E-4A6C71D5E2C2}"/>
          </ac:inkMkLst>
        </pc:inkChg>
        <pc:inkChg chg="del">
          <ac:chgData name="Jade Tan" userId="16b1a3b18b71b79e" providerId="LiveId" clId="{D51FCBA2-BD5B-9B46-B3E9-D9EFF582E37B}" dt="2022-12-30T22:23:02.462" v="7505" actId="478"/>
          <ac:inkMkLst>
            <pc:docMk/>
            <pc:sldMk cId="336325233" sldId="305"/>
            <ac:inkMk id="134" creationId="{59018EDB-B19E-0F6F-4707-27B697D7F5D9}"/>
          </ac:inkMkLst>
        </pc:inkChg>
        <pc:inkChg chg="del">
          <ac:chgData name="Jade Tan" userId="16b1a3b18b71b79e" providerId="LiveId" clId="{D51FCBA2-BD5B-9B46-B3E9-D9EFF582E37B}" dt="2022-12-30T22:23:02.462" v="7505" actId="478"/>
          <ac:inkMkLst>
            <pc:docMk/>
            <pc:sldMk cId="336325233" sldId="305"/>
            <ac:inkMk id="141" creationId="{6F16967F-C073-787C-B310-B610FECCD1E8}"/>
          </ac:inkMkLst>
        </pc:inkChg>
        <pc:inkChg chg="del">
          <ac:chgData name="Jade Tan" userId="16b1a3b18b71b79e" providerId="LiveId" clId="{D51FCBA2-BD5B-9B46-B3E9-D9EFF582E37B}" dt="2022-12-30T22:23:05.360" v="7506" actId="478"/>
          <ac:inkMkLst>
            <pc:docMk/>
            <pc:sldMk cId="336325233" sldId="305"/>
            <ac:inkMk id="142" creationId="{49497FFF-6F55-3B44-7049-C910FC993B34}"/>
          </ac:inkMkLst>
        </pc:inkChg>
        <pc:inkChg chg="del">
          <ac:chgData name="Jade Tan" userId="16b1a3b18b71b79e" providerId="LiveId" clId="{D51FCBA2-BD5B-9B46-B3E9-D9EFF582E37B}" dt="2022-12-30T22:23:05.360" v="7506" actId="478"/>
          <ac:inkMkLst>
            <pc:docMk/>
            <pc:sldMk cId="336325233" sldId="305"/>
            <ac:inkMk id="143" creationId="{5D73E78C-6E4D-D571-BC41-182002980CAB}"/>
          </ac:inkMkLst>
        </pc:inkChg>
        <pc:inkChg chg="del">
          <ac:chgData name="Jade Tan" userId="16b1a3b18b71b79e" providerId="LiveId" clId="{D51FCBA2-BD5B-9B46-B3E9-D9EFF582E37B}" dt="2022-12-30T22:23:02.462" v="7505" actId="478"/>
          <ac:inkMkLst>
            <pc:docMk/>
            <pc:sldMk cId="336325233" sldId="305"/>
            <ac:inkMk id="153" creationId="{27B0CC32-82B7-B428-332D-3D0E843CCD81}"/>
          </ac:inkMkLst>
        </pc:inkChg>
        <pc:inkChg chg="del">
          <ac:chgData name="Jade Tan" userId="16b1a3b18b71b79e" providerId="LiveId" clId="{D51FCBA2-BD5B-9B46-B3E9-D9EFF582E37B}" dt="2022-12-30T22:23:02.462" v="7505" actId="478"/>
          <ac:inkMkLst>
            <pc:docMk/>
            <pc:sldMk cId="336325233" sldId="305"/>
            <ac:inkMk id="154" creationId="{3DBBFD44-7984-87CC-0B22-E36A0F9AAF26}"/>
          </ac:inkMkLst>
        </pc:inkChg>
        <pc:inkChg chg="del">
          <ac:chgData name="Jade Tan" userId="16b1a3b18b71b79e" providerId="LiveId" clId="{D51FCBA2-BD5B-9B46-B3E9-D9EFF582E37B}" dt="2022-12-30T22:23:02.462" v="7505" actId="478"/>
          <ac:inkMkLst>
            <pc:docMk/>
            <pc:sldMk cId="336325233" sldId="305"/>
            <ac:inkMk id="160" creationId="{AD5DD75D-1631-BD50-0876-630AF4FCB7C0}"/>
          </ac:inkMkLst>
        </pc:inkChg>
        <pc:inkChg chg="del">
          <ac:chgData name="Jade Tan" userId="16b1a3b18b71b79e" providerId="LiveId" clId="{D51FCBA2-BD5B-9B46-B3E9-D9EFF582E37B}" dt="2022-12-30T22:23:05.360" v="7506" actId="478"/>
          <ac:inkMkLst>
            <pc:docMk/>
            <pc:sldMk cId="336325233" sldId="305"/>
            <ac:inkMk id="168" creationId="{A6C23365-A1EB-AEE8-B6D0-E9B33DA26F26}"/>
          </ac:inkMkLst>
        </pc:inkChg>
        <pc:inkChg chg="del">
          <ac:chgData name="Jade Tan" userId="16b1a3b18b71b79e" providerId="LiveId" clId="{D51FCBA2-BD5B-9B46-B3E9-D9EFF582E37B}" dt="2022-12-30T22:23:02.462" v="7505" actId="478"/>
          <ac:inkMkLst>
            <pc:docMk/>
            <pc:sldMk cId="336325233" sldId="305"/>
            <ac:inkMk id="171" creationId="{1DA4CC52-4ADF-7C40-9251-6F8E8AC3F599}"/>
          </ac:inkMkLst>
        </pc:inkChg>
        <pc:inkChg chg="del">
          <ac:chgData name="Jade Tan" userId="16b1a3b18b71b79e" providerId="LiveId" clId="{D51FCBA2-BD5B-9B46-B3E9-D9EFF582E37B}" dt="2022-12-30T22:23:02.462" v="7505" actId="478"/>
          <ac:inkMkLst>
            <pc:docMk/>
            <pc:sldMk cId="336325233" sldId="305"/>
            <ac:inkMk id="175" creationId="{A6FCF417-8847-BE04-A9B4-FC067E0ADE25}"/>
          </ac:inkMkLst>
        </pc:inkChg>
        <pc:inkChg chg="del">
          <ac:chgData name="Jade Tan" userId="16b1a3b18b71b79e" providerId="LiveId" clId="{D51FCBA2-BD5B-9B46-B3E9-D9EFF582E37B}" dt="2022-12-30T22:23:02.462" v="7505" actId="478"/>
          <ac:inkMkLst>
            <pc:docMk/>
            <pc:sldMk cId="336325233" sldId="305"/>
            <ac:inkMk id="180" creationId="{DBBA9D11-2280-664F-8245-78DD48ACB82A}"/>
          </ac:inkMkLst>
        </pc:inkChg>
        <pc:inkChg chg="del">
          <ac:chgData name="Jade Tan" userId="16b1a3b18b71b79e" providerId="LiveId" clId="{D51FCBA2-BD5B-9B46-B3E9-D9EFF582E37B}" dt="2022-12-30T22:23:02.462" v="7505" actId="478"/>
          <ac:inkMkLst>
            <pc:docMk/>
            <pc:sldMk cId="336325233" sldId="305"/>
            <ac:inkMk id="181" creationId="{517C27E0-3FC2-CC46-B01E-9D6558A40F43}"/>
          </ac:inkMkLst>
        </pc:inkChg>
        <pc:inkChg chg="del">
          <ac:chgData name="Jade Tan" userId="16b1a3b18b71b79e" providerId="LiveId" clId="{D51FCBA2-BD5B-9B46-B3E9-D9EFF582E37B}" dt="2022-12-30T22:23:02.462" v="7505" actId="478"/>
          <ac:inkMkLst>
            <pc:docMk/>
            <pc:sldMk cId="336325233" sldId="305"/>
            <ac:inkMk id="182" creationId="{5CB98191-4E2F-3219-7E75-EF23917FEAB5}"/>
          </ac:inkMkLst>
        </pc:inkChg>
        <pc:inkChg chg="del">
          <ac:chgData name="Jade Tan" userId="16b1a3b18b71b79e" providerId="LiveId" clId="{D51FCBA2-BD5B-9B46-B3E9-D9EFF582E37B}" dt="2022-12-30T22:23:02.462" v="7505" actId="478"/>
          <ac:inkMkLst>
            <pc:docMk/>
            <pc:sldMk cId="336325233" sldId="305"/>
            <ac:inkMk id="183" creationId="{935753E4-A956-D6B9-6E27-9EE7D4F8BFB4}"/>
          </ac:inkMkLst>
        </pc:inkChg>
        <pc:inkChg chg="del">
          <ac:chgData name="Jade Tan" userId="16b1a3b18b71b79e" providerId="LiveId" clId="{D51FCBA2-BD5B-9B46-B3E9-D9EFF582E37B}" dt="2022-12-30T22:23:02.462" v="7505" actId="478"/>
          <ac:inkMkLst>
            <pc:docMk/>
            <pc:sldMk cId="336325233" sldId="305"/>
            <ac:inkMk id="184" creationId="{8A76D686-D490-D787-E98F-794A453C15E8}"/>
          </ac:inkMkLst>
        </pc:inkChg>
        <pc:inkChg chg="del">
          <ac:chgData name="Jade Tan" userId="16b1a3b18b71b79e" providerId="LiveId" clId="{D51FCBA2-BD5B-9B46-B3E9-D9EFF582E37B}" dt="2022-12-30T22:23:02.462" v="7505" actId="478"/>
          <ac:inkMkLst>
            <pc:docMk/>
            <pc:sldMk cId="336325233" sldId="305"/>
            <ac:inkMk id="185" creationId="{78BF713D-03B1-8D61-00FF-9478F9207F0B}"/>
          </ac:inkMkLst>
        </pc:inkChg>
        <pc:inkChg chg="del">
          <ac:chgData name="Jade Tan" userId="16b1a3b18b71b79e" providerId="LiveId" clId="{D51FCBA2-BD5B-9B46-B3E9-D9EFF582E37B}" dt="2022-12-30T22:23:02.462" v="7505" actId="478"/>
          <ac:inkMkLst>
            <pc:docMk/>
            <pc:sldMk cId="336325233" sldId="305"/>
            <ac:inkMk id="186" creationId="{3A8A85AC-0C15-1318-10EA-ACEBAF1F2733}"/>
          </ac:inkMkLst>
        </pc:inkChg>
        <pc:inkChg chg="del">
          <ac:chgData name="Jade Tan" userId="16b1a3b18b71b79e" providerId="LiveId" clId="{D51FCBA2-BD5B-9B46-B3E9-D9EFF582E37B}" dt="2022-12-30T22:23:02.462" v="7505" actId="478"/>
          <ac:inkMkLst>
            <pc:docMk/>
            <pc:sldMk cId="336325233" sldId="305"/>
            <ac:inkMk id="187" creationId="{FA96913C-CF25-EAC1-0602-8D0141A9D5D5}"/>
          </ac:inkMkLst>
        </pc:inkChg>
        <pc:inkChg chg="del">
          <ac:chgData name="Jade Tan" userId="16b1a3b18b71b79e" providerId="LiveId" clId="{D51FCBA2-BD5B-9B46-B3E9-D9EFF582E37B}" dt="2022-12-30T22:23:02.462" v="7505" actId="478"/>
          <ac:inkMkLst>
            <pc:docMk/>
            <pc:sldMk cId="336325233" sldId="305"/>
            <ac:inkMk id="193" creationId="{F4B1A07D-1B93-75C9-464C-DA2270402617}"/>
          </ac:inkMkLst>
        </pc:inkChg>
        <pc:inkChg chg="del">
          <ac:chgData name="Jade Tan" userId="16b1a3b18b71b79e" providerId="LiveId" clId="{D51FCBA2-BD5B-9B46-B3E9-D9EFF582E37B}" dt="2022-12-30T22:23:02.462" v="7505" actId="478"/>
          <ac:inkMkLst>
            <pc:docMk/>
            <pc:sldMk cId="336325233" sldId="305"/>
            <ac:inkMk id="197" creationId="{F5475358-21E5-984F-9B5D-FE1746D3818E}"/>
          </ac:inkMkLst>
        </pc:inkChg>
        <pc:inkChg chg="del">
          <ac:chgData name="Jade Tan" userId="16b1a3b18b71b79e" providerId="LiveId" clId="{D51FCBA2-BD5B-9B46-B3E9-D9EFF582E37B}" dt="2022-12-30T22:23:02.462" v="7505" actId="478"/>
          <ac:inkMkLst>
            <pc:docMk/>
            <pc:sldMk cId="336325233" sldId="305"/>
            <ac:inkMk id="200" creationId="{51DFDD48-8FD1-C4A8-D5B2-169CCDBB2CF4}"/>
          </ac:inkMkLst>
        </pc:inkChg>
        <pc:inkChg chg="del">
          <ac:chgData name="Jade Tan" userId="16b1a3b18b71b79e" providerId="LiveId" clId="{D51FCBA2-BD5B-9B46-B3E9-D9EFF582E37B}" dt="2022-12-30T23:44:01.762" v="7560" actId="478"/>
          <ac:inkMkLst>
            <pc:docMk/>
            <pc:sldMk cId="336325233" sldId="305"/>
            <ac:inkMk id="204" creationId="{7AC28D4C-EA2F-0FF2-3738-3703DDE73DBE}"/>
          </ac:inkMkLst>
        </pc:inkChg>
        <pc:inkChg chg="del">
          <ac:chgData name="Jade Tan" userId="16b1a3b18b71b79e" providerId="LiveId" clId="{D51FCBA2-BD5B-9B46-B3E9-D9EFF582E37B}" dt="2022-12-30T23:44:03.117" v="7561" actId="478"/>
          <ac:inkMkLst>
            <pc:docMk/>
            <pc:sldMk cId="336325233" sldId="305"/>
            <ac:inkMk id="205" creationId="{E916480E-C1E4-A5C8-47AA-D9F1EAC5F62C}"/>
          </ac:inkMkLst>
        </pc:inkChg>
        <pc:inkChg chg="del">
          <ac:chgData name="Jade Tan" userId="16b1a3b18b71b79e" providerId="LiveId" clId="{D51FCBA2-BD5B-9B46-B3E9-D9EFF582E37B}" dt="2022-12-30T22:23:02.462" v="7505" actId="478"/>
          <ac:inkMkLst>
            <pc:docMk/>
            <pc:sldMk cId="336325233" sldId="305"/>
            <ac:inkMk id="213" creationId="{9087CF30-DD01-FF54-61DC-511923A537FC}"/>
          </ac:inkMkLst>
        </pc:inkChg>
        <pc:inkChg chg="del">
          <ac:chgData name="Jade Tan" userId="16b1a3b18b71b79e" providerId="LiveId" clId="{D51FCBA2-BD5B-9B46-B3E9-D9EFF582E37B}" dt="2022-12-30T22:23:02.462" v="7505" actId="478"/>
          <ac:inkMkLst>
            <pc:docMk/>
            <pc:sldMk cId="336325233" sldId="305"/>
            <ac:inkMk id="217" creationId="{D199FC2A-E91F-46A2-B11C-3B8B96EC9C97}"/>
          </ac:inkMkLst>
        </pc:inkChg>
        <pc:inkChg chg="del">
          <ac:chgData name="Jade Tan" userId="16b1a3b18b71b79e" providerId="LiveId" clId="{D51FCBA2-BD5B-9B46-B3E9-D9EFF582E37B}" dt="2022-12-30T22:23:02.462" v="7505" actId="478"/>
          <ac:inkMkLst>
            <pc:docMk/>
            <pc:sldMk cId="336325233" sldId="305"/>
            <ac:inkMk id="220" creationId="{197F25AD-9CFB-3DE8-E492-37E45FD9EB93}"/>
          </ac:inkMkLst>
        </pc:inkChg>
        <pc:inkChg chg="del">
          <ac:chgData name="Jade Tan" userId="16b1a3b18b71b79e" providerId="LiveId" clId="{D51FCBA2-BD5B-9B46-B3E9-D9EFF582E37B}" dt="2022-12-30T22:24:19.132" v="7507" actId="478"/>
          <ac:inkMkLst>
            <pc:docMk/>
            <pc:sldMk cId="336325233" sldId="305"/>
            <ac:inkMk id="221" creationId="{1E1622A5-EABB-AB60-300A-C5B67F68D1FF}"/>
          </ac:inkMkLst>
        </pc:inkChg>
        <pc:inkChg chg="del">
          <ac:chgData name="Jade Tan" userId="16b1a3b18b71b79e" providerId="LiveId" clId="{D51FCBA2-BD5B-9B46-B3E9-D9EFF582E37B}" dt="2022-12-30T22:24:19.132" v="7507" actId="478"/>
          <ac:inkMkLst>
            <pc:docMk/>
            <pc:sldMk cId="336325233" sldId="305"/>
            <ac:inkMk id="222" creationId="{8B025D62-96D5-01A0-2136-195CBDBB67BE}"/>
          </ac:inkMkLst>
        </pc:inkChg>
        <pc:inkChg chg="del">
          <ac:chgData name="Jade Tan" userId="16b1a3b18b71b79e" providerId="LiveId" clId="{D51FCBA2-BD5B-9B46-B3E9-D9EFF582E37B}" dt="2022-12-30T22:24:19.132" v="7507" actId="478"/>
          <ac:inkMkLst>
            <pc:docMk/>
            <pc:sldMk cId="336325233" sldId="305"/>
            <ac:inkMk id="223" creationId="{02E26016-3172-B1A3-486E-CAE28E1BD82F}"/>
          </ac:inkMkLst>
        </pc:inkChg>
        <pc:inkChg chg="del">
          <ac:chgData name="Jade Tan" userId="16b1a3b18b71b79e" providerId="LiveId" clId="{D51FCBA2-BD5B-9B46-B3E9-D9EFF582E37B}" dt="2022-12-30T22:24:19.132" v="7507" actId="478"/>
          <ac:inkMkLst>
            <pc:docMk/>
            <pc:sldMk cId="336325233" sldId="305"/>
            <ac:inkMk id="224" creationId="{BF63C88B-45FF-9946-26B6-666E6C3AAEDD}"/>
          </ac:inkMkLst>
        </pc:inkChg>
      </pc:sldChg>
      <pc:sldChg chg="addSp delSp modSp new mod">
        <pc:chgData name="Jade Tan" userId="16b1a3b18b71b79e" providerId="LiveId" clId="{D51FCBA2-BD5B-9B46-B3E9-D9EFF582E37B}" dt="2023-01-01T20:06:34.314" v="7818" actId="20577"/>
        <pc:sldMkLst>
          <pc:docMk/>
          <pc:sldMk cId="58000964" sldId="306"/>
        </pc:sldMkLst>
        <pc:spChg chg="mod">
          <ac:chgData name="Jade Tan" userId="16b1a3b18b71b79e" providerId="LiveId" clId="{D51FCBA2-BD5B-9B46-B3E9-D9EFF582E37B}" dt="2022-12-30T22:44:20.246" v="7520"/>
          <ac:spMkLst>
            <pc:docMk/>
            <pc:sldMk cId="58000964" sldId="306"/>
            <ac:spMk id="2" creationId="{3A81B6C8-6E22-42B7-1F9C-B308947CC53A}"/>
          </ac:spMkLst>
        </pc:spChg>
        <pc:spChg chg="del">
          <ac:chgData name="Jade Tan" userId="16b1a3b18b71b79e" providerId="LiveId" clId="{D51FCBA2-BD5B-9B46-B3E9-D9EFF582E37B}" dt="2022-12-30T22:44:47.647" v="7522" actId="478"/>
          <ac:spMkLst>
            <pc:docMk/>
            <pc:sldMk cId="58000964" sldId="306"/>
            <ac:spMk id="3" creationId="{340C0A3F-5AB7-B159-A6C3-CF13B67157F0}"/>
          </ac:spMkLst>
        </pc:spChg>
        <pc:spChg chg="add mod">
          <ac:chgData name="Jade Tan" userId="16b1a3b18b71b79e" providerId="LiveId" clId="{D51FCBA2-BD5B-9B46-B3E9-D9EFF582E37B}" dt="2023-01-01T20:06:34.314" v="7818" actId="20577"/>
          <ac:spMkLst>
            <pc:docMk/>
            <pc:sldMk cId="58000964" sldId="306"/>
            <ac:spMk id="30" creationId="{04F95BFE-F8D2-EB66-2013-772DEC84757D}"/>
          </ac:spMkLst>
        </pc:spChg>
        <pc:picChg chg="add del mod">
          <ac:chgData name="Jade Tan" userId="16b1a3b18b71b79e" providerId="LiveId" clId="{D51FCBA2-BD5B-9B46-B3E9-D9EFF582E37B}" dt="2022-12-30T22:48:43.864" v="7526" actId="478"/>
          <ac:picMkLst>
            <pc:docMk/>
            <pc:sldMk cId="58000964" sldId="306"/>
            <ac:picMk id="25" creationId="{F0EA67DA-0776-7E83-3696-A5F60E33C6BB}"/>
          </ac:picMkLst>
        </pc:picChg>
        <pc:picChg chg="add del mod">
          <ac:chgData name="Jade Tan" userId="16b1a3b18b71b79e" providerId="LiveId" clId="{D51FCBA2-BD5B-9B46-B3E9-D9EFF582E37B}" dt="2022-12-30T22:49:04.571" v="7532" actId="478"/>
          <ac:picMkLst>
            <pc:docMk/>
            <pc:sldMk cId="58000964" sldId="306"/>
            <ac:picMk id="27" creationId="{91A4A648-5F03-A15F-CD57-593FD09E51A7}"/>
          </ac:picMkLst>
        </pc:picChg>
        <pc:picChg chg="add mod">
          <ac:chgData name="Jade Tan" userId="16b1a3b18b71b79e" providerId="LiveId" clId="{D51FCBA2-BD5B-9B46-B3E9-D9EFF582E37B}" dt="2022-12-30T22:50:22.080" v="7538" actId="14100"/>
          <ac:picMkLst>
            <pc:docMk/>
            <pc:sldMk cId="58000964" sldId="306"/>
            <ac:picMk id="29" creationId="{509180BE-CFC7-28C6-37E4-2CADF4823BC5}"/>
          </ac:picMkLst>
        </pc:picChg>
        <pc:inkChg chg="add mod">
          <ac:chgData name="Jade Tan" userId="16b1a3b18b71b79e" providerId="LiveId" clId="{D51FCBA2-BD5B-9B46-B3E9-D9EFF582E37B}" dt="2022-12-30T22:44:43.305" v="7521"/>
          <ac:inkMkLst>
            <pc:docMk/>
            <pc:sldMk cId="58000964" sldId="306"/>
            <ac:inkMk id="4" creationId="{3D2FAE81-AB66-684F-076A-AD7811A4E929}"/>
          </ac:inkMkLst>
        </pc:inkChg>
        <pc:inkChg chg="add mod">
          <ac:chgData name="Jade Tan" userId="16b1a3b18b71b79e" providerId="LiveId" clId="{D51FCBA2-BD5B-9B46-B3E9-D9EFF582E37B}" dt="2022-12-30T22:44:43.305" v="7521"/>
          <ac:inkMkLst>
            <pc:docMk/>
            <pc:sldMk cId="58000964" sldId="306"/>
            <ac:inkMk id="5" creationId="{17F74C53-4D7D-9FB4-9B72-2F42A64F0B4A}"/>
          </ac:inkMkLst>
        </pc:inkChg>
        <pc:inkChg chg="add mod">
          <ac:chgData name="Jade Tan" userId="16b1a3b18b71b79e" providerId="LiveId" clId="{D51FCBA2-BD5B-9B46-B3E9-D9EFF582E37B}" dt="2022-12-30T22:44:43.305" v="7521"/>
          <ac:inkMkLst>
            <pc:docMk/>
            <pc:sldMk cId="58000964" sldId="306"/>
            <ac:inkMk id="6" creationId="{A0FF26A9-F2BC-47C2-807B-21F88504BDAD}"/>
          </ac:inkMkLst>
        </pc:inkChg>
        <pc:inkChg chg="add mod">
          <ac:chgData name="Jade Tan" userId="16b1a3b18b71b79e" providerId="LiveId" clId="{D51FCBA2-BD5B-9B46-B3E9-D9EFF582E37B}" dt="2022-12-30T22:44:43.305" v="7521"/>
          <ac:inkMkLst>
            <pc:docMk/>
            <pc:sldMk cId="58000964" sldId="306"/>
            <ac:inkMk id="7" creationId="{D8E12FB2-B930-8551-24DB-988B5A882F40}"/>
          </ac:inkMkLst>
        </pc:inkChg>
        <pc:inkChg chg="add mod">
          <ac:chgData name="Jade Tan" userId="16b1a3b18b71b79e" providerId="LiveId" clId="{D51FCBA2-BD5B-9B46-B3E9-D9EFF582E37B}" dt="2022-12-30T22:44:43.305" v="7521"/>
          <ac:inkMkLst>
            <pc:docMk/>
            <pc:sldMk cId="58000964" sldId="306"/>
            <ac:inkMk id="8" creationId="{CDE55528-D5F3-40FC-1DB6-79231DE641C3}"/>
          </ac:inkMkLst>
        </pc:inkChg>
        <pc:inkChg chg="add mod">
          <ac:chgData name="Jade Tan" userId="16b1a3b18b71b79e" providerId="LiveId" clId="{D51FCBA2-BD5B-9B46-B3E9-D9EFF582E37B}" dt="2022-12-30T22:44:43.305" v="7521"/>
          <ac:inkMkLst>
            <pc:docMk/>
            <pc:sldMk cId="58000964" sldId="306"/>
            <ac:inkMk id="9" creationId="{4F0B6ED0-9885-04AB-BBCC-E647F96A98AF}"/>
          </ac:inkMkLst>
        </pc:inkChg>
        <pc:inkChg chg="add mod">
          <ac:chgData name="Jade Tan" userId="16b1a3b18b71b79e" providerId="LiveId" clId="{D51FCBA2-BD5B-9B46-B3E9-D9EFF582E37B}" dt="2022-12-30T22:44:43.305" v="7521"/>
          <ac:inkMkLst>
            <pc:docMk/>
            <pc:sldMk cId="58000964" sldId="306"/>
            <ac:inkMk id="10" creationId="{BDF1FC2E-DCAF-919A-8DA7-9D2AE5BDC019}"/>
          </ac:inkMkLst>
        </pc:inkChg>
        <pc:inkChg chg="add mod">
          <ac:chgData name="Jade Tan" userId="16b1a3b18b71b79e" providerId="LiveId" clId="{D51FCBA2-BD5B-9B46-B3E9-D9EFF582E37B}" dt="2022-12-30T22:44:43.305" v="7521"/>
          <ac:inkMkLst>
            <pc:docMk/>
            <pc:sldMk cId="58000964" sldId="306"/>
            <ac:inkMk id="11" creationId="{92058ABD-BF46-7CA6-5983-F27CC2C6B5A6}"/>
          </ac:inkMkLst>
        </pc:inkChg>
        <pc:inkChg chg="add mod">
          <ac:chgData name="Jade Tan" userId="16b1a3b18b71b79e" providerId="LiveId" clId="{D51FCBA2-BD5B-9B46-B3E9-D9EFF582E37B}" dt="2022-12-30T22:44:43.305" v="7521"/>
          <ac:inkMkLst>
            <pc:docMk/>
            <pc:sldMk cId="58000964" sldId="306"/>
            <ac:inkMk id="12" creationId="{8FD892E6-FC40-A654-FD10-53D8A59C2066}"/>
          </ac:inkMkLst>
        </pc:inkChg>
        <pc:inkChg chg="add mod">
          <ac:chgData name="Jade Tan" userId="16b1a3b18b71b79e" providerId="LiveId" clId="{D51FCBA2-BD5B-9B46-B3E9-D9EFF582E37B}" dt="2022-12-30T22:44:43.305" v="7521"/>
          <ac:inkMkLst>
            <pc:docMk/>
            <pc:sldMk cId="58000964" sldId="306"/>
            <ac:inkMk id="13" creationId="{16A860A9-6706-5595-995D-47CB3EF00E9F}"/>
          </ac:inkMkLst>
        </pc:inkChg>
        <pc:inkChg chg="add mod">
          <ac:chgData name="Jade Tan" userId="16b1a3b18b71b79e" providerId="LiveId" clId="{D51FCBA2-BD5B-9B46-B3E9-D9EFF582E37B}" dt="2022-12-30T22:44:43.305" v="7521"/>
          <ac:inkMkLst>
            <pc:docMk/>
            <pc:sldMk cId="58000964" sldId="306"/>
            <ac:inkMk id="14" creationId="{5796C4CA-8418-C9C2-E11F-8F1892A79A6D}"/>
          </ac:inkMkLst>
        </pc:inkChg>
        <pc:inkChg chg="add mod">
          <ac:chgData name="Jade Tan" userId="16b1a3b18b71b79e" providerId="LiveId" clId="{D51FCBA2-BD5B-9B46-B3E9-D9EFF582E37B}" dt="2022-12-30T22:44:43.305" v="7521"/>
          <ac:inkMkLst>
            <pc:docMk/>
            <pc:sldMk cId="58000964" sldId="306"/>
            <ac:inkMk id="15" creationId="{64191908-29EF-B5BF-63F5-3BFD15724122}"/>
          </ac:inkMkLst>
        </pc:inkChg>
        <pc:inkChg chg="add mod">
          <ac:chgData name="Jade Tan" userId="16b1a3b18b71b79e" providerId="LiveId" clId="{D51FCBA2-BD5B-9B46-B3E9-D9EFF582E37B}" dt="2022-12-30T22:44:43.305" v="7521"/>
          <ac:inkMkLst>
            <pc:docMk/>
            <pc:sldMk cId="58000964" sldId="306"/>
            <ac:inkMk id="16" creationId="{CD06D546-EC24-59FA-AA37-845B7383E5A4}"/>
          </ac:inkMkLst>
        </pc:inkChg>
        <pc:inkChg chg="add mod">
          <ac:chgData name="Jade Tan" userId="16b1a3b18b71b79e" providerId="LiveId" clId="{D51FCBA2-BD5B-9B46-B3E9-D9EFF582E37B}" dt="2022-12-30T22:44:43.305" v="7521"/>
          <ac:inkMkLst>
            <pc:docMk/>
            <pc:sldMk cId="58000964" sldId="306"/>
            <ac:inkMk id="17" creationId="{765C0D2B-2D1C-A0FA-72BF-5D9D45B12D55}"/>
          </ac:inkMkLst>
        </pc:inkChg>
        <pc:inkChg chg="add mod">
          <ac:chgData name="Jade Tan" userId="16b1a3b18b71b79e" providerId="LiveId" clId="{D51FCBA2-BD5B-9B46-B3E9-D9EFF582E37B}" dt="2022-12-30T22:44:43.305" v="7521"/>
          <ac:inkMkLst>
            <pc:docMk/>
            <pc:sldMk cId="58000964" sldId="306"/>
            <ac:inkMk id="18" creationId="{46A4402B-3391-2EE0-5BB5-8C67AE71BEEE}"/>
          </ac:inkMkLst>
        </pc:inkChg>
        <pc:inkChg chg="add mod">
          <ac:chgData name="Jade Tan" userId="16b1a3b18b71b79e" providerId="LiveId" clId="{D51FCBA2-BD5B-9B46-B3E9-D9EFF582E37B}" dt="2022-12-30T22:44:43.305" v="7521"/>
          <ac:inkMkLst>
            <pc:docMk/>
            <pc:sldMk cId="58000964" sldId="306"/>
            <ac:inkMk id="19" creationId="{C7B6F1A5-F573-5CB2-3A60-C802A2AC5BB9}"/>
          </ac:inkMkLst>
        </pc:inkChg>
        <pc:inkChg chg="add mod">
          <ac:chgData name="Jade Tan" userId="16b1a3b18b71b79e" providerId="LiveId" clId="{D51FCBA2-BD5B-9B46-B3E9-D9EFF582E37B}" dt="2022-12-30T22:44:43.305" v="7521"/>
          <ac:inkMkLst>
            <pc:docMk/>
            <pc:sldMk cId="58000964" sldId="306"/>
            <ac:inkMk id="20" creationId="{A8DB4EDE-A6CF-6B97-A6C8-471D0AF594E6}"/>
          </ac:inkMkLst>
        </pc:inkChg>
        <pc:inkChg chg="add mod">
          <ac:chgData name="Jade Tan" userId="16b1a3b18b71b79e" providerId="LiveId" clId="{D51FCBA2-BD5B-9B46-B3E9-D9EFF582E37B}" dt="2022-12-30T22:44:43.305" v="7521"/>
          <ac:inkMkLst>
            <pc:docMk/>
            <pc:sldMk cId="58000964" sldId="306"/>
            <ac:inkMk id="21" creationId="{7CBECCAA-10E0-7289-24DD-BB45A36B9782}"/>
          </ac:inkMkLst>
        </pc:inkChg>
        <pc:inkChg chg="add mod">
          <ac:chgData name="Jade Tan" userId="16b1a3b18b71b79e" providerId="LiveId" clId="{D51FCBA2-BD5B-9B46-B3E9-D9EFF582E37B}" dt="2022-12-30T22:44:43.305" v="7521"/>
          <ac:inkMkLst>
            <pc:docMk/>
            <pc:sldMk cId="58000964" sldId="306"/>
            <ac:inkMk id="22" creationId="{3A773993-A9EB-06C3-BE3A-72F9DCD21EC3}"/>
          </ac:inkMkLst>
        </pc:inkChg>
        <pc:inkChg chg="add mod">
          <ac:chgData name="Jade Tan" userId="16b1a3b18b71b79e" providerId="LiveId" clId="{D51FCBA2-BD5B-9B46-B3E9-D9EFF582E37B}" dt="2022-12-30T22:44:43.305" v="7521"/>
          <ac:inkMkLst>
            <pc:docMk/>
            <pc:sldMk cId="58000964" sldId="306"/>
            <ac:inkMk id="23" creationId="{BACFA76D-AB3D-8582-A805-FD2A5756C27D}"/>
          </ac:inkMkLst>
        </pc:inkChg>
        <pc:inkChg chg="del">
          <ac:chgData name="Jade Tan" userId="16b1a3b18b71b79e" providerId="LiveId" clId="{D51FCBA2-BD5B-9B46-B3E9-D9EFF582E37B}" dt="2022-12-30T23:42:35.791" v="7552" actId="478"/>
          <ac:inkMkLst>
            <pc:docMk/>
            <pc:sldMk cId="58000964" sldId="306"/>
            <ac:inkMk id="46" creationId="{9C1F266C-569F-81B1-F7FF-FFB412E75AA1}"/>
          </ac:inkMkLst>
        </pc:inkChg>
        <pc:inkChg chg="del">
          <ac:chgData name="Jade Tan" userId="16b1a3b18b71b79e" providerId="LiveId" clId="{D51FCBA2-BD5B-9B46-B3E9-D9EFF582E37B}" dt="2022-12-30T23:42:38.586" v="7553" actId="478"/>
          <ac:inkMkLst>
            <pc:docMk/>
            <pc:sldMk cId="58000964" sldId="306"/>
            <ac:inkMk id="47" creationId="{4456EF6D-C561-E6B5-F149-DDA30D6F35B8}"/>
          </ac:inkMkLst>
        </pc:inkChg>
        <pc:inkChg chg="del">
          <ac:chgData name="Jade Tan" userId="16b1a3b18b71b79e" providerId="LiveId" clId="{D51FCBA2-BD5B-9B46-B3E9-D9EFF582E37B}" dt="2022-12-30T23:42:40.109" v="7554" actId="478"/>
          <ac:inkMkLst>
            <pc:docMk/>
            <pc:sldMk cId="58000964" sldId="306"/>
            <ac:inkMk id="95" creationId="{27688603-8C3F-CDAC-43DF-194A46679B0B}"/>
          </ac:inkMkLst>
        </pc:inkChg>
        <pc:inkChg chg="del">
          <ac:chgData name="Jade Tan" userId="16b1a3b18b71b79e" providerId="LiveId" clId="{D51FCBA2-BD5B-9B46-B3E9-D9EFF582E37B}" dt="2022-12-30T23:42:41.575" v="7555" actId="478"/>
          <ac:inkMkLst>
            <pc:docMk/>
            <pc:sldMk cId="58000964" sldId="306"/>
            <ac:inkMk id="120" creationId="{F2929FF1-E947-746E-0BBC-AC1F2E853547}"/>
          </ac:inkMkLst>
        </pc:inkChg>
        <pc:inkChg chg="del">
          <ac:chgData name="Jade Tan" userId="16b1a3b18b71b79e" providerId="LiveId" clId="{D51FCBA2-BD5B-9B46-B3E9-D9EFF582E37B}" dt="2022-12-30T23:42:43.464" v="7556" actId="478"/>
          <ac:inkMkLst>
            <pc:docMk/>
            <pc:sldMk cId="58000964" sldId="306"/>
            <ac:inkMk id="142" creationId="{135BFEB2-7A24-A435-B83C-D438F7EA59C1}"/>
          </ac:inkMkLst>
        </pc:inkChg>
        <pc:inkChg chg="del">
          <ac:chgData name="Jade Tan" userId="16b1a3b18b71b79e" providerId="LiveId" clId="{D51FCBA2-BD5B-9B46-B3E9-D9EFF582E37B}" dt="2022-12-30T23:42:47.764" v="7559" actId="478"/>
          <ac:inkMkLst>
            <pc:docMk/>
            <pc:sldMk cId="58000964" sldId="306"/>
            <ac:inkMk id="210" creationId="{4AB3449D-56D3-5E60-960E-C6249AE12043}"/>
          </ac:inkMkLst>
        </pc:inkChg>
        <pc:inkChg chg="del">
          <ac:chgData name="Jade Tan" userId="16b1a3b18b71b79e" providerId="LiveId" clId="{D51FCBA2-BD5B-9B46-B3E9-D9EFF582E37B}" dt="2022-12-30T23:42:46.676" v="7558" actId="478"/>
          <ac:inkMkLst>
            <pc:docMk/>
            <pc:sldMk cId="58000964" sldId="306"/>
            <ac:inkMk id="211" creationId="{88707A70-2B39-E668-4897-06D0E1D674DD}"/>
          </ac:inkMkLst>
        </pc:inkChg>
        <pc:inkChg chg="del">
          <ac:chgData name="Jade Tan" userId="16b1a3b18b71b79e" providerId="LiveId" clId="{D51FCBA2-BD5B-9B46-B3E9-D9EFF582E37B}" dt="2022-12-30T23:42:44.874" v="7557" actId="478"/>
          <ac:inkMkLst>
            <pc:docMk/>
            <pc:sldMk cId="58000964" sldId="306"/>
            <ac:inkMk id="212" creationId="{4256E3CD-DDFE-86B8-8A46-7B18FCB294D7}"/>
          </ac:inkMkLst>
        </pc:inkChg>
      </pc:sldChg>
      <pc:sldChg chg="modSp mod">
        <pc:chgData name="Jade Tan" userId="16b1a3b18b71b79e" providerId="LiveId" clId="{D51FCBA2-BD5B-9B46-B3E9-D9EFF582E37B}" dt="2023-01-01T17:56:39.533" v="7590" actId="13926"/>
        <pc:sldMkLst>
          <pc:docMk/>
          <pc:sldMk cId="3371014612" sldId="307"/>
        </pc:sldMkLst>
        <pc:spChg chg="mod">
          <ac:chgData name="Jade Tan" userId="16b1a3b18b71b79e" providerId="LiveId" clId="{D51FCBA2-BD5B-9B46-B3E9-D9EFF582E37B}" dt="2023-01-01T17:56:28.770" v="7570" actId="20577"/>
          <ac:spMkLst>
            <pc:docMk/>
            <pc:sldMk cId="3371014612" sldId="307"/>
            <ac:spMk id="2" creationId="{9B3A794F-6724-9998-9AC1-BA580AF481D3}"/>
          </ac:spMkLst>
        </pc:spChg>
        <pc:spChg chg="mod">
          <ac:chgData name="Jade Tan" userId="16b1a3b18b71b79e" providerId="LiveId" clId="{D51FCBA2-BD5B-9B46-B3E9-D9EFF582E37B}" dt="2023-01-01T17:56:39.533" v="7590" actId="13926"/>
          <ac:spMkLst>
            <pc:docMk/>
            <pc:sldMk cId="3371014612" sldId="307"/>
            <ac:spMk id="3" creationId="{9CDABB04-2338-BFF0-4D23-F4FC14AC3CD6}"/>
          </ac:spMkLst>
        </pc:spChg>
      </pc:sldChg>
      <pc:sldChg chg="modSp new mod ord">
        <pc:chgData name="Jade Tan" userId="16b1a3b18b71b79e" providerId="LiveId" clId="{D51FCBA2-BD5B-9B46-B3E9-D9EFF582E37B}" dt="2023-01-01T17:57:36.336" v="7593"/>
        <pc:sldMkLst>
          <pc:docMk/>
          <pc:sldMk cId="3226618749" sldId="308"/>
        </pc:sldMkLst>
        <pc:spChg chg="mod">
          <ac:chgData name="Jade Tan" userId="16b1a3b18b71b79e" providerId="LiveId" clId="{D51FCBA2-BD5B-9B46-B3E9-D9EFF582E37B}" dt="2023-01-01T17:57:36.336" v="7593"/>
          <ac:spMkLst>
            <pc:docMk/>
            <pc:sldMk cId="3226618749" sldId="308"/>
            <ac:spMk id="3" creationId="{6B7EECD0-54E8-2EB7-B33D-8EA0BFE6F93B}"/>
          </ac:spMkLst>
        </pc:spChg>
      </pc:sldChg>
      <pc:sldChg chg="del">
        <pc:chgData name="Jade Tan" userId="16b1a3b18b71b79e" providerId="LiveId" clId="{D51FCBA2-BD5B-9B46-B3E9-D9EFF582E37B}" dt="2023-01-01T18:40:27.159" v="7606" actId="2696"/>
        <pc:sldMkLst>
          <pc:docMk/>
          <pc:sldMk cId="1313578395" sldId="309"/>
        </pc:sldMkLst>
      </pc:sldChg>
    </pc:docChg>
  </pc:docChgLst>
  <pc:docChgLst>
    <pc:chgData name="Jade Tan" userId="16b1a3b18b71b79e" providerId="LiveId" clId="{8B0C122B-5307-0C44-8CE0-4274D860CAEB}"/>
    <pc:docChg chg="undo redo custSel addSld delSld modSld sldOrd modMainMaster">
      <pc:chgData name="Jade Tan" userId="16b1a3b18b71b79e" providerId="LiveId" clId="{8B0C122B-5307-0C44-8CE0-4274D860CAEB}" dt="2023-03-25T21:22:43.244" v="6231" actId="21"/>
      <pc:docMkLst>
        <pc:docMk/>
      </pc:docMkLst>
      <pc:sldChg chg="addSp delSp modSp mod setBg delDesignElem">
        <pc:chgData name="Jade Tan" userId="16b1a3b18b71b79e" providerId="LiveId" clId="{8B0C122B-5307-0C44-8CE0-4274D860CAEB}" dt="2023-03-13T23:37:29.725" v="572" actId="27636"/>
        <pc:sldMkLst>
          <pc:docMk/>
          <pc:sldMk cId="109857222" sldId="256"/>
        </pc:sldMkLst>
        <pc:spChg chg="mod">
          <ac:chgData name="Jade Tan" userId="16b1a3b18b71b79e" providerId="LiveId" clId="{8B0C122B-5307-0C44-8CE0-4274D860CAEB}" dt="2023-03-13T23:37:29.580" v="571" actId="26606"/>
          <ac:spMkLst>
            <pc:docMk/>
            <pc:sldMk cId="109857222" sldId="256"/>
            <ac:spMk id="2" creationId="{00000000-0000-0000-0000-000000000000}"/>
          </ac:spMkLst>
        </pc:spChg>
        <pc:spChg chg="mod ord">
          <ac:chgData name="Jade Tan" userId="16b1a3b18b71b79e" providerId="LiveId" clId="{8B0C122B-5307-0C44-8CE0-4274D860CAEB}" dt="2023-03-13T23:37:29.580" v="571" actId="26606"/>
          <ac:spMkLst>
            <pc:docMk/>
            <pc:sldMk cId="109857222" sldId="256"/>
            <ac:spMk id="91" creationId="{6D3A378B-30F2-677E-ADE3-D99793471434}"/>
          </ac:spMkLst>
        </pc:spChg>
        <pc:spChg chg="mod ord">
          <ac:chgData name="Jade Tan" userId="16b1a3b18b71b79e" providerId="LiveId" clId="{8B0C122B-5307-0C44-8CE0-4274D860CAEB}" dt="2023-03-13T23:37:29.580" v="571" actId="26606"/>
          <ac:spMkLst>
            <pc:docMk/>
            <pc:sldMk cId="109857222" sldId="256"/>
            <ac:spMk id="92" creationId="{9C23378E-16EF-7D77-ECA0-65A9A9CBCAEA}"/>
          </ac:spMkLst>
        </pc:spChg>
        <pc:spChg chg="mod">
          <ac:chgData name="Jade Tan" userId="16b1a3b18b71b79e" providerId="LiveId" clId="{8B0C122B-5307-0C44-8CE0-4274D860CAEB}" dt="2023-03-13T23:37:29.725" v="572" actId="27636"/>
          <ac:spMkLst>
            <pc:docMk/>
            <pc:sldMk cId="109857222" sldId="256"/>
            <ac:spMk id="93" creationId="{EE0CB3F7-D607-DD27-6318-D95A7FBB1439}"/>
          </ac:spMkLst>
        </pc:spChg>
        <pc:spChg chg="mod">
          <ac:chgData name="Jade Tan" userId="16b1a3b18b71b79e" providerId="LiveId" clId="{8B0C122B-5307-0C44-8CE0-4274D860CAEB}" dt="2023-03-13T23:37:29.580" v="571" actId="26606"/>
          <ac:spMkLst>
            <pc:docMk/>
            <pc:sldMk cId="109857222" sldId="256"/>
            <ac:spMk id="100" creationId="{FF89BF47-33BB-8510-A325-F7BD5D069588}"/>
          </ac:spMkLst>
        </pc:spChg>
        <pc:spChg chg="add">
          <ac:chgData name="Jade Tan" userId="16b1a3b18b71b79e" providerId="LiveId" clId="{8B0C122B-5307-0C44-8CE0-4274D860CAEB}" dt="2023-03-13T23:37:29.580" v="571" actId="26606"/>
          <ac:spMkLst>
            <pc:docMk/>
            <pc:sldMk cId="109857222" sldId="256"/>
            <ac:spMk id="102" creationId="{1FF9CEF5-A50D-4B8B-9852-D76F7037867E}"/>
          </ac:spMkLst>
        </pc:spChg>
        <pc:spChg chg="add del">
          <ac:chgData name="Jade Tan" userId="16b1a3b18b71b79e" providerId="LiveId" clId="{8B0C122B-5307-0C44-8CE0-4274D860CAEB}" dt="2023-03-13T23:33:37.076" v="485" actId="26606"/>
          <ac:spMkLst>
            <pc:docMk/>
            <pc:sldMk cId="109857222" sldId="256"/>
            <ac:spMk id="111" creationId="{6F40FBDA-CEB1-40F0-9AB9-BD9C402D70FE}"/>
          </ac:spMkLst>
        </pc:spChg>
        <pc:spChg chg="add del">
          <ac:chgData name="Jade Tan" userId="16b1a3b18b71b79e" providerId="LiveId" clId="{8B0C122B-5307-0C44-8CE0-4274D860CAEB}" dt="2023-03-13T23:33:37.076" v="485" actId="26606"/>
          <ac:spMkLst>
            <pc:docMk/>
            <pc:sldMk cId="109857222" sldId="256"/>
            <ac:spMk id="112" creationId="{0344D4FE-ABEF-4230-9E4E-AD5782FC78AC}"/>
          </ac:spMkLst>
        </pc:spChg>
        <pc:spChg chg="add del">
          <ac:chgData name="Jade Tan" userId="16b1a3b18b71b79e" providerId="LiveId" clId="{8B0C122B-5307-0C44-8CE0-4274D860CAEB}" dt="2023-03-13T23:33:37.076" v="485" actId="26606"/>
          <ac:spMkLst>
            <pc:docMk/>
            <pc:sldMk cId="109857222" sldId="256"/>
            <ac:spMk id="113" creationId="{9325F979-D3F9-4926-81B7-7ACCB31A501B}"/>
          </ac:spMkLst>
        </pc:spChg>
        <pc:spChg chg="add del">
          <ac:chgData name="Jade Tan" userId="16b1a3b18b71b79e" providerId="LiveId" clId="{8B0C122B-5307-0C44-8CE0-4274D860CAEB}" dt="2023-03-13T23:34:46.118" v="488"/>
          <ac:spMkLst>
            <pc:docMk/>
            <pc:sldMk cId="109857222" sldId="256"/>
            <ac:spMk id="118" creationId="{C1DD1A8A-57D5-4A81-AD04-532B043C5611}"/>
          </ac:spMkLst>
        </pc:spChg>
        <pc:spChg chg="add del">
          <ac:chgData name="Jade Tan" userId="16b1a3b18b71b79e" providerId="LiveId" clId="{8B0C122B-5307-0C44-8CE0-4274D860CAEB}" dt="2023-03-13T23:34:46.118" v="488"/>
          <ac:spMkLst>
            <pc:docMk/>
            <pc:sldMk cId="109857222" sldId="256"/>
            <ac:spMk id="120" creationId="{007891EC-4501-44ED-A8C8-B11B6DB767AB}"/>
          </ac:spMkLst>
        </pc:spChg>
        <pc:spChg chg="add">
          <ac:chgData name="Jade Tan" userId="16b1a3b18b71b79e" providerId="LiveId" clId="{8B0C122B-5307-0C44-8CE0-4274D860CAEB}" dt="2023-03-13T23:37:29.580" v="571" actId="26606"/>
          <ac:spMkLst>
            <pc:docMk/>
            <pc:sldMk cId="109857222" sldId="256"/>
            <ac:spMk id="121" creationId="{30684D86-C9D1-40C3-A9B6-EC935C7312E3}"/>
          </ac:spMkLst>
        </pc:spChg>
        <pc:spChg chg="add">
          <ac:chgData name="Jade Tan" userId="16b1a3b18b71b79e" providerId="LiveId" clId="{8B0C122B-5307-0C44-8CE0-4274D860CAEB}" dt="2023-03-13T23:37:29.580" v="571" actId="26606"/>
          <ac:spMkLst>
            <pc:docMk/>
            <pc:sldMk cId="109857222" sldId="256"/>
            <ac:spMk id="123" creationId="{1EDF7896-F56A-49DA-90F3-F5CE8B9833AD}"/>
          </ac:spMkLst>
        </pc:spChg>
        <pc:grpChg chg="add">
          <ac:chgData name="Jade Tan" userId="16b1a3b18b71b79e" providerId="LiveId" clId="{8B0C122B-5307-0C44-8CE0-4274D860CAEB}" dt="2023-03-13T23:37:29.580" v="571" actId="26606"/>
          <ac:grpSpMkLst>
            <pc:docMk/>
            <pc:sldMk cId="109857222" sldId="256"/>
            <ac:grpSpMk id="103" creationId="{065753F1-EEE2-45ED-88A1-ECB4A495D0AD}"/>
          </ac:grpSpMkLst>
        </pc:grpChg>
        <pc:picChg chg="mod">
          <ac:chgData name="Jade Tan" userId="16b1a3b18b71b79e" providerId="LiveId" clId="{8B0C122B-5307-0C44-8CE0-4274D860CAEB}" dt="2023-03-13T23:37:29.580" v="571" actId="26606"/>
          <ac:picMkLst>
            <pc:docMk/>
            <pc:sldMk cId="109857222" sldId="256"/>
            <ac:picMk id="61" creationId="{2FDFC63F-9B25-00C7-8C66-D0CF6E0CE204}"/>
          </ac:picMkLst>
        </pc:picChg>
      </pc:sldChg>
      <pc:sldChg chg="addSp delSp modSp mod">
        <pc:chgData name="Jade Tan" userId="16b1a3b18b71b79e" providerId="LiveId" clId="{8B0C122B-5307-0C44-8CE0-4274D860CAEB}" dt="2023-03-19T18:50:17.252" v="5091" actId="20577"/>
        <pc:sldMkLst>
          <pc:docMk/>
          <pc:sldMk cId="1171582873" sldId="257"/>
        </pc:sldMkLst>
        <pc:spChg chg="mod">
          <ac:chgData name="Jade Tan" userId="16b1a3b18b71b79e" providerId="LiveId" clId="{8B0C122B-5307-0C44-8CE0-4274D860CAEB}" dt="2023-03-13T23:37:26.329" v="570"/>
          <ac:spMkLst>
            <pc:docMk/>
            <pc:sldMk cId="1171582873" sldId="257"/>
            <ac:spMk id="2" creationId="{8F26BA41-5D46-36B9-94E1-01390A6D414B}"/>
          </ac:spMkLst>
        </pc:spChg>
        <pc:spChg chg="add del mod">
          <ac:chgData name="Jade Tan" userId="16b1a3b18b71b79e" providerId="LiveId" clId="{8B0C122B-5307-0C44-8CE0-4274D860CAEB}" dt="2023-03-19T18:50:17.252" v="5091" actId="20577"/>
          <ac:spMkLst>
            <pc:docMk/>
            <pc:sldMk cId="1171582873" sldId="257"/>
            <ac:spMk id="3" creationId="{DE063693-2E2E-CB1E-DE66-DDDB7D296015}"/>
          </ac:spMkLst>
        </pc:spChg>
        <pc:graphicFrameChg chg="add del">
          <ac:chgData name="Jade Tan" userId="16b1a3b18b71b79e" providerId="LiveId" clId="{8B0C122B-5307-0C44-8CE0-4274D860CAEB}" dt="2023-03-13T23:30:01.146" v="478" actId="26606"/>
          <ac:graphicFrameMkLst>
            <pc:docMk/>
            <pc:sldMk cId="1171582873" sldId="257"/>
            <ac:graphicFrameMk id="5" creationId="{118215F3-3009-C036-E0BF-C539ECCB6106}"/>
          </ac:graphicFrameMkLst>
        </pc:graphicFrameChg>
      </pc:sldChg>
      <pc:sldChg chg="modSp mod addCm modCm">
        <pc:chgData name="Jade Tan" userId="16b1a3b18b71b79e" providerId="LiveId" clId="{8B0C122B-5307-0C44-8CE0-4274D860CAEB}" dt="2023-03-25T20:17:26.414" v="5864" actId="20577"/>
        <pc:sldMkLst>
          <pc:docMk/>
          <pc:sldMk cId="2772007489" sldId="258"/>
        </pc:sldMkLst>
        <pc:spChg chg="mod">
          <ac:chgData name="Jade Tan" userId="16b1a3b18b71b79e" providerId="LiveId" clId="{8B0C122B-5307-0C44-8CE0-4274D860CAEB}" dt="2023-03-13T23:37:26.329" v="570"/>
          <ac:spMkLst>
            <pc:docMk/>
            <pc:sldMk cId="2772007489" sldId="258"/>
            <ac:spMk id="2" creationId="{AE130145-6B13-C485-1748-E855CC82EEEC}"/>
          </ac:spMkLst>
        </pc:spChg>
        <pc:spChg chg="mod">
          <ac:chgData name="Jade Tan" userId="16b1a3b18b71b79e" providerId="LiveId" clId="{8B0C122B-5307-0C44-8CE0-4274D860CAEB}" dt="2023-03-25T20:17:26.414" v="5864" actId="20577"/>
          <ac:spMkLst>
            <pc:docMk/>
            <pc:sldMk cId="2772007489" sldId="258"/>
            <ac:spMk id="3" creationId="{3476B551-7538-B561-D622-3DFA2566EA2F}"/>
          </ac:spMkLst>
        </pc:sp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25T20:17:26.414" v="5864" actId="20577"/>
              <pc2:cmMkLst xmlns:pc2="http://schemas.microsoft.com/office/powerpoint/2019/9/main/command">
                <pc:docMk/>
                <pc:sldMk cId="2772007489" sldId="258"/>
                <pc2:cmMk id="{1582E9C4-B2BC-A344-A7D4-17F7A5818A11}"/>
              </pc2:cmMkLst>
            </pc226:cmChg>
          </p:ext>
        </pc:extLst>
      </pc:sldChg>
      <pc:sldChg chg="modSp mod">
        <pc:chgData name="Jade Tan" userId="16b1a3b18b71b79e" providerId="LiveId" clId="{8B0C122B-5307-0C44-8CE0-4274D860CAEB}" dt="2023-03-25T20:18:09.516" v="5871" actId="14100"/>
        <pc:sldMkLst>
          <pc:docMk/>
          <pc:sldMk cId="580031944" sldId="259"/>
        </pc:sldMkLst>
        <pc:spChg chg="mod">
          <ac:chgData name="Jade Tan" userId="16b1a3b18b71b79e" providerId="LiveId" clId="{8B0C122B-5307-0C44-8CE0-4274D860CAEB}" dt="2023-03-13T23:37:26.329" v="570"/>
          <ac:spMkLst>
            <pc:docMk/>
            <pc:sldMk cId="580031944" sldId="259"/>
            <ac:spMk id="2" creationId="{BCFDE7F3-4787-F071-E5B2-CD646D45C43F}"/>
          </ac:spMkLst>
        </pc:spChg>
        <pc:spChg chg="mod">
          <ac:chgData name="Jade Tan" userId="16b1a3b18b71b79e" providerId="LiveId" clId="{8B0C122B-5307-0C44-8CE0-4274D860CAEB}" dt="2023-03-25T20:18:09.516" v="5871" actId="14100"/>
          <ac:spMkLst>
            <pc:docMk/>
            <pc:sldMk cId="580031944" sldId="259"/>
            <ac:spMk id="3" creationId="{54166636-A160-740A-6758-B23B073F26E6}"/>
          </ac:spMkLst>
        </pc:spChg>
      </pc:sldChg>
      <pc:sldChg chg="modSp mod">
        <pc:chgData name="Jade Tan" userId="16b1a3b18b71b79e" providerId="LiveId" clId="{8B0C122B-5307-0C44-8CE0-4274D860CAEB}" dt="2023-03-13T23:38:03.046" v="573" actId="1076"/>
        <pc:sldMkLst>
          <pc:docMk/>
          <pc:sldMk cId="1152864109" sldId="260"/>
        </pc:sldMkLst>
        <pc:spChg chg="mod">
          <ac:chgData name="Jade Tan" userId="16b1a3b18b71b79e" providerId="LiveId" clId="{8B0C122B-5307-0C44-8CE0-4274D860CAEB}" dt="2023-03-13T23:37:26.329" v="570"/>
          <ac:spMkLst>
            <pc:docMk/>
            <pc:sldMk cId="1152864109" sldId="260"/>
            <ac:spMk id="2" creationId="{626B4482-93FA-C3CD-9159-7ECC65611C8A}"/>
          </ac:spMkLst>
        </pc:spChg>
        <pc:spChg chg="mod">
          <ac:chgData name="Jade Tan" userId="16b1a3b18b71b79e" providerId="LiveId" clId="{8B0C122B-5307-0C44-8CE0-4274D860CAEB}" dt="2023-03-13T23:38:03.046" v="573" actId="1076"/>
          <ac:spMkLst>
            <pc:docMk/>
            <pc:sldMk cId="1152864109" sldId="260"/>
            <ac:spMk id="3" creationId="{C0CE982F-7D88-64F1-BFFB-48D8654B21CB}"/>
          </ac:spMkLst>
        </pc:spChg>
        <pc:picChg chg="mod">
          <ac:chgData name="Jade Tan" userId="16b1a3b18b71b79e" providerId="LiveId" clId="{8B0C122B-5307-0C44-8CE0-4274D860CAEB}" dt="2023-03-13T00:05:31.494" v="236" actId="1076"/>
          <ac:picMkLst>
            <pc:docMk/>
            <pc:sldMk cId="1152864109" sldId="260"/>
            <ac:picMk id="4" creationId="{ED742239-E78F-62E2-8214-606EC4F35F21}"/>
          </ac:picMkLst>
        </pc:picChg>
      </pc:sldChg>
      <pc:sldChg chg="addSp delSp modSp mod addCm delCm modCm">
        <pc:chgData name="Jade Tan" userId="16b1a3b18b71b79e" providerId="LiveId" clId="{8B0C122B-5307-0C44-8CE0-4274D860CAEB}" dt="2023-03-19T18:50:56.432" v="5108" actId="20577"/>
        <pc:sldMkLst>
          <pc:docMk/>
          <pc:sldMk cId="2898254442" sldId="261"/>
        </pc:sldMkLst>
        <pc:spChg chg="mod">
          <ac:chgData name="Jade Tan" userId="16b1a3b18b71b79e" providerId="LiveId" clId="{8B0C122B-5307-0C44-8CE0-4274D860CAEB}" dt="2023-03-19T18:50:35.886" v="5092"/>
          <ac:spMkLst>
            <pc:docMk/>
            <pc:sldMk cId="2898254442" sldId="261"/>
            <ac:spMk id="2" creationId="{93554A5E-FC95-5734-44F5-31205A37380E}"/>
          </ac:spMkLst>
        </pc:spChg>
        <pc:spChg chg="mod">
          <ac:chgData name="Jade Tan" userId="16b1a3b18b71b79e" providerId="LiveId" clId="{8B0C122B-5307-0C44-8CE0-4274D860CAEB}" dt="2023-03-19T18:50:56.432" v="5108" actId="20577"/>
          <ac:spMkLst>
            <pc:docMk/>
            <pc:sldMk cId="2898254442" sldId="261"/>
            <ac:spMk id="3" creationId="{5492EFA4-D9E3-4C2E-45DB-E51979201BE0}"/>
          </ac:spMkLst>
        </pc:spChg>
        <pc:spChg chg="add del mod">
          <ac:chgData name="Jade Tan" userId="16b1a3b18b71b79e" providerId="LiveId" clId="{8B0C122B-5307-0C44-8CE0-4274D860CAEB}" dt="2023-03-18T20:45:11.672" v="3699"/>
          <ac:spMkLst>
            <pc:docMk/>
            <pc:sldMk cId="2898254442" sldId="261"/>
            <ac:spMk id="6" creationId="{C019F0FA-97E6-3AF5-2044-4DB48BBB0A34}"/>
          </ac:spMkLst>
        </pc:spChg>
        <pc:picChg chg="add del mod">
          <ac:chgData name="Jade Tan" userId="16b1a3b18b71b79e" providerId="LiveId" clId="{8B0C122B-5307-0C44-8CE0-4274D860CAEB}" dt="2023-03-18T15:46:11.335" v="3655" actId="478"/>
          <ac:picMkLst>
            <pc:docMk/>
            <pc:sldMk cId="2898254442" sldId="261"/>
            <ac:picMk id="5" creationId="{58B0CED7-FDC5-5BDB-F433-CCC059D94B3D}"/>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19T18:50:56.432" v="5108" actId="20577"/>
              <pc2:cmMkLst xmlns:pc2="http://schemas.microsoft.com/office/powerpoint/2019/9/main/command">
                <pc:docMk/>
                <pc:sldMk cId="2898254442" sldId="261"/>
                <pc2:cmMk id="{847DB727-15B8-374E-BF11-8CF644BE73FA}"/>
              </pc2:cmMkLst>
            </pc226:cmChg>
            <pc226:cmChg xmlns:pc226="http://schemas.microsoft.com/office/powerpoint/2022/06/main/command" chg="add mod">
              <pc226:chgData name="Jade Tan" userId="16b1a3b18b71b79e" providerId="LiveId" clId="{8B0C122B-5307-0C44-8CE0-4274D860CAEB}" dt="2023-03-19T18:50:56.432" v="5108" actId="20577"/>
              <pc2:cmMkLst xmlns:pc2="http://schemas.microsoft.com/office/powerpoint/2019/9/main/command">
                <pc:docMk/>
                <pc:sldMk cId="2898254442" sldId="261"/>
                <pc2:cmMk id="{E76EC74F-C8EE-664F-B9EB-B34BDAB4C7EE}"/>
              </pc2:cmMkLst>
            </pc226:cmChg>
            <pc226:cmChg xmlns:pc226="http://schemas.microsoft.com/office/powerpoint/2022/06/main/command" chg="add del">
              <pc226:chgData name="Jade Tan" userId="16b1a3b18b71b79e" providerId="LiveId" clId="{8B0C122B-5307-0C44-8CE0-4274D860CAEB}" dt="2023-03-18T20:44:52.304" v="3696"/>
              <pc2:cmMkLst xmlns:pc2="http://schemas.microsoft.com/office/powerpoint/2019/9/main/command">
                <pc:docMk/>
                <pc:sldMk cId="2898254442" sldId="261"/>
                <pc2:cmMk id="{5D5F3C97-809D-0449-B967-BF8451ED57FA}"/>
              </pc2:cmMkLst>
            </pc226:cmChg>
            <pc226:cmChg xmlns:pc226="http://schemas.microsoft.com/office/powerpoint/2022/06/main/command" chg="add mod">
              <pc226:chgData name="Jade Tan" userId="16b1a3b18b71b79e" providerId="LiveId" clId="{8B0C122B-5307-0C44-8CE0-4274D860CAEB}" dt="2023-03-19T18:50:56.432" v="5108" actId="20577"/>
              <pc2:cmMkLst xmlns:pc2="http://schemas.microsoft.com/office/powerpoint/2019/9/main/command">
                <pc:docMk/>
                <pc:sldMk cId="2898254442" sldId="261"/>
                <pc2:cmMk id="{4F91AFFA-52DC-7442-A704-9FD61B272AA8}"/>
              </pc2:cmMkLst>
            </pc226:cmChg>
          </p:ext>
        </pc:extLst>
      </pc:sldChg>
      <pc:sldChg chg="add">
        <pc:chgData name="Jade Tan" userId="16b1a3b18b71b79e" providerId="LiveId" clId="{8B0C122B-5307-0C44-8CE0-4274D860CAEB}" dt="2023-03-25T20:42:02.433" v="6082"/>
        <pc:sldMkLst>
          <pc:docMk/>
          <pc:sldMk cId="3336078061" sldId="262"/>
        </pc:sldMkLst>
      </pc:sldChg>
      <pc:sldChg chg="modSp del mod addCm delCm modCm">
        <pc:chgData name="Jade Tan" userId="16b1a3b18b71b79e" providerId="LiveId" clId="{8B0C122B-5307-0C44-8CE0-4274D860CAEB}" dt="2023-03-25T20:41:57.019" v="6081" actId="2696"/>
        <pc:sldMkLst>
          <pc:docMk/>
          <pc:sldMk cId="3929930414" sldId="262"/>
        </pc:sldMkLst>
        <pc:spChg chg="mod">
          <ac:chgData name="Jade Tan" userId="16b1a3b18b71b79e" providerId="LiveId" clId="{8B0C122B-5307-0C44-8CE0-4274D860CAEB}" dt="2023-03-13T23:37:26.329" v="570"/>
          <ac:spMkLst>
            <pc:docMk/>
            <pc:sldMk cId="3929930414" sldId="262"/>
            <ac:spMk id="2" creationId="{873FEAF3-F661-1967-7625-B3A87C305EC3}"/>
          </ac:spMkLst>
        </pc:spChg>
        <pc:spChg chg="mod">
          <ac:chgData name="Jade Tan" userId="16b1a3b18b71b79e" providerId="LiveId" clId="{8B0C122B-5307-0C44-8CE0-4274D860CAEB}" dt="2023-03-13T23:37:26.329" v="570"/>
          <ac:spMkLst>
            <pc:docMk/>
            <pc:sldMk cId="3929930414" sldId="262"/>
            <ac:spMk id="3" creationId="{C3A246AE-063C-6B29-59DB-95AC0AC8E85C}"/>
          </ac:spMkLst>
        </pc:spChg>
        <pc:picChg chg="mod">
          <ac:chgData name="Jade Tan" userId="16b1a3b18b71b79e" providerId="LiveId" clId="{8B0C122B-5307-0C44-8CE0-4274D860CAEB}" dt="2023-03-14T00:13:23.523" v="1127" actId="1076"/>
          <ac:picMkLst>
            <pc:docMk/>
            <pc:sldMk cId="3929930414" sldId="262"/>
            <ac:picMk id="4" creationId="{A92BF998-214C-E055-6184-508B6BB4F743}"/>
          </ac:picMkLst>
        </pc:picChg>
        <pc:extLst>
          <p:ext xmlns:p="http://schemas.openxmlformats.org/presentationml/2006/main" uri="{D6D511B9-2390-475A-947B-AFAB55BFBCF1}">
            <pc226:cmChg xmlns:pc226="http://schemas.microsoft.com/office/powerpoint/2022/06/main/command" chg="mod">
              <pc226:chgData name="Jade Tan" userId="16b1a3b18b71b79e" providerId="LiveId" clId="{8B0C122B-5307-0C44-8CE0-4274D860CAEB}" dt="2023-03-14T00:14:45.310" v="1128"/>
              <pc2:cmMkLst xmlns:pc2="http://schemas.microsoft.com/office/powerpoint/2019/9/main/command">
                <pc:docMk/>
                <pc:sldMk cId="3929930414" sldId="262"/>
                <pc2:cmMk id="{DEC4C997-CD99-4E3D-8593-3710BD3C30C6}"/>
              </pc2:cmMkLst>
            </pc226:cmChg>
            <pc226:cmChg xmlns:pc226="http://schemas.microsoft.com/office/powerpoint/2022/06/main/command" chg="add del">
              <pc226:chgData name="Jade Tan" userId="16b1a3b18b71b79e" providerId="LiveId" clId="{8B0C122B-5307-0C44-8CE0-4274D860CAEB}" dt="2023-03-12T23:50:09.876" v="13"/>
              <pc2:cmMkLst xmlns:pc2="http://schemas.microsoft.com/office/powerpoint/2019/9/main/command">
                <pc:docMk/>
                <pc:sldMk cId="3929930414" sldId="262"/>
                <pc2:cmMk id="{FDBBB0FB-3D49-D244-96D3-98144806BA3A}"/>
              </pc2:cmMkLst>
            </pc226:cmChg>
          </p:ext>
        </pc:extLst>
      </pc:sldChg>
      <pc:sldChg chg="modSp del">
        <pc:chgData name="Jade Tan" userId="16b1a3b18b71b79e" providerId="LiveId" clId="{8B0C122B-5307-0C44-8CE0-4274D860CAEB}" dt="2023-03-17T22:12:34.369" v="2837" actId="2696"/>
        <pc:sldMkLst>
          <pc:docMk/>
          <pc:sldMk cId="2395521800" sldId="263"/>
        </pc:sldMkLst>
        <pc:spChg chg="mod">
          <ac:chgData name="Jade Tan" userId="16b1a3b18b71b79e" providerId="LiveId" clId="{8B0C122B-5307-0C44-8CE0-4274D860CAEB}" dt="2023-03-13T23:37:26.329" v="570"/>
          <ac:spMkLst>
            <pc:docMk/>
            <pc:sldMk cId="2395521800" sldId="263"/>
            <ac:spMk id="2" creationId="{CEEF2865-93D7-F656-2742-2C5A05CCC5B0}"/>
          </ac:spMkLst>
        </pc:spChg>
        <pc:spChg chg="mod">
          <ac:chgData name="Jade Tan" userId="16b1a3b18b71b79e" providerId="LiveId" clId="{8B0C122B-5307-0C44-8CE0-4274D860CAEB}" dt="2023-03-13T23:37:26.329" v="570"/>
          <ac:spMkLst>
            <pc:docMk/>
            <pc:sldMk cId="2395521800" sldId="263"/>
            <ac:spMk id="3" creationId="{6B4D0AB6-27A8-A2D3-253D-50CDB741106A}"/>
          </ac:spMkLst>
        </pc:spChg>
      </pc:sldChg>
      <pc:sldChg chg="modSp mod">
        <pc:chgData name="Jade Tan" userId="16b1a3b18b71b79e" providerId="LiveId" clId="{8B0C122B-5307-0C44-8CE0-4274D860CAEB}" dt="2023-03-13T23:38:25.459" v="606" actId="20577"/>
        <pc:sldMkLst>
          <pc:docMk/>
          <pc:sldMk cId="2610983197" sldId="264"/>
        </pc:sldMkLst>
        <pc:spChg chg="mod">
          <ac:chgData name="Jade Tan" userId="16b1a3b18b71b79e" providerId="LiveId" clId="{8B0C122B-5307-0C44-8CE0-4274D860CAEB}" dt="2023-03-13T23:37:26.329" v="570"/>
          <ac:spMkLst>
            <pc:docMk/>
            <pc:sldMk cId="2610983197" sldId="264"/>
            <ac:spMk id="2" creationId="{626B4482-93FA-C3CD-9159-7ECC65611C8A}"/>
          </ac:spMkLst>
        </pc:spChg>
        <pc:spChg chg="mod">
          <ac:chgData name="Jade Tan" userId="16b1a3b18b71b79e" providerId="LiveId" clId="{8B0C122B-5307-0C44-8CE0-4274D860CAEB}" dt="2023-03-13T23:38:25.459" v="606" actId="20577"/>
          <ac:spMkLst>
            <pc:docMk/>
            <pc:sldMk cId="2610983197" sldId="264"/>
            <ac:spMk id="3" creationId="{C0CE982F-7D88-64F1-BFFB-48D8654B21CB}"/>
          </ac:spMkLst>
        </pc:spChg>
        <pc:picChg chg="mod">
          <ac:chgData name="Jade Tan" userId="16b1a3b18b71b79e" providerId="LiveId" clId="{8B0C122B-5307-0C44-8CE0-4274D860CAEB}" dt="2023-03-13T23:29:00.570" v="468" actId="1076"/>
          <ac:picMkLst>
            <pc:docMk/>
            <pc:sldMk cId="2610983197" sldId="264"/>
            <ac:picMk id="5" creationId="{6BC8AD14-B60C-9AAB-90C3-E5053AD7C34B}"/>
          </ac:picMkLst>
        </pc:picChg>
      </pc:sldChg>
      <pc:sldChg chg="addSp delSp modSp mod addCm modCm">
        <pc:chgData name="Jade Tan" userId="16b1a3b18b71b79e" providerId="LiveId" clId="{8B0C122B-5307-0C44-8CE0-4274D860CAEB}" dt="2023-03-19T18:53:57.971" v="5172" actId="20577"/>
        <pc:sldMkLst>
          <pc:docMk/>
          <pc:sldMk cId="3341820132" sldId="265"/>
        </pc:sldMkLst>
        <pc:spChg chg="mod">
          <ac:chgData name="Jade Tan" userId="16b1a3b18b71b79e" providerId="LiveId" clId="{8B0C122B-5307-0C44-8CE0-4274D860CAEB}" dt="2023-03-13T23:37:26.329" v="570"/>
          <ac:spMkLst>
            <pc:docMk/>
            <pc:sldMk cId="3341820132" sldId="265"/>
            <ac:spMk id="2" creationId="{626B4482-93FA-C3CD-9159-7ECC65611C8A}"/>
          </ac:spMkLst>
        </pc:spChg>
        <pc:spChg chg="mod">
          <ac:chgData name="Jade Tan" userId="16b1a3b18b71b79e" providerId="LiveId" clId="{8B0C122B-5307-0C44-8CE0-4274D860CAEB}" dt="2023-03-19T18:53:57.971" v="5172" actId="20577"/>
          <ac:spMkLst>
            <pc:docMk/>
            <pc:sldMk cId="3341820132" sldId="265"/>
            <ac:spMk id="3" creationId="{C0CE982F-7D88-64F1-BFFB-48D8654B21CB}"/>
          </ac:spMkLst>
        </pc:spChg>
        <pc:spChg chg="add del mod">
          <ac:chgData name="Jade Tan" userId="16b1a3b18b71b79e" providerId="LiveId" clId="{8B0C122B-5307-0C44-8CE0-4274D860CAEB}" dt="2023-03-13T23:45:18.113" v="900"/>
          <ac:spMkLst>
            <pc:docMk/>
            <pc:sldMk cId="3341820132" sldId="265"/>
            <ac:spMk id="6" creationId="{9526E141-827F-D784-F8C2-A24BE837ED2C}"/>
          </ac:spMkLst>
        </pc:spChg>
        <pc:picChg chg="del mod">
          <ac:chgData name="Jade Tan" userId="16b1a3b18b71b79e" providerId="LiveId" clId="{8B0C122B-5307-0C44-8CE0-4274D860CAEB}" dt="2023-03-13T23:44:03.175" v="860" actId="478"/>
          <ac:picMkLst>
            <pc:docMk/>
            <pc:sldMk cId="3341820132" sldId="265"/>
            <ac:picMk id="4" creationId="{AC84A839-8D7E-7C26-5486-7476DC2E90C1}"/>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13T23:45:18.144" v="901" actId="2056"/>
              <pc2:cmMkLst xmlns:pc2="http://schemas.microsoft.com/office/powerpoint/2019/9/main/command">
                <pc:docMk/>
                <pc:sldMk cId="3341820132" sldId="265"/>
                <pc2:cmMk id="{9E925581-1C0F-D24B-916B-075A10E61B2A}"/>
              </pc2:cmMkLst>
            </pc226:cmChg>
          </p:ext>
        </pc:extLst>
      </pc:sldChg>
      <pc:sldChg chg="modSp">
        <pc:chgData name="Jade Tan" userId="16b1a3b18b71b79e" providerId="LiveId" clId="{8B0C122B-5307-0C44-8CE0-4274D860CAEB}" dt="2023-03-13T23:37:26.329" v="570"/>
        <pc:sldMkLst>
          <pc:docMk/>
          <pc:sldMk cId="2825052139" sldId="266"/>
        </pc:sldMkLst>
        <pc:spChg chg="mod">
          <ac:chgData name="Jade Tan" userId="16b1a3b18b71b79e" providerId="LiveId" clId="{8B0C122B-5307-0C44-8CE0-4274D860CAEB}" dt="2023-03-13T23:37:26.329" v="570"/>
          <ac:spMkLst>
            <pc:docMk/>
            <pc:sldMk cId="2825052139" sldId="266"/>
            <ac:spMk id="2" creationId="{626B4482-93FA-C3CD-9159-7ECC65611C8A}"/>
          </ac:spMkLst>
        </pc:spChg>
        <pc:spChg chg="mod">
          <ac:chgData name="Jade Tan" userId="16b1a3b18b71b79e" providerId="LiveId" clId="{8B0C122B-5307-0C44-8CE0-4274D860CAEB}" dt="2023-03-13T23:37:26.329" v="570"/>
          <ac:spMkLst>
            <pc:docMk/>
            <pc:sldMk cId="2825052139" sldId="266"/>
            <ac:spMk id="3" creationId="{C0CE982F-7D88-64F1-BFFB-48D8654B21CB}"/>
          </ac:spMkLst>
        </pc:spChg>
      </pc:sldChg>
      <pc:sldChg chg="modSp mod ord addCm delCm modCm">
        <pc:chgData name="Jade Tan" userId="16b1a3b18b71b79e" providerId="LiveId" clId="{8B0C122B-5307-0C44-8CE0-4274D860CAEB}" dt="2023-03-25T20:52:55.948" v="6180" actId="1076"/>
        <pc:sldMkLst>
          <pc:docMk/>
          <pc:sldMk cId="1454079981" sldId="267"/>
        </pc:sldMkLst>
        <pc:spChg chg="mod">
          <ac:chgData name="Jade Tan" userId="16b1a3b18b71b79e" providerId="LiveId" clId="{8B0C122B-5307-0C44-8CE0-4274D860CAEB}" dt="2023-03-25T20:51:57.490" v="6136" actId="20577"/>
          <ac:spMkLst>
            <pc:docMk/>
            <pc:sldMk cId="1454079981" sldId="267"/>
            <ac:spMk id="2" creationId="{873FEAF3-F661-1967-7625-B3A87C305EC3}"/>
          </ac:spMkLst>
        </pc:spChg>
        <pc:spChg chg="mod">
          <ac:chgData name="Jade Tan" userId="16b1a3b18b71b79e" providerId="LiveId" clId="{8B0C122B-5307-0C44-8CE0-4274D860CAEB}" dt="2023-03-25T20:52:53.732" v="6179" actId="20577"/>
          <ac:spMkLst>
            <pc:docMk/>
            <pc:sldMk cId="1454079981" sldId="267"/>
            <ac:spMk id="3" creationId="{C3A246AE-063C-6B29-59DB-95AC0AC8E85C}"/>
          </ac:spMkLst>
        </pc:spChg>
        <pc:picChg chg="mod modCrop">
          <ac:chgData name="Jade Tan" userId="16b1a3b18b71b79e" providerId="LiveId" clId="{8B0C122B-5307-0C44-8CE0-4274D860CAEB}" dt="2023-03-25T20:52:55.948" v="6180" actId="1076"/>
          <ac:picMkLst>
            <pc:docMk/>
            <pc:sldMk cId="1454079981" sldId="267"/>
            <ac:picMk id="5" creationId="{58CEE259-EF83-11CC-4BA2-E3AEDBAEC51F}"/>
          </ac:picMkLst>
        </pc:picChg>
        <pc:extLst>
          <p:ext xmlns:p="http://schemas.openxmlformats.org/presentationml/2006/main" uri="{D6D511B9-2390-475A-947B-AFAB55BFBCF1}">
            <pc226:cmChg xmlns:pc226="http://schemas.microsoft.com/office/powerpoint/2022/06/main/command" chg="del">
              <pc226:chgData name="Jade Tan" userId="16b1a3b18b71b79e" providerId="LiveId" clId="{8B0C122B-5307-0C44-8CE0-4274D860CAEB}" dt="2023-03-14T00:46:49.256" v="1251"/>
              <pc2:cmMkLst xmlns:pc2="http://schemas.microsoft.com/office/powerpoint/2019/9/main/command">
                <pc:docMk/>
                <pc:sldMk cId="1454079981" sldId="267"/>
                <pc2:cmMk id="{9385A925-C719-41DA-8483-9114D9455AF9}"/>
              </pc2:cmMkLst>
            </pc226:cmChg>
            <pc226:cmChg xmlns:pc226="http://schemas.microsoft.com/office/powerpoint/2022/06/main/command" chg="add del mod">
              <pc226:chgData name="Jade Tan" userId="16b1a3b18b71b79e" providerId="LiveId" clId="{8B0C122B-5307-0C44-8CE0-4274D860CAEB}" dt="2023-03-18T02:45:14.964" v="2932"/>
              <pc2:cmMkLst xmlns:pc2="http://schemas.microsoft.com/office/powerpoint/2019/9/main/command">
                <pc:docMk/>
                <pc:sldMk cId="1454079981" sldId="267"/>
                <pc2:cmMk id="{81FFAD29-F362-AE44-9FCA-903B13A3647D}"/>
              </pc2:cmMkLst>
            </pc226:cmChg>
          </p:ext>
        </pc:extLst>
      </pc:sldChg>
      <pc:sldChg chg="modSp del mod">
        <pc:chgData name="Jade Tan" userId="16b1a3b18b71b79e" providerId="LiveId" clId="{8B0C122B-5307-0C44-8CE0-4274D860CAEB}" dt="2023-03-14T01:52:11.644" v="1364" actId="2696"/>
        <pc:sldMkLst>
          <pc:docMk/>
          <pc:sldMk cId="2342600168" sldId="268"/>
        </pc:sldMkLst>
        <pc:spChg chg="mod">
          <ac:chgData name="Jade Tan" userId="16b1a3b18b71b79e" providerId="LiveId" clId="{8B0C122B-5307-0C44-8CE0-4274D860CAEB}" dt="2023-03-13T23:37:26.329" v="570"/>
          <ac:spMkLst>
            <pc:docMk/>
            <pc:sldMk cId="2342600168" sldId="268"/>
            <ac:spMk id="2" creationId="{0BE57BCE-C9A2-51DF-9F7F-32F5EE787AF2}"/>
          </ac:spMkLst>
        </pc:spChg>
        <pc:spChg chg="mod">
          <ac:chgData name="Jade Tan" userId="16b1a3b18b71b79e" providerId="LiveId" clId="{8B0C122B-5307-0C44-8CE0-4274D860CAEB}" dt="2023-03-14T00:54:56.743" v="1280" actId="21"/>
          <ac:spMkLst>
            <pc:docMk/>
            <pc:sldMk cId="2342600168" sldId="268"/>
            <ac:spMk id="3" creationId="{9E04D4A6-DB16-29B2-86D8-41E0091ABC80}"/>
          </ac:spMkLst>
        </pc:spChg>
      </pc:sldChg>
      <pc:sldChg chg="modSp mod ord addCm modCm">
        <pc:chgData name="Jade Tan" userId="16b1a3b18b71b79e" providerId="LiveId" clId="{8B0C122B-5307-0C44-8CE0-4274D860CAEB}" dt="2023-03-25T20:53:03.446" v="6181" actId="20578"/>
        <pc:sldMkLst>
          <pc:docMk/>
          <pc:sldMk cId="753272685" sldId="269"/>
        </pc:sldMkLst>
        <pc:spChg chg="mod">
          <ac:chgData name="Jade Tan" userId="16b1a3b18b71b79e" providerId="LiveId" clId="{8B0C122B-5307-0C44-8CE0-4274D860CAEB}" dt="2023-03-13T23:37:26.329" v="570"/>
          <ac:spMkLst>
            <pc:docMk/>
            <pc:sldMk cId="753272685" sldId="269"/>
            <ac:spMk id="2" creationId="{0BE57BCE-C9A2-51DF-9F7F-32F5EE787AF2}"/>
          </ac:spMkLst>
        </pc:spChg>
        <pc:spChg chg="mod">
          <ac:chgData name="Jade Tan" userId="16b1a3b18b71b79e" providerId="LiveId" clId="{8B0C122B-5307-0C44-8CE0-4274D860CAEB}" dt="2023-03-21T23:42:04.621" v="5719" actId="20577"/>
          <ac:spMkLst>
            <pc:docMk/>
            <pc:sldMk cId="753272685" sldId="269"/>
            <ac:spMk id="4" creationId="{9346B828-4BED-D4AB-C5A7-32057EC5B3D9}"/>
          </ac:spMkLst>
        </pc:spChg>
        <pc:picChg chg="mod">
          <ac:chgData name="Jade Tan" userId="16b1a3b18b71b79e" providerId="LiveId" clId="{8B0C122B-5307-0C44-8CE0-4274D860CAEB}" dt="2023-03-14T00:54:50.949" v="1279" actId="1076"/>
          <ac:picMkLst>
            <pc:docMk/>
            <pc:sldMk cId="753272685" sldId="269"/>
            <ac:picMk id="1028" creationId="{CF8B3E3B-2826-2962-3FF8-BC68D0F6C2A7}"/>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18T23:13:59.079" v="4083"/>
              <pc2:cmMkLst xmlns:pc2="http://schemas.microsoft.com/office/powerpoint/2019/9/main/command">
                <pc:docMk/>
                <pc:sldMk cId="753272685" sldId="269"/>
                <pc2:cmMk id="{CD158AD8-7495-D64B-9A58-5A34A331DF09}"/>
              </pc2:cmMkLst>
            </pc226:cmChg>
          </p:ext>
        </pc:extLst>
      </pc:sldChg>
      <pc:sldChg chg="modSp del mod modShow">
        <pc:chgData name="Jade Tan" userId="16b1a3b18b71b79e" providerId="LiveId" clId="{8B0C122B-5307-0C44-8CE0-4274D860CAEB}" dt="2023-03-14T00:54:14.363" v="1277" actId="2696"/>
        <pc:sldMkLst>
          <pc:docMk/>
          <pc:sldMk cId="4184066062" sldId="270"/>
        </pc:sldMkLst>
        <pc:spChg chg="mod">
          <ac:chgData name="Jade Tan" userId="16b1a3b18b71b79e" providerId="LiveId" clId="{8B0C122B-5307-0C44-8CE0-4274D860CAEB}" dt="2023-03-13T23:37:26.329" v="570"/>
          <ac:spMkLst>
            <pc:docMk/>
            <pc:sldMk cId="4184066062" sldId="270"/>
            <ac:spMk id="2" creationId="{0BE57BCE-C9A2-51DF-9F7F-32F5EE787AF2}"/>
          </ac:spMkLst>
        </pc:spChg>
        <pc:spChg chg="mod">
          <ac:chgData name="Jade Tan" userId="16b1a3b18b71b79e" providerId="LiveId" clId="{8B0C122B-5307-0C44-8CE0-4274D860CAEB}" dt="2023-03-14T00:49:48.477" v="1274" actId="21"/>
          <ac:spMkLst>
            <pc:docMk/>
            <pc:sldMk cId="4184066062" sldId="270"/>
            <ac:spMk id="3" creationId="{9E04D4A6-DB16-29B2-86D8-41E0091ABC80}"/>
          </ac:spMkLst>
        </pc:spChg>
      </pc:sldChg>
      <pc:sldChg chg="addSp delSp modSp mod addCm">
        <pc:chgData name="Jade Tan" userId="16b1a3b18b71b79e" providerId="LiveId" clId="{8B0C122B-5307-0C44-8CE0-4274D860CAEB}" dt="2023-03-17T22:05:09.215" v="2833" actId="20577"/>
        <pc:sldMkLst>
          <pc:docMk/>
          <pc:sldMk cId="3081829275" sldId="271"/>
        </pc:sldMkLst>
        <pc:spChg chg="mod">
          <ac:chgData name="Jade Tan" userId="16b1a3b18b71b79e" providerId="LiveId" clId="{8B0C122B-5307-0C44-8CE0-4274D860CAEB}" dt="2023-03-13T23:37:26.329" v="570"/>
          <ac:spMkLst>
            <pc:docMk/>
            <pc:sldMk cId="3081829275" sldId="271"/>
            <ac:spMk id="2" creationId="{0BE57BCE-C9A2-51DF-9F7F-32F5EE787AF2}"/>
          </ac:spMkLst>
        </pc:spChg>
        <pc:spChg chg="mod">
          <ac:chgData name="Jade Tan" userId="16b1a3b18b71b79e" providerId="LiveId" clId="{8B0C122B-5307-0C44-8CE0-4274D860CAEB}" dt="2023-03-17T22:05:09.215" v="2833" actId="20577"/>
          <ac:spMkLst>
            <pc:docMk/>
            <pc:sldMk cId="3081829275" sldId="271"/>
            <ac:spMk id="3" creationId="{9E04D4A6-DB16-29B2-86D8-41E0091ABC80}"/>
          </ac:spMkLst>
        </pc:spChg>
        <pc:picChg chg="add del mod">
          <ac:chgData name="Jade Tan" userId="16b1a3b18b71b79e" providerId="LiveId" clId="{8B0C122B-5307-0C44-8CE0-4274D860CAEB}" dt="2023-03-17T21:59:57.310" v="2658" actId="478"/>
          <ac:picMkLst>
            <pc:docMk/>
            <pc:sldMk cId="3081829275" sldId="271"/>
            <ac:picMk id="5" creationId="{16B8C437-118A-22AD-7C87-B6A338730360}"/>
          </ac:picMkLst>
        </pc:picChg>
        <pc:picChg chg="add mod">
          <ac:chgData name="Jade Tan" userId="16b1a3b18b71b79e" providerId="LiveId" clId="{8B0C122B-5307-0C44-8CE0-4274D860CAEB}" dt="2023-03-17T22:00:34.923" v="2660" actId="1076"/>
          <ac:picMkLst>
            <pc:docMk/>
            <pc:sldMk cId="3081829275" sldId="271"/>
            <ac:picMk id="7" creationId="{9BE3FB7E-012A-D670-D79B-729E70D2FA6B}"/>
          </ac:picMkLst>
        </pc:picChg>
        <pc:picChg chg="add mod">
          <ac:chgData name="Jade Tan" userId="16b1a3b18b71b79e" providerId="LiveId" clId="{8B0C122B-5307-0C44-8CE0-4274D860CAEB}" dt="2023-03-17T22:04:23.780" v="2792" actId="1036"/>
          <ac:picMkLst>
            <pc:docMk/>
            <pc:sldMk cId="3081829275" sldId="271"/>
            <ac:picMk id="9" creationId="{7CB22BBB-19A6-C4CF-E1F8-B53A8457BBC7}"/>
          </ac:picMkLst>
        </pc:picChg>
        <pc:picChg chg="add mod">
          <ac:chgData name="Jade Tan" userId="16b1a3b18b71b79e" providerId="LiveId" clId="{8B0C122B-5307-0C44-8CE0-4274D860CAEB}" dt="2023-03-17T22:04:19.052" v="2781" actId="1035"/>
          <ac:picMkLst>
            <pc:docMk/>
            <pc:sldMk cId="3081829275" sldId="271"/>
            <ac:picMk id="11" creationId="{1C018137-572F-34C6-F61B-2F068EB652A4}"/>
          </ac:picMkLst>
        </pc:picChg>
        <pc:extLst>
          <p:ext xmlns:p="http://schemas.openxmlformats.org/presentationml/2006/main" uri="{D6D511B9-2390-475A-947B-AFAB55BFBCF1}">
            <pc226:cmChg xmlns:pc226="http://schemas.microsoft.com/office/powerpoint/2022/06/main/command" chg="add">
              <pc226:chgData name="Jade Tan" userId="16b1a3b18b71b79e" providerId="LiveId" clId="{8B0C122B-5307-0C44-8CE0-4274D860CAEB}" dt="2023-03-15T01:02:48.642" v="1548"/>
              <pc2:cmMkLst xmlns:pc2="http://schemas.microsoft.com/office/powerpoint/2019/9/main/command">
                <pc:docMk/>
                <pc:sldMk cId="3081829275" sldId="271"/>
                <pc2:cmMk id="{CEA18F98-2032-A842-BFF9-FC5883AAFE09}"/>
              </pc2:cmMkLst>
            </pc226:cmChg>
          </p:ext>
        </pc:extLst>
      </pc:sldChg>
      <pc:sldChg chg="modSp del mod">
        <pc:chgData name="Jade Tan" userId="16b1a3b18b71b79e" providerId="LiveId" clId="{8B0C122B-5307-0C44-8CE0-4274D860CAEB}" dt="2023-03-17T22:12:34.369" v="2837" actId="2696"/>
        <pc:sldMkLst>
          <pc:docMk/>
          <pc:sldMk cId="1363629365" sldId="273"/>
        </pc:sldMkLst>
        <pc:spChg chg="mod">
          <ac:chgData name="Jade Tan" userId="16b1a3b18b71b79e" providerId="LiveId" clId="{8B0C122B-5307-0C44-8CE0-4274D860CAEB}" dt="2023-03-13T23:37:26.329" v="570"/>
          <ac:spMkLst>
            <pc:docMk/>
            <pc:sldMk cId="1363629365" sldId="273"/>
            <ac:spMk id="2" creationId="{564A8762-C9E3-586D-0BDE-6BBF5027E183}"/>
          </ac:spMkLst>
        </pc:spChg>
        <pc:spChg chg="mod">
          <ac:chgData name="Jade Tan" userId="16b1a3b18b71b79e" providerId="LiveId" clId="{8B0C122B-5307-0C44-8CE0-4274D860CAEB}" dt="2023-03-13T23:37:26.329" v="570"/>
          <ac:spMkLst>
            <pc:docMk/>
            <pc:sldMk cId="1363629365" sldId="273"/>
            <ac:spMk id="3" creationId="{FF92508D-67D4-5552-0475-31EA7861E047}"/>
          </ac:spMkLst>
        </pc:spChg>
        <pc:picChg chg="mod">
          <ac:chgData name="Jade Tan" userId="16b1a3b18b71b79e" providerId="LiveId" clId="{8B0C122B-5307-0C44-8CE0-4274D860CAEB}" dt="2023-03-17T22:12:30.633" v="2836" actId="1076"/>
          <ac:picMkLst>
            <pc:docMk/>
            <pc:sldMk cId="1363629365" sldId="273"/>
            <ac:picMk id="4" creationId="{DF07697C-3AAA-7AA9-9362-159DAFA6B2F9}"/>
          </ac:picMkLst>
        </pc:picChg>
      </pc:sldChg>
      <pc:sldChg chg="modSp mod ord">
        <pc:chgData name="Jade Tan" userId="16b1a3b18b71b79e" providerId="LiveId" clId="{8B0C122B-5307-0C44-8CE0-4274D860CAEB}" dt="2023-03-25T20:53:34.817" v="6186" actId="20577"/>
        <pc:sldMkLst>
          <pc:docMk/>
          <pc:sldMk cId="737608081" sldId="274"/>
        </pc:sldMkLst>
        <pc:spChg chg="mod">
          <ac:chgData name="Jade Tan" userId="16b1a3b18b71b79e" providerId="LiveId" clId="{8B0C122B-5307-0C44-8CE0-4274D860CAEB}" dt="2023-03-25T20:53:34.817" v="6186" actId="20577"/>
          <ac:spMkLst>
            <pc:docMk/>
            <pc:sldMk cId="737608081" sldId="274"/>
            <ac:spMk id="2" creationId="{0BE57BCE-C9A2-51DF-9F7F-32F5EE787AF2}"/>
          </ac:spMkLst>
        </pc:spChg>
        <pc:spChg chg="mod">
          <ac:chgData name="Jade Tan" userId="16b1a3b18b71b79e" providerId="LiveId" clId="{8B0C122B-5307-0C44-8CE0-4274D860CAEB}" dt="2023-03-14T02:56:09.179" v="1547" actId="20577"/>
          <ac:spMkLst>
            <pc:docMk/>
            <pc:sldMk cId="737608081" sldId="274"/>
            <ac:spMk id="3" creationId="{9E04D4A6-DB16-29B2-86D8-41E0091ABC80}"/>
          </ac:spMkLst>
        </pc:spChg>
      </pc:sldChg>
      <pc:sldChg chg="modSp mod addCm delCm modCm">
        <pc:chgData name="Jade Tan" userId="16b1a3b18b71b79e" providerId="LiveId" clId="{8B0C122B-5307-0C44-8CE0-4274D860CAEB}" dt="2023-03-25T20:45:32.630" v="6118" actId="113"/>
        <pc:sldMkLst>
          <pc:docMk/>
          <pc:sldMk cId="155610359" sldId="275"/>
        </pc:sldMkLst>
        <pc:spChg chg="mod">
          <ac:chgData name="Jade Tan" userId="16b1a3b18b71b79e" providerId="LiveId" clId="{8B0C122B-5307-0C44-8CE0-4274D860CAEB}" dt="2023-03-13T23:43:56.089" v="859" actId="14100"/>
          <ac:spMkLst>
            <pc:docMk/>
            <pc:sldMk cId="155610359" sldId="275"/>
            <ac:spMk id="2" creationId="{873FEAF3-F661-1967-7625-B3A87C305EC3}"/>
          </ac:spMkLst>
        </pc:spChg>
        <pc:spChg chg="mod">
          <ac:chgData name="Jade Tan" userId="16b1a3b18b71b79e" providerId="LiveId" clId="{8B0C122B-5307-0C44-8CE0-4274D860CAEB}" dt="2023-03-25T20:45:32.630" v="6118" actId="113"/>
          <ac:spMkLst>
            <pc:docMk/>
            <pc:sldMk cId="155610359" sldId="275"/>
            <ac:spMk id="5" creationId="{C8DFC1F6-55E7-9ABF-954F-14D292C2477B}"/>
          </ac:spMkLst>
        </pc:spChg>
        <pc:spChg chg="mod">
          <ac:chgData name="Jade Tan" userId="16b1a3b18b71b79e" providerId="LiveId" clId="{8B0C122B-5307-0C44-8CE0-4274D860CAEB}" dt="2023-03-13T23:46:27.378" v="988" actId="1036"/>
          <ac:spMkLst>
            <pc:docMk/>
            <pc:sldMk cId="155610359" sldId="275"/>
            <ac:spMk id="13" creationId="{11E2F3F7-0EB0-5C5E-3D79-9924866A5027}"/>
          </ac:spMkLst>
        </pc:spChg>
        <pc:spChg chg="mod">
          <ac:chgData name="Jade Tan" userId="16b1a3b18b71b79e" providerId="LiveId" clId="{8B0C122B-5307-0C44-8CE0-4274D860CAEB}" dt="2023-03-13T23:46:19.554" v="979" actId="1035"/>
          <ac:spMkLst>
            <pc:docMk/>
            <pc:sldMk cId="155610359" sldId="275"/>
            <ac:spMk id="14" creationId="{4B8DC313-6F57-6CB6-6DCC-EC116F226137}"/>
          </ac:spMkLst>
        </pc:spChg>
        <pc:spChg chg="mod">
          <ac:chgData name="Jade Tan" userId="16b1a3b18b71b79e" providerId="LiveId" clId="{8B0C122B-5307-0C44-8CE0-4274D860CAEB}" dt="2023-03-13T23:46:31.935" v="1003" actId="1035"/>
          <ac:spMkLst>
            <pc:docMk/>
            <pc:sldMk cId="155610359" sldId="275"/>
            <ac:spMk id="16" creationId="{C45F6630-75AA-6AD6-BF22-C351FE292A23}"/>
          </ac:spMkLst>
        </pc:spChg>
        <pc:picChg chg="mod">
          <ac:chgData name="Jade Tan" userId="16b1a3b18b71b79e" providerId="LiveId" clId="{8B0C122B-5307-0C44-8CE0-4274D860CAEB}" dt="2023-03-13T23:47:06.129" v="1015" actId="1076"/>
          <ac:picMkLst>
            <pc:docMk/>
            <pc:sldMk cId="155610359" sldId="275"/>
            <ac:picMk id="9" creationId="{594D975D-C986-36C0-D270-A2A427D697CD}"/>
          </ac:picMkLst>
        </pc:picChg>
        <pc:extLst>
          <p:ext xmlns:p="http://schemas.openxmlformats.org/presentationml/2006/main" uri="{D6D511B9-2390-475A-947B-AFAB55BFBCF1}">
            <pc226:cmChg xmlns:pc226="http://schemas.microsoft.com/office/powerpoint/2022/06/main/command" chg="add del mod">
              <pc226:chgData name="Jade Tan" userId="16b1a3b18b71b79e" providerId="LiveId" clId="{8B0C122B-5307-0C44-8CE0-4274D860CAEB}" dt="2023-03-17T20:24:56.905" v="1925"/>
              <pc2:cmMkLst xmlns:pc2="http://schemas.microsoft.com/office/powerpoint/2019/9/main/command">
                <pc:docMk/>
                <pc:sldMk cId="155610359" sldId="275"/>
                <pc2:cmMk id="{CC429955-C838-4442-ADC5-4BFCE3D219E5}"/>
              </pc2:cmMkLst>
            </pc226:cmChg>
            <pc226:cmChg xmlns:pc226="http://schemas.microsoft.com/office/powerpoint/2022/06/main/command" chg="add mod">
              <pc226:chgData name="Jade Tan" userId="16b1a3b18b71b79e" providerId="LiveId" clId="{8B0C122B-5307-0C44-8CE0-4274D860CAEB}" dt="2023-03-25T20:45:09.804" v="6111" actId="21"/>
              <pc2:cmMkLst xmlns:pc2="http://schemas.microsoft.com/office/powerpoint/2019/9/main/command">
                <pc:docMk/>
                <pc:sldMk cId="155610359" sldId="275"/>
                <pc2:cmMk id="{D2CBB75C-BAD7-1246-B82B-4C0ACD93661D}"/>
              </pc2:cmMkLst>
            </pc226:cmChg>
          </p:ext>
        </pc:extLst>
      </pc:sldChg>
      <pc:sldChg chg="modSp del mod modShow">
        <pc:chgData name="Jade Tan" userId="16b1a3b18b71b79e" providerId="LiveId" clId="{8B0C122B-5307-0C44-8CE0-4274D860CAEB}" dt="2023-03-14T00:53:58.716" v="1276" actId="2696"/>
        <pc:sldMkLst>
          <pc:docMk/>
          <pc:sldMk cId="164659926" sldId="276"/>
        </pc:sldMkLst>
        <pc:spChg chg="mod">
          <ac:chgData name="Jade Tan" userId="16b1a3b18b71b79e" providerId="LiveId" clId="{8B0C122B-5307-0C44-8CE0-4274D860CAEB}" dt="2023-03-13T23:37:26.329" v="570"/>
          <ac:spMkLst>
            <pc:docMk/>
            <pc:sldMk cId="164659926" sldId="276"/>
            <ac:spMk id="2" creationId="{0BE57BCE-C9A2-51DF-9F7F-32F5EE787AF2}"/>
          </ac:spMkLst>
        </pc:spChg>
        <pc:spChg chg="mod">
          <ac:chgData name="Jade Tan" userId="16b1a3b18b71b79e" providerId="LiveId" clId="{8B0C122B-5307-0C44-8CE0-4274D860CAEB}" dt="2023-03-13T23:37:26.329" v="570"/>
          <ac:spMkLst>
            <pc:docMk/>
            <pc:sldMk cId="164659926" sldId="276"/>
            <ac:spMk id="3" creationId="{9E04D4A6-DB16-29B2-86D8-41E0091ABC80}"/>
          </ac:spMkLst>
        </pc:spChg>
      </pc:sldChg>
      <pc:sldChg chg="modSp del mod modShow">
        <pc:chgData name="Jade Tan" userId="16b1a3b18b71b79e" providerId="LiveId" clId="{8B0C122B-5307-0C44-8CE0-4274D860CAEB}" dt="2023-03-14T00:53:58.716" v="1276" actId="2696"/>
        <pc:sldMkLst>
          <pc:docMk/>
          <pc:sldMk cId="3156455407" sldId="277"/>
        </pc:sldMkLst>
        <pc:spChg chg="mod">
          <ac:chgData name="Jade Tan" userId="16b1a3b18b71b79e" providerId="LiveId" clId="{8B0C122B-5307-0C44-8CE0-4274D860CAEB}" dt="2023-03-13T23:37:26.329" v="570"/>
          <ac:spMkLst>
            <pc:docMk/>
            <pc:sldMk cId="3156455407" sldId="277"/>
            <ac:spMk id="2" creationId="{0BE57BCE-C9A2-51DF-9F7F-32F5EE787AF2}"/>
          </ac:spMkLst>
        </pc:spChg>
        <pc:spChg chg="mod">
          <ac:chgData name="Jade Tan" userId="16b1a3b18b71b79e" providerId="LiveId" clId="{8B0C122B-5307-0C44-8CE0-4274D860CAEB}" dt="2023-03-13T23:37:26.329" v="570"/>
          <ac:spMkLst>
            <pc:docMk/>
            <pc:sldMk cId="3156455407" sldId="277"/>
            <ac:spMk id="3" creationId="{9E04D4A6-DB16-29B2-86D8-41E0091ABC80}"/>
          </ac:spMkLst>
        </pc:spChg>
      </pc:sldChg>
      <pc:sldChg chg="modSp del mod modShow addCm delCm">
        <pc:chgData name="Jade Tan" userId="16b1a3b18b71b79e" providerId="LiveId" clId="{8B0C122B-5307-0C44-8CE0-4274D860CAEB}" dt="2023-03-14T00:54:14.363" v="1277" actId="2696"/>
        <pc:sldMkLst>
          <pc:docMk/>
          <pc:sldMk cId="1778363051" sldId="278"/>
        </pc:sldMkLst>
        <pc:spChg chg="mod">
          <ac:chgData name="Jade Tan" userId="16b1a3b18b71b79e" providerId="LiveId" clId="{8B0C122B-5307-0C44-8CE0-4274D860CAEB}" dt="2023-03-13T23:37:26.329" v="570"/>
          <ac:spMkLst>
            <pc:docMk/>
            <pc:sldMk cId="1778363051" sldId="278"/>
            <ac:spMk id="2" creationId="{0BE57BCE-C9A2-51DF-9F7F-32F5EE787AF2}"/>
          </ac:spMkLst>
        </pc:spChg>
        <pc:spChg chg="mod">
          <ac:chgData name="Jade Tan" userId="16b1a3b18b71b79e" providerId="LiveId" clId="{8B0C122B-5307-0C44-8CE0-4274D860CAEB}" dt="2023-03-13T23:37:26.329" v="570"/>
          <ac:spMkLst>
            <pc:docMk/>
            <pc:sldMk cId="1778363051" sldId="278"/>
            <ac:spMk id="3" creationId="{9E04D4A6-DB16-29B2-86D8-41E0091ABC80}"/>
          </ac:spMkLst>
        </pc:spChg>
        <pc:extLst>
          <p:ext xmlns:p="http://schemas.openxmlformats.org/presentationml/2006/main" uri="{D6D511B9-2390-475A-947B-AFAB55BFBCF1}">
            <pc226:cmChg xmlns:pc226="http://schemas.microsoft.com/office/powerpoint/2022/06/main/command" chg="add del">
              <pc226:chgData name="Jade Tan" userId="16b1a3b18b71b79e" providerId="LiveId" clId="{8B0C122B-5307-0C44-8CE0-4274D860CAEB}" dt="2023-03-12T23:50:10.892" v="17"/>
              <pc2:cmMkLst xmlns:pc2="http://schemas.microsoft.com/office/powerpoint/2019/9/main/command">
                <pc:docMk/>
                <pc:sldMk cId="1778363051" sldId="278"/>
                <pc2:cmMk id="{1DAE3CAE-323F-A544-B261-C081451FACCC}"/>
              </pc2:cmMkLst>
            </pc226:cmChg>
          </p:ext>
        </pc:extLst>
      </pc:sldChg>
      <pc:sldChg chg="modSp del">
        <pc:chgData name="Jade Tan" userId="16b1a3b18b71b79e" providerId="LiveId" clId="{8B0C122B-5307-0C44-8CE0-4274D860CAEB}" dt="2023-03-19T19:34:58.965" v="5525" actId="2696"/>
        <pc:sldMkLst>
          <pc:docMk/>
          <pc:sldMk cId="2911798721" sldId="279"/>
        </pc:sldMkLst>
        <pc:spChg chg="mod">
          <ac:chgData name="Jade Tan" userId="16b1a3b18b71b79e" providerId="LiveId" clId="{8B0C122B-5307-0C44-8CE0-4274D860CAEB}" dt="2023-03-13T23:37:26.329" v="570"/>
          <ac:spMkLst>
            <pc:docMk/>
            <pc:sldMk cId="2911798721" sldId="279"/>
            <ac:spMk id="2" creationId="{0BE57BCE-C9A2-51DF-9F7F-32F5EE787AF2}"/>
          </ac:spMkLst>
        </pc:spChg>
        <pc:spChg chg="mod">
          <ac:chgData name="Jade Tan" userId="16b1a3b18b71b79e" providerId="LiveId" clId="{8B0C122B-5307-0C44-8CE0-4274D860CAEB}" dt="2023-03-13T23:37:26.329" v="570"/>
          <ac:spMkLst>
            <pc:docMk/>
            <pc:sldMk cId="2911798721" sldId="279"/>
            <ac:spMk id="3" creationId="{9E04D4A6-DB16-29B2-86D8-41E0091ABC80}"/>
          </ac:spMkLst>
        </pc:spChg>
      </pc:sldChg>
      <pc:sldChg chg="addSp delSp modSp mod addCm modCm">
        <pc:chgData name="Jade Tan" userId="16b1a3b18b71b79e" providerId="LiveId" clId="{8B0C122B-5307-0C44-8CE0-4274D860CAEB}" dt="2023-03-25T02:49:19.725" v="5804" actId="478"/>
        <pc:sldMkLst>
          <pc:docMk/>
          <pc:sldMk cId="1472056703" sldId="280"/>
        </pc:sldMkLst>
        <pc:spChg chg="mod">
          <ac:chgData name="Jade Tan" userId="16b1a3b18b71b79e" providerId="LiveId" clId="{8B0C122B-5307-0C44-8CE0-4274D860CAEB}" dt="2023-03-15T23:51:34.154" v="1573" actId="20577"/>
          <ac:spMkLst>
            <pc:docMk/>
            <pc:sldMk cId="1472056703" sldId="280"/>
            <ac:spMk id="2" creationId="{0BE57BCE-C9A2-51DF-9F7F-32F5EE787AF2}"/>
          </ac:spMkLst>
        </pc:spChg>
        <pc:spChg chg="add del mod">
          <ac:chgData name="Jade Tan" userId="16b1a3b18b71b79e" providerId="LiveId" clId="{8B0C122B-5307-0C44-8CE0-4274D860CAEB}" dt="2023-03-19T19:38:14.483" v="5539"/>
          <ac:spMkLst>
            <pc:docMk/>
            <pc:sldMk cId="1472056703" sldId="280"/>
            <ac:spMk id="3" creationId="{8F9C5990-9453-4D6E-36D4-93FDC474C45F}"/>
          </ac:spMkLst>
        </pc:spChg>
        <pc:spChg chg="add del mod">
          <ac:chgData name="Jade Tan" userId="16b1a3b18b71b79e" providerId="LiveId" clId="{8B0C122B-5307-0C44-8CE0-4274D860CAEB}" dt="2023-03-14T02:09:08.021" v="1480" actId="931"/>
          <ac:spMkLst>
            <pc:docMk/>
            <pc:sldMk cId="1472056703" sldId="280"/>
            <ac:spMk id="3" creationId="{9E04D4A6-DB16-29B2-86D8-41E0091ABC80}"/>
          </ac:spMkLst>
        </pc:spChg>
        <pc:spChg chg="add del mod">
          <ac:chgData name="Jade Tan" userId="16b1a3b18b71b79e" providerId="LiveId" clId="{8B0C122B-5307-0C44-8CE0-4274D860CAEB}" dt="2023-03-19T19:47:23.316" v="5670"/>
          <ac:spMkLst>
            <pc:docMk/>
            <pc:sldMk cId="1472056703" sldId="280"/>
            <ac:spMk id="4" creationId="{A25A50DC-3738-D75E-1DC7-3555A181773D}"/>
          </ac:spMkLst>
        </pc:spChg>
        <pc:spChg chg="add mod">
          <ac:chgData name="Jade Tan" userId="16b1a3b18b71b79e" providerId="LiveId" clId="{8B0C122B-5307-0C44-8CE0-4274D860CAEB}" dt="2023-03-25T02:48:13.236" v="5789" actId="21"/>
          <ac:spMkLst>
            <pc:docMk/>
            <pc:sldMk cId="1472056703" sldId="280"/>
            <ac:spMk id="5" creationId="{AF3582FA-0F20-97AE-CE7F-1204B435F69C}"/>
          </ac:spMkLst>
        </pc:spChg>
        <pc:spChg chg="add del mod">
          <ac:chgData name="Jade Tan" userId="16b1a3b18b71b79e" providerId="LiveId" clId="{8B0C122B-5307-0C44-8CE0-4274D860CAEB}" dt="2023-03-25T02:49:19.725" v="5804" actId="478"/>
          <ac:spMkLst>
            <pc:docMk/>
            <pc:sldMk cId="1472056703" sldId="280"/>
            <ac:spMk id="6" creationId="{CE7AA8B0-33C7-D405-C434-75097434BE6E}"/>
          </ac:spMkLst>
        </pc:spChg>
        <pc:picChg chg="add mod">
          <ac:chgData name="Jade Tan" userId="16b1a3b18b71b79e" providerId="LiveId" clId="{8B0C122B-5307-0C44-8CE0-4274D860CAEB}" dt="2023-03-25T02:49:05.593" v="5800" actId="14100"/>
          <ac:picMkLst>
            <pc:docMk/>
            <pc:sldMk cId="1472056703" sldId="280"/>
            <ac:picMk id="3" creationId="{1B5C37A5-F8BF-DD3C-6176-3B6EA01C33A3}"/>
          </ac:picMkLst>
        </pc:picChg>
        <pc:picChg chg="add del mod">
          <ac:chgData name="Jade Tan" userId="16b1a3b18b71b79e" providerId="LiveId" clId="{8B0C122B-5307-0C44-8CE0-4274D860CAEB}" dt="2023-03-14T02:08:18.774" v="1479" actId="931"/>
          <ac:picMkLst>
            <pc:docMk/>
            <pc:sldMk cId="1472056703" sldId="280"/>
            <ac:picMk id="5" creationId="{6E7CA8AA-9DDA-3C6D-1834-8E71B1D37326}"/>
          </ac:picMkLst>
        </pc:picChg>
        <pc:picChg chg="add del mod">
          <ac:chgData name="Jade Tan" userId="16b1a3b18b71b79e" providerId="LiveId" clId="{8B0C122B-5307-0C44-8CE0-4274D860CAEB}" dt="2023-03-25T02:48:57.284" v="5798" actId="21"/>
          <ac:picMkLst>
            <pc:docMk/>
            <pc:sldMk cId="1472056703" sldId="280"/>
            <ac:picMk id="7" creationId="{F599B1F4-C4DD-A53D-C281-AECF488A7302}"/>
          </ac:picMkLst>
        </pc:picChg>
        <pc:picChg chg="add del mod">
          <ac:chgData name="Jade Tan" userId="16b1a3b18b71b79e" providerId="LiveId" clId="{8B0C122B-5307-0C44-8CE0-4274D860CAEB}" dt="2023-03-25T02:47:54.623" v="5783" actId="21"/>
          <ac:picMkLst>
            <pc:docMk/>
            <pc:sldMk cId="1472056703" sldId="280"/>
            <ac:picMk id="9" creationId="{5A7FF0F5-229C-F782-EDC7-A80795538EA6}"/>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15T23:51:34.154" v="1573" actId="20577"/>
              <pc2:cmMkLst xmlns:pc2="http://schemas.microsoft.com/office/powerpoint/2019/9/main/command">
                <pc:docMk/>
                <pc:sldMk cId="1472056703" sldId="280"/>
                <pc2:cmMk id="{A4DE0FC4-0739-8C47-A3F2-21DBBF4F063F}"/>
              </pc2:cmMkLst>
            </pc226:cmChg>
          </p:ext>
        </pc:extLst>
      </pc:sldChg>
      <pc:sldChg chg="modSp mod">
        <pc:chgData name="Jade Tan" userId="16b1a3b18b71b79e" providerId="LiveId" clId="{8B0C122B-5307-0C44-8CE0-4274D860CAEB}" dt="2023-03-14T00:30:28.126" v="1149" actId="1076"/>
        <pc:sldMkLst>
          <pc:docMk/>
          <pc:sldMk cId="1735455749" sldId="281"/>
        </pc:sldMkLst>
        <pc:spChg chg="mod">
          <ac:chgData name="Jade Tan" userId="16b1a3b18b71b79e" providerId="LiveId" clId="{8B0C122B-5307-0C44-8CE0-4274D860CAEB}" dt="2023-03-13T23:37:26.329" v="570"/>
          <ac:spMkLst>
            <pc:docMk/>
            <pc:sldMk cId="1735455749" sldId="281"/>
            <ac:spMk id="2" creationId="{0BE57BCE-C9A2-51DF-9F7F-32F5EE787AF2}"/>
          </ac:spMkLst>
        </pc:spChg>
        <pc:picChg chg="mod">
          <ac:chgData name="Jade Tan" userId="16b1a3b18b71b79e" providerId="LiveId" clId="{8B0C122B-5307-0C44-8CE0-4274D860CAEB}" dt="2023-03-14T00:30:28.126" v="1149" actId="1076"/>
          <ac:picMkLst>
            <pc:docMk/>
            <pc:sldMk cId="1735455749" sldId="281"/>
            <ac:picMk id="7" creationId="{F4C18EC1-89D1-43D6-C7FA-B57FA128A007}"/>
          </ac:picMkLst>
        </pc:picChg>
      </pc:sldChg>
      <pc:sldChg chg="del">
        <pc:chgData name="Jade Tan" userId="16b1a3b18b71b79e" providerId="LiveId" clId="{8B0C122B-5307-0C44-8CE0-4274D860CAEB}" dt="2023-03-13T00:00:03.415" v="216" actId="2696"/>
        <pc:sldMkLst>
          <pc:docMk/>
          <pc:sldMk cId="3144542193" sldId="283"/>
        </pc:sldMkLst>
      </pc:sldChg>
      <pc:sldChg chg="addSp delSp modSp mod">
        <pc:chgData name="Jade Tan" userId="16b1a3b18b71b79e" providerId="LiveId" clId="{8B0C122B-5307-0C44-8CE0-4274D860CAEB}" dt="2023-03-19T19:37:53.292" v="5536" actId="14100"/>
        <pc:sldMkLst>
          <pc:docMk/>
          <pc:sldMk cId="2996843244" sldId="284"/>
        </pc:sldMkLst>
        <pc:spChg chg="mod">
          <ac:chgData name="Jade Tan" userId="16b1a3b18b71b79e" providerId="LiveId" clId="{8B0C122B-5307-0C44-8CE0-4274D860CAEB}" dt="2023-03-19T19:37:31.338" v="5533" actId="20577"/>
          <ac:spMkLst>
            <pc:docMk/>
            <pc:sldMk cId="2996843244" sldId="284"/>
            <ac:spMk id="2" creationId="{0BE57BCE-C9A2-51DF-9F7F-32F5EE787AF2}"/>
          </ac:spMkLst>
        </pc:spChg>
        <pc:spChg chg="del mod">
          <ac:chgData name="Jade Tan" userId="16b1a3b18b71b79e" providerId="LiveId" clId="{8B0C122B-5307-0C44-8CE0-4274D860CAEB}" dt="2023-03-19T19:36:13.507" v="5527" actId="478"/>
          <ac:spMkLst>
            <pc:docMk/>
            <pc:sldMk cId="2996843244" sldId="284"/>
            <ac:spMk id="3" creationId="{9E04D4A6-DB16-29B2-86D8-41E0091ABC80}"/>
          </ac:spMkLst>
        </pc:spChg>
        <pc:spChg chg="add del mod">
          <ac:chgData name="Jade Tan" userId="16b1a3b18b71b79e" providerId="LiveId" clId="{8B0C122B-5307-0C44-8CE0-4274D860CAEB}" dt="2023-03-19T19:37:26.219" v="5530"/>
          <ac:spMkLst>
            <pc:docMk/>
            <pc:sldMk cId="2996843244" sldId="284"/>
            <ac:spMk id="5" creationId="{B6901879-28B0-F1A3-89C5-4572B4FF7AFC}"/>
          </ac:spMkLst>
        </pc:spChg>
        <pc:spChg chg="add del">
          <ac:chgData name="Jade Tan" userId="16b1a3b18b71b79e" providerId="LiveId" clId="{8B0C122B-5307-0C44-8CE0-4274D860CAEB}" dt="2023-03-19T19:37:08.032" v="5529" actId="22"/>
          <ac:spMkLst>
            <pc:docMk/>
            <pc:sldMk cId="2996843244" sldId="284"/>
            <ac:spMk id="7" creationId="{6127A0B5-4F6E-D07D-8315-40D535D6DCDA}"/>
          </ac:spMkLst>
        </pc:spChg>
        <pc:picChg chg="add mod">
          <ac:chgData name="Jade Tan" userId="16b1a3b18b71b79e" providerId="LiveId" clId="{8B0C122B-5307-0C44-8CE0-4274D860CAEB}" dt="2023-03-19T19:37:53.292" v="5536" actId="14100"/>
          <ac:picMkLst>
            <pc:docMk/>
            <pc:sldMk cId="2996843244" sldId="284"/>
            <ac:picMk id="9" creationId="{01DFD584-2EDC-E7D7-75C6-67FB14E61BBF}"/>
          </ac:picMkLst>
        </pc:picChg>
      </pc:sldChg>
      <pc:sldChg chg="addSp delSp modSp mod modAnim addCm">
        <pc:chgData name="Jade Tan" userId="16b1a3b18b71b79e" providerId="LiveId" clId="{8B0C122B-5307-0C44-8CE0-4274D860CAEB}" dt="2023-03-25T20:35:53.650" v="6009"/>
        <pc:sldMkLst>
          <pc:docMk/>
          <pc:sldMk cId="836654202" sldId="285"/>
        </pc:sldMkLst>
        <pc:spChg chg="mod">
          <ac:chgData name="Jade Tan" userId="16b1a3b18b71b79e" providerId="LiveId" clId="{8B0C122B-5307-0C44-8CE0-4274D860CAEB}" dt="2023-03-13T23:50:49.555" v="1037" actId="14100"/>
          <ac:spMkLst>
            <pc:docMk/>
            <pc:sldMk cId="836654202" sldId="285"/>
            <ac:spMk id="2" creationId="{873FEAF3-F661-1967-7625-B3A87C305EC3}"/>
          </ac:spMkLst>
        </pc:spChg>
        <pc:spChg chg="add mod">
          <ac:chgData name="Jade Tan" userId="16b1a3b18b71b79e" providerId="LiveId" clId="{8B0C122B-5307-0C44-8CE0-4274D860CAEB}" dt="2023-03-25T20:35:49.338" v="6008" actId="1037"/>
          <ac:spMkLst>
            <pc:docMk/>
            <pc:sldMk cId="836654202" sldId="285"/>
            <ac:spMk id="4" creationId="{E22E8EE6-F1DC-2A8B-4C1D-DCE482C73283}"/>
          </ac:spMkLst>
        </pc:spChg>
        <pc:spChg chg="mod">
          <ac:chgData name="Jade Tan" userId="16b1a3b18b71b79e" providerId="LiveId" clId="{8B0C122B-5307-0C44-8CE0-4274D860CAEB}" dt="2023-03-17T20:25:37.215" v="1926" actId="113"/>
          <ac:spMkLst>
            <pc:docMk/>
            <pc:sldMk cId="836654202" sldId="285"/>
            <ac:spMk id="5" creationId="{C8DFC1F6-55E7-9ABF-954F-14D292C2477B}"/>
          </ac:spMkLst>
        </pc:spChg>
        <pc:spChg chg="del">
          <ac:chgData name="Jade Tan" userId="16b1a3b18b71b79e" providerId="LiveId" clId="{8B0C122B-5307-0C44-8CE0-4274D860CAEB}" dt="2023-03-13T23:50:31.919" v="1026" actId="478"/>
          <ac:spMkLst>
            <pc:docMk/>
            <pc:sldMk cId="836654202" sldId="285"/>
            <ac:spMk id="7" creationId="{894FB0F5-A97D-D335-C123-A043149DAD70}"/>
          </ac:spMkLst>
        </pc:spChg>
        <pc:picChg chg="mod">
          <ac:chgData name="Jade Tan" userId="16b1a3b18b71b79e" providerId="LiveId" clId="{8B0C122B-5307-0C44-8CE0-4274D860CAEB}" dt="2023-03-13T23:51:04.905" v="1080" actId="1036"/>
          <ac:picMkLst>
            <pc:docMk/>
            <pc:sldMk cId="836654202" sldId="285"/>
            <ac:picMk id="8" creationId="{742ED72F-2369-0F2D-8195-BB17501BD088}"/>
          </ac:picMkLst>
        </pc:picChg>
        <pc:picChg chg="del mod">
          <ac:chgData name="Jade Tan" userId="16b1a3b18b71b79e" providerId="LiveId" clId="{8B0C122B-5307-0C44-8CE0-4274D860CAEB}" dt="2023-03-17T20:58:40.217" v="2152" actId="478"/>
          <ac:picMkLst>
            <pc:docMk/>
            <pc:sldMk cId="836654202" sldId="285"/>
            <ac:picMk id="9" creationId="{594D975D-C986-36C0-D270-A2A427D697CD}"/>
          </ac:picMkLst>
        </pc:picChg>
        <pc:inkChg chg="add mod">
          <ac:chgData name="Jade Tan" userId="16b1a3b18b71b79e" providerId="LiveId" clId="{8B0C122B-5307-0C44-8CE0-4274D860CAEB}" dt="2023-03-25T20:35:49.338" v="6008" actId="1037"/>
          <ac:inkMkLst>
            <pc:docMk/>
            <pc:sldMk cId="836654202" sldId="285"/>
            <ac:inkMk id="6" creationId="{83FF6916-BF63-4DE4-AAC4-9D04AE1933BD}"/>
          </ac:inkMkLst>
        </pc:inkChg>
        <pc:inkChg chg="add mod">
          <ac:chgData name="Jade Tan" userId="16b1a3b18b71b79e" providerId="LiveId" clId="{8B0C122B-5307-0C44-8CE0-4274D860CAEB}" dt="2023-03-25T20:35:49.338" v="6008" actId="1037"/>
          <ac:inkMkLst>
            <pc:docMk/>
            <pc:sldMk cId="836654202" sldId="285"/>
            <ac:inkMk id="7" creationId="{33CC0282-1A34-99F1-CBC9-85338D232DE3}"/>
          </ac:inkMkLst>
        </pc:inkChg>
        <pc:inkChg chg="add mod">
          <ac:chgData name="Jade Tan" userId="16b1a3b18b71b79e" providerId="LiveId" clId="{8B0C122B-5307-0C44-8CE0-4274D860CAEB}" dt="2023-03-25T20:35:49.338" v="6008" actId="1037"/>
          <ac:inkMkLst>
            <pc:docMk/>
            <pc:sldMk cId="836654202" sldId="285"/>
            <ac:inkMk id="9" creationId="{56C3C950-003F-3B71-9271-5917DA712924}"/>
          </ac:inkMkLst>
        </pc:inkChg>
        <pc:inkChg chg="add mod">
          <ac:chgData name="Jade Tan" userId="16b1a3b18b71b79e" providerId="LiveId" clId="{8B0C122B-5307-0C44-8CE0-4274D860CAEB}" dt="2023-03-25T20:35:49.338" v="6008" actId="1037"/>
          <ac:inkMkLst>
            <pc:docMk/>
            <pc:sldMk cId="836654202" sldId="285"/>
            <ac:inkMk id="10" creationId="{4BED2FCF-D0BD-A327-1AF7-2E873A3B4D30}"/>
          </ac:inkMkLst>
        </pc:inkChg>
        <pc:inkChg chg="add mod">
          <ac:chgData name="Jade Tan" userId="16b1a3b18b71b79e" providerId="LiveId" clId="{8B0C122B-5307-0C44-8CE0-4274D860CAEB}" dt="2023-03-25T20:35:49.338" v="6008" actId="1037"/>
          <ac:inkMkLst>
            <pc:docMk/>
            <pc:sldMk cId="836654202" sldId="285"/>
            <ac:inkMk id="11" creationId="{BBB99F59-9F65-1308-8718-F682F0A984A8}"/>
          </ac:inkMkLst>
        </pc:inkChg>
        <pc:inkChg chg="add mod">
          <ac:chgData name="Jade Tan" userId="16b1a3b18b71b79e" providerId="LiveId" clId="{8B0C122B-5307-0C44-8CE0-4274D860CAEB}" dt="2023-03-25T20:35:49.338" v="6008" actId="1037"/>
          <ac:inkMkLst>
            <pc:docMk/>
            <pc:sldMk cId="836654202" sldId="285"/>
            <ac:inkMk id="12" creationId="{83D07BB7-5395-BD7A-C2AC-BB72A7189096}"/>
          </ac:inkMkLst>
        </pc:inkChg>
        <pc:inkChg chg="add mod">
          <ac:chgData name="Jade Tan" userId="16b1a3b18b71b79e" providerId="LiveId" clId="{8B0C122B-5307-0C44-8CE0-4274D860CAEB}" dt="2023-03-25T20:35:49.338" v="6008" actId="1037"/>
          <ac:inkMkLst>
            <pc:docMk/>
            <pc:sldMk cId="836654202" sldId="285"/>
            <ac:inkMk id="13" creationId="{7C818509-4453-DA4B-A5DD-B67D18437D21}"/>
          </ac:inkMkLst>
        </pc:inkChg>
        <pc:inkChg chg="add mod">
          <ac:chgData name="Jade Tan" userId="16b1a3b18b71b79e" providerId="LiveId" clId="{8B0C122B-5307-0C44-8CE0-4274D860CAEB}" dt="2023-03-25T20:35:49.338" v="6008" actId="1037"/>
          <ac:inkMkLst>
            <pc:docMk/>
            <pc:sldMk cId="836654202" sldId="285"/>
            <ac:inkMk id="14" creationId="{23C0DAD8-B4D2-1CA2-A32E-094384651128}"/>
          </ac:inkMkLst>
        </pc:inkChg>
        <pc:inkChg chg="add mod">
          <ac:chgData name="Jade Tan" userId="16b1a3b18b71b79e" providerId="LiveId" clId="{8B0C122B-5307-0C44-8CE0-4274D860CAEB}" dt="2023-03-25T20:35:49.338" v="6008" actId="1037"/>
          <ac:inkMkLst>
            <pc:docMk/>
            <pc:sldMk cId="836654202" sldId="285"/>
            <ac:inkMk id="15" creationId="{48FBDC62-49CC-86BD-DF90-B74439B3AA98}"/>
          </ac:inkMkLst>
        </pc:inkChg>
        <pc:inkChg chg="add mod">
          <ac:chgData name="Jade Tan" userId="16b1a3b18b71b79e" providerId="LiveId" clId="{8B0C122B-5307-0C44-8CE0-4274D860CAEB}" dt="2023-03-25T20:35:49.338" v="6008" actId="1037"/>
          <ac:inkMkLst>
            <pc:docMk/>
            <pc:sldMk cId="836654202" sldId="285"/>
            <ac:inkMk id="16" creationId="{9BF3CA38-76F7-FDD1-76A8-807A197B2F29}"/>
          </ac:inkMkLst>
        </pc:inkChg>
        <pc:inkChg chg="add mod">
          <ac:chgData name="Jade Tan" userId="16b1a3b18b71b79e" providerId="LiveId" clId="{8B0C122B-5307-0C44-8CE0-4274D860CAEB}" dt="2023-03-25T20:35:49.338" v="6008" actId="1037"/>
          <ac:inkMkLst>
            <pc:docMk/>
            <pc:sldMk cId="836654202" sldId="285"/>
            <ac:inkMk id="17" creationId="{3D35B6BD-89A4-24D0-09FE-EA021BC5FE1C}"/>
          </ac:inkMkLst>
        </pc:inkChg>
        <pc:inkChg chg="add mod">
          <ac:chgData name="Jade Tan" userId="16b1a3b18b71b79e" providerId="LiveId" clId="{8B0C122B-5307-0C44-8CE0-4274D860CAEB}" dt="2023-03-25T20:35:49.338" v="6008" actId="1037"/>
          <ac:inkMkLst>
            <pc:docMk/>
            <pc:sldMk cId="836654202" sldId="285"/>
            <ac:inkMk id="18" creationId="{390752B6-85F9-4E7E-A759-E362BC3BB687}"/>
          </ac:inkMkLst>
        </pc:inkChg>
        <pc:inkChg chg="add mod">
          <ac:chgData name="Jade Tan" userId="16b1a3b18b71b79e" providerId="LiveId" clId="{8B0C122B-5307-0C44-8CE0-4274D860CAEB}" dt="2023-03-25T20:35:49.338" v="6008" actId="1037"/>
          <ac:inkMkLst>
            <pc:docMk/>
            <pc:sldMk cId="836654202" sldId="285"/>
            <ac:inkMk id="19" creationId="{E0C348FF-1C77-B894-CA1A-2B9E800DD249}"/>
          </ac:inkMkLst>
        </pc:inkChg>
        <pc:inkChg chg="add mod">
          <ac:chgData name="Jade Tan" userId="16b1a3b18b71b79e" providerId="LiveId" clId="{8B0C122B-5307-0C44-8CE0-4274D860CAEB}" dt="2023-03-25T20:35:49.338" v="6008" actId="1037"/>
          <ac:inkMkLst>
            <pc:docMk/>
            <pc:sldMk cId="836654202" sldId="285"/>
            <ac:inkMk id="20" creationId="{C83A0E4C-87EC-B940-6DF3-B34B44CC1CF1}"/>
          </ac:inkMkLst>
        </pc:inkChg>
        <pc:inkChg chg="add mod">
          <ac:chgData name="Jade Tan" userId="16b1a3b18b71b79e" providerId="LiveId" clId="{8B0C122B-5307-0C44-8CE0-4274D860CAEB}" dt="2023-03-25T20:35:49.338" v="6008" actId="1037"/>
          <ac:inkMkLst>
            <pc:docMk/>
            <pc:sldMk cId="836654202" sldId="285"/>
            <ac:inkMk id="21" creationId="{0FB65F27-E044-8FC8-E90B-E3938CBF70DE}"/>
          </ac:inkMkLst>
        </pc:inkChg>
        <pc:inkChg chg="add mod">
          <ac:chgData name="Jade Tan" userId="16b1a3b18b71b79e" providerId="LiveId" clId="{8B0C122B-5307-0C44-8CE0-4274D860CAEB}" dt="2023-03-25T20:35:49.338" v="6008" actId="1037"/>
          <ac:inkMkLst>
            <pc:docMk/>
            <pc:sldMk cId="836654202" sldId="285"/>
            <ac:inkMk id="22" creationId="{7FF40961-FB77-E988-9D3E-AD1304F5D034}"/>
          </ac:inkMkLst>
        </pc:inkChg>
        <pc:inkChg chg="add mod">
          <ac:chgData name="Jade Tan" userId="16b1a3b18b71b79e" providerId="LiveId" clId="{8B0C122B-5307-0C44-8CE0-4274D860CAEB}" dt="2023-03-25T20:35:49.338" v="6008" actId="1037"/>
          <ac:inkMkLst>
            <pc:docMk/>
            <pc:sldMk cId="836654202" sldId="285"/>
            <ac:inkMk id="23" creationId="{49220F5F-AEEB-F6D1-95A6-A622E408118B}"/>
          </ac:inkMkLst>
        </pc:inkChg>
        <pc:inkChg chg="add mod">
          <ac:chgData name="Jade Tan" userId="16b1a3b18b71b79e" providerId="LiveId" clId="{8B0C122B-5307-0C44-8CE0-4274D860CAEB}" dt="2023-03-25T20:35:49.338" v="6008" actId="1037"/>
          <ac:inkMkLst>
            <pc:docMk/>
            <pc:sldMk cId="836654202" sldId="285"/>
            <ac:inkMk id="24" creationId="{AE3054EB-DCB8-9AA8-33F6-F97791FE3826}"/>
          </ac:inkMkLst>
        </pc:inkChg>
        <pc:inkChg chg="add mod">
          <ac:chgData name="Jade Tan" userId="16b1a3b18b71b79e" providerId="LiveId" clId="{8B0C122B-5307-0C44-8CE0-4274D860CAEB}" dt="2023-03-25T20:35:49.338" v="6008" actId="1037"/>
          <ac:inkMkLst>
            <pc:docMk/>
            <pc:sldMk cId="836654202" sldId="285"/>
            <ac:inkMk id="25" creationId="{A988EB72-70DB-BB79-5E63-D833B6CE9F4F}"/>
          </ac:inkMkLst>
        </pc:inkChg>
        <pc:inkChg chg="add mod">
          <ac:chgData name="Jade Tan" userId="16b1a3b18b71b79e" providerId="LiveId" clId="{8B0C122B-5307-0C44-8CE0-4274D860CAEB}" dt="2023-03-25T20:35:49.338" v="6008" actId="1037"/>
          <ac:inkMkLst>
            <pc:docMk/>
            <pc:sldMk cId="836654202" sldId="285"/>
            <ac:inkMk id="26" creationId="{B91D0679-3138-F812-F9DF-1D03BF52EAEB}"/>
          </ac:inkMkLst>
        </pc:inkChg>
        <pc:inkChg chg="add mod">
          <ac:chgData name="Jade Tan" userId="16b1a3b18b71b79e" providerId="LiveId" clId="{8B0C122B-5307-0C44-8CE0-4274D860CAEB}" dt="2023-03-25T20:35:49.338" v="6008" actId="1037"/>
          <ac:inkMkLst>
            <pc:docMk/>
            <pc:sldMk cId="836654202" sldId="285"/>
            <ac:inkMk id="27" creationId="{CE9AEACA-D6A7-959A-C3B8-6A9FC5B54084}"/>
          </ac:inkMkLst>
        </pc:inkChg>
        <pc:inkChg chg="add mod">
          <ac:chgData name="Jade Tan" userId="16b1a3b18b71b79e" providerId="LiveId" clId="{8B0C122B-5307-0C44-8CE0-4274D860CAEB}" dt="2023-03-25T20:35:49.338" v="6008" actId="1037"/>
          <ac:inkMkLst>
            <pc:docMk/>
            <pc:sldMk cId="836654202" sldId="285"/>
            <ac:inkMk id="28" creationId="{6F07D1C2-B13E-58A7-2E8E-9F044BFB5D10}"/>
          </ac:inkMkLst>
        </pc:inkChg>
        <pc:inkChg chg="add mod">
          <ac:chgData name="Jade Tan" userId="16b1a3b18b71b79e" providerId="LiveId" clId="{8B0C122B-5307-0C44-8CE0-4274D860CAEB}" dt="2023-03-25T20:35:49.338" v="6008" actId="1037"/>
          <ac:inkMkLst>
            <pc:docMk/>
            <pc:sldMk cId="836654202" sldId="285"/>
            <ac:inkMk id="29" creationId="{F8379BF2-4C58-3D49-6B74-5EF65E464F11}"/>
          </ac:inkMkLst>
        </pc:inkChg>
        <pc:extLst>
          <p:ext xmlns:p="http://schemas.openxmlformats.org/presentationml/2006/main" uri="{D6D511B9-2390-475A-947B-AFAB55BFBCF1}">
            <pc226:cmChg xmlns:pc226="http://schemas.microsoft.com/office/powerpoint/2022/06/main/command" chg="add">
              <pc226:chgData name="Jade Tan" userId="16b1a3b18b71b79e" providerId="LiveId" clId="{8B0C122B-5307-0C44-8CE0-4274D860CAEB}" dt="2023-03-17T20:24:44.028" v="1924"/>
              <pc2:cmMkLst xmlns:pc2="http://schemas.microsoft.com/office/powerpoint/2019/9/main/command">
                <pc:docMk/>
                <pc:sldMk cId="836654202" sldId="285"/>
                <pc2:cmMk id="{50DBF846-C1CC-B748-99F1-6073A10DC9B6}"/>
              </pc2:cmMkLst>
            </pc226:cmChg>
          </p:ext>
        </pc:extLst>
      </pc:sldChg>
      <pc:sldChg chg="del">
        <pc:chgData name="Jade Tan" userId="16b1a3b18b71b79e" providerId="LiveId" clId="{8B0C122B-5307-0C44-8CE0-4274D860CAEB}" dt="2023-03-13T00:04:53.826" v="217" actId="2696"/>
        <pc:sldMkLst>
          <pc:docMk/>
          <pc:sldMk cId="4111084730" sldId="286"/>
        </pc:sldMkLst>
      </pc:sldChg>
      <pc:sldChg chg="modSp del mod">
        <pc:chgData name="Jade Tan" userId="16b1a3b18b71b79e" providerId="LiveId" clId="{8B0C122B-5307-0C44-8CE0-4274D860CAEB}" dt="2023-03-19T19:53:41.225" v="5713" actId="2696"/>
        <pc:sldMkLst>
          <pc:docMk/>
          <pc:sldMk cId="3240471194" sldId="287"/>
        </pc:sldMkLst>
        <pc:spChg chg="mod">
          <ac:chgData name="Jade Tan" userId="16b1a3b18b71b79e" providerId="LiveId" clId="{8B0C122B-5307-0C44-8CE0-4274D860CAEB}" dt="2023-03-13T23:37:26.329" v="570"/>
          <ac:spMkLst>
            <pc:docMk/>
            <pc:sldMk cId="3240471194" sldId="287"/>
            <ac:spMk id="2" creationId="{0BE57BCE-C9A2-51DF-9F7F-32F5EE787AF2}"/>
          </ac:spMkLst>
        </pc:spChg>
        <pc:spChg chg="mod">
          <ac:chgData name="Jade Tan" userId="16b1a3b18b71b79e" providerId="LiveId" clId="{8B0C122B-5307-0C44-8CE0-4274D860CAEB}" dt="2023-03-14T00:58:41.637" v="1363" actId="20577"/>
          <ac:spMkLst>
            <pc:docMk/>
            <pc:sldMk cId="3240471194" sldId="287"/>
            <ac:spMk id="3" creationId="{9E04D4A6-DB16-29B2-86D8-41E0091ABC80}"/>
          </ac:spMkLst>
        </pc:spChg>
      </pc:sldChg>
      <pc:sldChg chg="modSp del">
        <pc:chgData name="Jade Tan" userId="16b1a3b18b71b79e" providerId="LiveId" clId="{8B0C122B-5307-0C44-8CE0-4274D860CAEB}" dt="2023-03-19T19:53:41.225" v="5713" actId="2696"/>
        <pc:sldMkLst>
          <pc:docMk/>
          <pc:sldMk cId="3675300439" sldId="288"/>
        </pc:sldMkLst>
        <pc:spChg chg="mod">
          <ac:chgData name="Jade Tan" userId="16b1a3b18b71b79e" providerId="LiveId" clId="{8B0C122B-5307-0C44-8CE0-4274D860CAEB}" dt="2023-03-13T23:37:26.329" v="570"/>
          <ac:spMkLst>
            <pc:docMk/>
            <pc:sldMk cId="3675300439" sldId="288"/>
            <ac:spMk id="2" creationId="{0BE57BCE-C9A2-51DF-9F7F-32F5EE787AF2}"/>
          </ac:spMkLst>
        </pc:spChg>
        <pc:spChg chg="mod">
          <ac:chgData name="Jade Tan" userId="16b1a3b18b71b79e" providerId="LiveId" clId="{8B0C122B-5307-0C44-8CE0-4274D860CAEB}" dt="2023-03-13T23:37:26.329" v="570"/>
          <ac:spMkLst>
            <pc:docMk/>
            <pc:sldMk cId="3675300439" sldId="288"/>
            <ac:spMk id="3" creationId="{9E04D4A6-DB16-29B2-86D8-41E0091ABC80}"/>
          </ac:spMkLst>
        </pc:spChg>
      </pc:sldChg>
      <pc:sldChg chg="addSp delSp modSp mod setBg delDesignElem">
        <pc:chgData name="Jade Tan" userId="16b1a3b18b71b79e" providerId="LiveId" clId="{8B0C122B-5307-0C44-8CE0-4274D860CAEB}" dt="2023-03-19T18:51:54.077" v="5121" actId="20577"/>
        <pc:sldMkLst>
          <pc:docMk/>
          <pc:sldMk cId="1656433936" sldId="289"/>
        </pc:sldMkLst>
        <pc:spChg chg="mod">
          <ac:chgData name="Jade Tan" userId="16b1a3b18b71b79e" providerId="LiveId" clId="{8B0C122B-5307-0C44-8CE0-4274D860CAEB}" dt="2023-03-13T23:35:06.505" v="528" actId="27636"/>
          <ac:spMkLst>
            <pc:docMk/>
            <pc:sldMk cId="1656433936" sldId="289"/>
            <ac:spMk id="2" creationId="{B326D342-7F4B-5987-2EAF-3D7AE9B3B7CB}"/>
          </ac:spMkLst>
        </pc:spChg>
        <pc:spChg chg="mod">
          <ac:chgData name="Jade Tan" userId="16b1a3b18b71b79e" providerId="LiveId" clId="{8B0C122B-5307-0C44-8CE0-4274D860CAEB}" dt="2023-03-19T18:51:54.077" v="5121" actId="20577"/>
          <ac:spMkLst>
            <pc:docMk/>
            <pc:sldMk cId="1656433936" sldId="289"/>
            <ac:spMk id="3" creationId="{54BA33E6-42EB-50B3-2A90-3AC9A0445309}"/>
          </ac:spMkLst>
        </pc:spChg>
        <pc:spChg chg="add del">
          <ac:chgData name="Jade Tan" userId="16b1a3b18b71b79e" providerId="LiveId" clId="{8B0C122B-5307-0C44-8CE0-4274D860CAEB}" dt="2023-03-13T23:31:29.345" v="481" actId="26606"/>
          <ac:spMkLst>
            <pc:docMk/>
            <pc:sldMk cId="1656433936" sldId="289"/>
            <ac:spMk id="8" creationId="{4BC99CB9-DDAD-44A2-8A1C-E3AF4E72DF5C}"/>
          </ac:spMkLst>
        </pc:spChg>
        <pc:spChg chg="add del">
          <ac:chgData name="Jade Tan" userId="16b1a3b18b71b79e" providerId="LiveId" clId="{8B0C122B-5307-0C44-8CE0-4274D860CAEB}" dt="2023-03-13T23:31:29.345" v="481" actId="26606"/>
          <ac:spMkLst>
            <pc:docMk/>
            <pc:sldMk cId="1656433936" sldId="289"/>
            <ac:spMk id="10" creationId="{64053CBF-3932-45FF-8285-EE5146085F3A}"/>
          </ac:spMkLst>
        </pc:spChg>
        <pc:spChg chg="add del">
          <ac:chgData name="Jade Tan" userId="16b1a3b18b71b79e" providerId="LiveId" clId="{8B0C122B-5307-0C44-8CE0-4274D860CAEB}" dt="2023-03-13T23:31:41.869" v="483" actId="26606"/>
          <ac:spMkLst>
            <pc:docMk/>
            <pc:sldMk cId="1656433936" sldId="289"/>
            <ac:spMk id="24" creationId="{17718681-A12E-49D6-9925-DD7C68176D61}"/>
          </ac:spMkLst>
        </pc:spChg>
        <pc:spChg chg="add del">
          <ac:chgData name="Jade Tan" userId="16b1a3b18b71b79e" providerId="LiveId" clId="{8B0C122B-5307-0C44-8CE0-4274D860CAEB}" dt="2023-03-13T23:31:41.869" v="483" actId="26606"/>
          <ac:spMkLst>
            <pc:docMk/>
            <pc:sldMk cId="1656433936" sldId="289"/>
            <ac:spMk id="25" creationId="{FBD77573-9EF2-4C35-8285-A1CF6FBB0EA5}"/>
          </ac:spMkLst>
        </pc:spChg>
        <pc:spChg chg="add del">
          <ac:chgData name="Jade Tan" userId="16b1a3b18b71b79e" providerId="LiveId" clId="{8B0C122B-5307-0C44-8CE0-4274D860CAEB}" dt="2023-03-13T23:34:46.118" v="488"/>
          <ac:spMkLst>
            <pc:docMk/>
            <pc:sldMk cId="1656433936" sldId="289"/>
            <ac:spMk id="27" creationId="{70DFC902-7D23-471A-B557-B6B6917D7A0D}"/>
          </ac:spMkLst>
        </pc:spChg>
        <pc:spChg chg="add del">
          <ac:chgData name="Jade Tan" userId="16b1a3b18b71b79e" providerId="LiveId" clId="{8B0C122B-5307-0C44-8CE0-4274D860CAEB}" dt="2023-03-13T23:34:46.118" v="488"/>
          <ac:spMkLst>
            <pc:docMk/>
            <pc:sldMk cId="1656433936" sldId="289"/>
            <ac:spMk id="28" creationId="{A55D5633-D557-4DCA-982C-FF36EB7A1C00}"/>
          </ac:spMkLst>
        </pc:spChg>
        <pc:spChg chg="add del">
          <ac:chgData name="Jade Tan" userId="16b1a3b18b71b79e" providerId="LiveId" clId="{8B0C122B-5307-0C44-8CE0-4274D860CAEB}" dt="2023-03-13T23:34:46.118" v="488"/>
          <ac:spMkLst>
            <pc:docMk/>
            <pc:sldMk cId="1656433936" sldId="289"/>
            <ac:spMk id="29" creationId="{450D3AD2-FA80-415F-A9CE-54D884561CD7}"/>
          </ac:spMkLst>
        </pc:spChg>
        <pc:grpChg chg="add del">
          <ac:chgData name="Jade Tan" userId="16b1a3b18b71b79e" providerId="LiveId" clId="{8B0C122B-5307-0C44-8CE0-4274D860CAEB}" dt="2023-03-13T23:31:29.345" v="481" actId="26606"/>
          <ac:grpSpMkLst>
            <pc:docMk/>
            <pc:sldMk cId="1656433936" sldId="289"/>
            <ac:grpSpMk id="12" creationId="{2E751C04-BEA6-446B-A678-9C74819EBD4C}"/>
          </ac:grpSpMkLst>
        </pc:grpChg>
        <pc:grpChg chg="add del">
          <ac:chgData name="Jade Tan" userId="16b1a3b18b71b79e" providerId="LiveId" clId="{8B0C122B-5307-0C44-8CE0-4274D860CAEB}" dt="2023-03-13T23:31:29.345" v="481" actId="26606"/>
          <ac:grpSpMkLst>
            <pc:docMk/>
            <pc:sldMk cId="1656433936" sldId="289"/>
            <ac:grpSpMk id="18" creationId="{B63ACBA3-DEFD-4C6D-BBA0-64468FA99C2D}"/>
          </ac:grpSpMkLst>
        </pc:grpChg>
      </pc:sldChg>
      <pc:sldChg chg="modSp mod addCm modCm">
        <pc:chgData name="Jade Tan" userId="16b1a3b18b71b79e" providerId="LiveId" clId="{8B0C122B-5307-0C44-8CE0-4274D860CAEB}" dt="2023-03-15T18:09:54.689" v="1549"/>
        <pc:sldMkLst>
          <pc:docMk/>
          <pc:sldMk cId="671673022" sldId="290"/>
        </pc:sldMkLst>
        <pc:spChg chg="mod">
          <ac:chgData name="Jade Tan" userId="16b1a3b18b71b79e" providerId="LiveId" clId="{8B0C122B-5307-0C44-8CE0-4274D860CAEB}" dt="2023-03-13T23:37:26.329" v="570"/>
          <ac:spMkLst>
            <pc:docMk/>
            <pc:sldMk cId="671673022" sldId="290"/>
            <ac:spMk id="2" creationId="{AFB2C563-C989-A02A-5F79-F94CE3B0D802}"/>
          </ac:spMkLst>
        </pc:spChg>
        <pc:spChg chg="mod">
          <ac:chgData name="Jade Tan" userId="16b1a3b18b71b79e" providerId="LiveId" clId="{8B0C122B-5307-0C44-8CE0-4274D860CAEB}" dt="2023-03-14T00:36:31.584" v="1169" actId="20577"/>
          <ac:spMkLst>
            <pc:docMk/>
            <pc:sldMk cId="671673022" sldId="290"/>
            <ac:spMk id="3" creationId="{43040C20-A279-C98F-5BAE-3BA140C17A36}"/>
          </ac:spMkLst>
        </pc:sp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15T18:09:54.689" v="1549"/>
              <pc2:cmMkLst xmlns:pc2="http://schemas.microsoft.com/office/powerpoint/2019/9/main/command">
                <pc:docMk/>
                <pc:sldMk cId="671673022" sldId="290"/>
                <pc2:cmMk id="{2F031A4C-6E89-9E49-A65B-0E938F3F1919}"/>
              </pc2:cmMkLst>
            </pc226:cmChg>
          </p:ext>
        </pc:extLst>
      </pc:sldChg>
      <pc:sldChg chg="addSp delSp modSp mod">
        <pc:chgData name="Jade Tan" userId="16b1a3b18b71b79e" providerId="LiveId" clId="{8B0C122B-5307-0C44-8CE0-4274D860CAEB}" dt="2023-03-17T22:01:32.009" v="2675" actId="14100"/>
        <pc:sldMkLst>
          <pc:docMk/>
          <pc:sldMk cId="3930121156" sldId="292"/>
        </pc:sldMkLst>
        <pc:spChg chg="mod">
          <ac:chgData name="Jade Tan" userId="16b1a3b18b71b79e" providerId="LiveId" clId="{8B0C122B-5307-0C44-8CE0-4274D860CAEB}" dt="2023-03-13T23:37:26.329" v="570"/>
          <ac:spMkLst>
            <pc:docMk/>
            <pc:sldMk cId="3930121156" sldId="292"/>
            <ac:spMk id="2" creationId="{0BE57BCE-C9A2-51DF-9F7F-32F5EE787AF2}"/>
          </ac:spMkLst>
        </pc:spChg>
        <pc:spChg chg="del mod">
          <ac:chgData name="Jade Tan" userId="16b1a3b18b71b79e" providerId="LiveId" clId="{8B0C122B-5307-0C44-8CE0-4274D860CAEB}" dt="2023-03-17T22:01:17.755" v="2672" actId="478"/>
          <ac:spMkLst>
            <pc:docMk/>
            <pc:sldMk cId="3930121156" sldId="292"/>
            <ac:spMk id="3" creationId="{9E04D4A6-DB16-29B2-86D8-41E0091ABC80}"/>
          </ac:spMkLst>
        </pc:spChg>
        <pc:picChg chg="add mod">
          <ac:chgData name="Jade Tan" userId="16b1a3b18b71b79e" providerId="LiveId" clId="{8B0C122B-5307-0C44-8CE0-4274D860CAEB}" dt="2023-03-17T22:01:32.009" v="2675" actId="14100"/>
          <ac:picMkLst>
            <pc:docMk/>
            <pc:sldMk cId="3930121156" sldId="292"/>
            <ac:picMk id="5" creationId="{4DF933E7-AF7A-0101-661B-316D9824685E}"/>
          </ac:picMkLst>
        </pc:picChg>
      </pc:sldChg>
      <pc:sldChg chg="del">
        <pc:chgData name="Jade Tan" userId="16b1a3b18b71b79e" providerId="LiveId" clId="{8B0C122B-5307-0C44-8CE0-4274D860CAEB}" dt="2023-03-12T23:51:48.006" v="18" actId="2696"/>
        <pc:sldMkLst>
          <pc:docMk/>
          <pc:sldMk cId="2510244616" sldId="293"/>
        </pc:sldMkLst>
      </pc:sldChg>
      <pc:sldChg chg="del">
        <pc:chgData name="Jade Tan" userId="16b1a3b18b71b79e" providerId="LiveId" clId="{8B0C122B-5307-0C44-8CE0-4274D860CAEB}" dt="2023-03-12T23:51:48.006" v="18" actId="2696"/>
        <pc:sldMkLst>
          <pc:docMk/>
          <pc:sldMk cId="2248321925" sldId="294"/>
        </pc:sldMkLst>
      </pc:sldChg>
      <pc:sldChg chg="modSp">
        <pc:chgData name="Jade Tan" userId="16b1a3b18b71b79e" providerId="LiveId" clId="{8B0C122B-5307-0C44-8CE0-4274D860CAEB}" dt="2023-03-13T23:37:26.329" v="570"/>
        <pc:sldMkLst>
          <pc:docMk/>
          <pc:sldMk cId="3778775803" sldId="296"/>
        </pc:sldMkLst>
        <pc:spChg chg="mod">
          <ac:chgData name="Jade Tan" userId="16b1a3b18b71b79e" providerId="LiveId" clId="{8B0C122B-5307-0C44-8CE0-4274D860CAEB}" dt="2023-03-13T23:37:26.329" v="570"/>
          <ac:spMkLst>
            <pc:docMk/>
            <pc:sldMk cId="3778775803" sldId="296"/>
            <ac:spMk id="2" creationId="{9BDF9073-17EF-A6FA-7D5E-92075282D7C5}"/>
          </ac:spMkLst>
        </pc:spChg>
        <pc:spChg chg="mod">
          <ac:chgData name="Jade Tan" userId="16b1a3b18b71b79e" providerId="LiveId" clId="{8B0C122B-5307-0C44-8CE0-4274D860CAEB}" dt="2023-03-13T23:37:26.329" v="570"/>
          <ac:spMkLst>
            <pc:docMk/>
            <pc:sldMk cId="3778775803" sldId="296"/>
            <ac:spMk id="3" creationId="{04BCDBDB-E503-5497-0BD9-5144E612A573}"/>
          </ac:spMkLst>
        </pc:spChg>
      </pc:sldChg>
      <pc:sldChg chg="modSp add del mod addCm delCm modCm">
        <pc:chgData name="Jade Tan" userId="16b1a3b18b71b79e" providerId="LiveId" clId="{8B0C122B-5307-0C44-8CE0-4274D860CAEB}" dt="2023-03-25T20:31:37.590" v="5918" actId="108"/>
        <pc:sldMkLst>
          <pc:docMk/>
          <pc:sldMk cId="1854698870" sldId="297"/>
        </pc:sldMkLst>
        <pc:spChg chg="mod">
          <ac:chgData name="Jade Tan" userId="16b1a3b18b71b79e" providerId="LiveId" clId="{8B0C122B-5307-0C44-8CE0-4274D860CAEB}" dt="2023-03-13T23:37:26.329" v="570"/>
          <ac:spMkLst>
            <pc:docMk/>
            <pc:sldMk cId="1854698870" sldId="297"/>
            <ac:spMk id="2" creationId="{626B4482-93FA-C3CD-9159-7ECC65611C8A}"/>
          </ac:spMkLst>
        </pc:spChg>
        <pc:spChg chg="mod">
          <ac:chgData name="Jade Tan" userId="16b1a3b18b71b79e" providerId="LiveId" clId="{8B0C122B-5307-0C44-8CE0-4274D860CAEB}" dt="2023-03-13T23:48:00.035" v="1017" actId="20577"/>
          <ac:spMkLst>
            <pc:docMk/>
            <pc:sldMk cId="1854698870" sldId="297"/>
            <ac:spMk id="3" creationId="{C0CE982F-7D88-64F1-BFFB-48D8654B21CB}"/>
          </ac:spMkLst>
        </pc:spChg>
        <pc:spChg chg="mod">
          <ac:chgData name="Jade Tan" userId="16b1a3b18b71b79e" providerId="LiveId" clId="{8B0C122B-5307-0C44-8CE0-4274D860CAEB}" dt="2023-03-25T20:31:37.590" v="5918" actId="108"/>
          <ac:spMkLst>
            <pc:docMk/>
            <pc:sldMk cId="1854698870" sldId="297"/>
            <ac:spMk id="6" creationId="{C7D2C557-369C-381B-8E69-2F2890597B62}"/>
          </ac:spMkLst>
        </pc:spChg>
        <pc:picChg chg="mod">
          <ac:chgData name="Jade Tan" userId="16b1a3b18b71b79e" providerId="LiveId" clId="{8B0C122B-5307-0C44-8CE0-4274D860CAEB}" dt="2023-03-13T00:07:27.987" v="318" actId="1076"/>
          <ac:picMkLst>
            <pc:docMk/>
            <pc:sldMk cId="1854698870" sldId="297"/>
            <ac:picMk id="5" creationId="{A78B6673-C08D-A63D-B96C-F1F65891E82D}"/>
          </ac:picMkLst>
        </pc:picChg>
        <pc:extLst>
          <p:ext xmlns:p="http://schemas.openxmlformats.org/presentationml/2006/main" uri="{D6D511B9-2390-475A-947B-AFAB55BFBCF1}">
            <pc226:cmChg xmlns:pc226="http://schemas.microsoft.com/office/powerpoint/2022/06/main/command" chg="add del">
              <pc226:chgData name="Jade Tan" userId="16b1a3b18b71b79e" providerId="LiveId" clId="{8B0C122B-5307-0C44-8CE0-4274D860CAEB}" dt="2023-03-13T23:14:13.275" v="444"/>
              <pc2:cmMkLst xmlns:pc2="http://schemas.microsoft.com/office/powerpoint/2019/9/main/command">
                <pc:docMk/>
                <pc:sldMk cId="1854698870" sldId="297"/>
                <pc2:cmMk id="{2C23941D-07F1-CC4B-ADBF-0F4B6E055E37}"/>
              </pc2:cmMkLst>
            </pc226:cmChg>
            <pc226:cmChg xmlns:pc226="http://schemas.microsoft.com/office/powerpoint/2022/06/main/command" chg="add del mod">
              <pc226:chgData name="Jade Tan" userId="16b1a3b18b71b79e" providerId="LiveId" clId="{8B0C122B-5307-0C44-8CE0-4274D860CAEB}" dt="2023-03-21T23:34:12.487" v="5714"/>
              <pc2:cmMkLst xmlns:pc2="http://schemas.microsoft.com/office/powerpoint/2019/9/main/command">
                <pc:docMk/>
                <pc:sldMk cId="1854698870" sldId="297"/>
                <pc2:cmMk id="{39213683-6391-844D-9FAB-5A0CF66D36F3}"/>
              </pc2:cmMkLst>
            </pc226:cmChg>
          </p:ext>
        </pc:extLst>
      </pc:sldChg>
      <pc:sldChg chg="delSp modSp mod">
        <pc:chgData name="Jade Tan" userId="16b1a3b18b71b79e" providerId="LiveId" clId="{8B0C122B-5307-0C44-8CE0-4274D860CAEB}" dt="2023-03-19T19:15:44.225" v="5392"/>
        <pc:sldMkLst>
          <pc:docMk/>
          <pc:sldMk cId="1282008380" sldId="298"/>
        </pc:sldMkLst>
        <pc:spChg chg="mod">
          <ac:chgData name="Jade Tan" userId="16b1a3b18b71b79e" providerId="LiveId" clId="{8B0C122B-5307-0C44-8CE0-4274D860CAEB}" dt="2023-03-13T23:37:26.329" v="570"/>
          <ac:spMkLst>
            <pc:docMk/>
            <pc:sldMk cId="1282008380" sldId="298"/>
            <ac:spMk id="2" creationId="{0BE57BCE-C9A2-51DF-9F7F-32F5EE787AF2}"/>
          </ac:spMkLst>
        </pc:spChg>
        <pc:spChg chg="mod">
          <ac:chgData name="Jade Tan" userId="16b1a3b18b71b79e" providerId="LiveId" clId="{8B0C122B-5307-0C44-8CE0-4274D860CAEB}" dt="2023-03-19T19:15:44.225" v="5392"/>
          <ac:spMkLst>
            <pc:docMk/>
            <pc:sldMk cId="1282008380" sldId="298"/>
            <ac:spMk id="3" creationId="{9E04D4A6-DB16-29B2-86D8-41E0091ABC80}"/>
          </ac:spMkLst>
        </pc:spChg>
        <pc:picChg chg="del mod">
          <ac:chgData name="Jade Tan" userId="16b1a3b18b71b79e" providerId="LiveId" clId="{8B0C122B-5307-0C44-8CE0-4274D860CAEB}" dt="2023-03-19T19:00:19.032" v="5195" actId="478"/>
          <ac:picMkLst>
            <pc:docMk/>
            <pc:sldMk cId="1282008380" sldId="298"/>
            <ac:picMk id="4" creationId="{C6EEFFCC-C8EF-DCE2-8D20-889A24739E2A}"/>
          </ac:picMkLst>
        </pc:picChg>
      </pc:sldChg>
      <pc:sldChg chg="modSp del mod modShow">
        <pc:chgData name="Jade Tan" userId="16b1a3b18b71b79e" providerId="LiveId" clId="{8B0C122B-5307-0C44-8CE0-4274D860CAEB}" dt="2023-03-14T00:54:14.363" v="1277" actId="2696"/>
        <pc:sldMkLst>
          <pc:docMk/>
          <pc:sldMk cId="144984944" sldId="299"/>
        </pc:sldMkLst>
        <pc:spChg chg="mod">
          <ac:chgData name="Jade Tan" userId="16b1a3b18b71b79e" providerId="LiveId" clId="{8B0C122B-5307-0C44-8CE0-4274D860CAEB}" dt="2023-03-13T23:37:26.329" v="570"/>
          <ac:spMkLst>
            <pc:docMk/>
            <pc:sldMk cId="144984944" sldId="299"/>
            <ac:spMk id="2" creationId="{2CDC273B-8737-8EB6-54E5-E6EB69A585A0}"/>
          </ac:spMkLst>
        </pc:spChg>
        <pc:spChg chg="mod">
          <ac:chgData name="Jade Tan" userId="16b1a3b18b71b79e" providerId="LiveId" clId="{8B0C122B-5307-0C44-8CE0-4274D860CAEB}" dt="2023-03-13T23:37:26.329" v="570"/>
          <ac:spMkLst>
            <pc:docMk/>
            <pc:sldMk cId="144984944" sldId="299"/>
            <ac:spMk id="3" creationId="{17A79EF7-6EFC-6918-F518-82EE8B06BACB}"/>
          </ac:spMkLst>
        </pc:spChg>
      </pc:sldChg>
      <pc:sldChg chg="modSp mod addCm modCm">
        <pc:chgData name="Jade Tan" userId="16b1a3b18b71b79e" providerId="LiveId" clId="{8B0C122B-5307-0C44-8CE0-4274D860CAEB}" dt="2023-03-25T21:08:53.047" v="6215" actId="15"/>
        <pc:sldMkLst>
          <pc:docMk/>
          <pc:sldMk cId="3294798850" sldId="300"/>
        </pc:sldMkLst>
        <pc:spChg chg="mod">
          <ac:chgData name="Jade Tan" userId="16b1a3b18b71b79e" providerId="LiveId" clId="{8B0C122B-5307-0C44-8CE0-4274D860CAEB}" dt="2023-03-13T23:37:26.329" v="570"/>
          <ac:spMkLst>
            <pc:docMk/>
            <pc:sldMk cId="3294798850" sldId="300"/>
            <ac:spMk id="2" creationId="{CFCD54F4-6BBD-2CAF-8F1B-1465037B7D7F}"/>
          </ac:spMkLst>
        </pc:spChg>
        <pc:spChg chg="mod">
          <ac:chgData name="Jade Tan" userId="16b1a3b18b71b79e" providerId="LiveId" clId="{8B0C122B-5307-0C44-8CE0-4274D860CAEB}" dt="2023-03-25T21:08:53.047" v="6215" actId="15"/>
          <ac:spMkLst>
            <pc:docMk/>
            <pc:sldMk cId="3294798850" sldId="300"/>
            <ac:spMk id="3" creationId="{8FB8CDB1-B9BB-8DFC-C04D-75B830843C97}"/>
          </ac:spMkLst>
        </pc:sp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25T21:08:46.877" v="6213" actId="20577"/>
              <pc2:cmMkLst xmlns:pc2="http://schemas.microsoft.com/office/powerpoint/2019/9/main/command">
                <pc:docMk/>
                <pc:sldMk cId="3294798850" sldId="300"/>
                <pc2:cmMk id="{412932E2-1DCB-704F-A3CC-B40A8B2677E5}"/>
              </pc2:cmMkLst>
            </pc226:cmChg>
          </p:ext>
        </pc:extLst>
      </pc:sldChg>
      <pc:sldChg chg="addSp delSp modSp mod addCm modCm">
        <pc:chgData name="Jade Tan" userId="16b1a3b18b71b79e" providerId="LiveId" clId="{8B0C122B-5307-0C44-8CE0-4274D860CAEB}" dt="2023-03-25T20:39:56.324" v="6012" actId="1076"/>
        <pc:sldMkLst>
          <pc:docMk/>
          <pc:sldMk cId="56037346" sldId="301"/>
        </pc:sldMkLst>
        <pc:spChg chg="mod">
          <ac:chgData name="Jade Tan" userId="16b1a3b18b71b79e" providerId="LiveId" clId="{8B0C122B-5307-0C44-8CE0-4274D860CAEB}" dt="2023-03-13T23:37:26.329" v="570"/>
          <ac:spMkLst>
            <pc:docMk/>
            <pc:sldMk cId="56037346" sldId="301"/>
            <ac:spMk id="2" creationId="{F33B66F7-384F-9A0E-4819-CE3BAA0E4FE9}"/>
          </ac:spMkLst>
        </pc:spChg>
        <pc:picChg chg="add mod">
          <ac:chgData name="Jade Tan" userId="16b1a3b18b71b79e" providerId="LiveId" clId="{8B0C122B-5307-0C44-8CE0-4274D860CAEB}" dt="2023-03-25T20:39:56.324" v="6012" actId="1076"/>
          <ac:picMkLst>
            <pc:docMk/>
            <pc:sldMk cId="56037346" sldId="301"/>
            <ac:picMk id="3" creationId="{B056894B-602A-DC0E-EBE1-E6E832D6E444}"/>
          </ac:picMkLst>
        </pc:picChg>
        <pc:picChg chg="del mod">
          <ac:chgData name="Jade Tan" userId="16b1a3b18b71b79e" providerId="LiveId" clId="{8B0C122B-5307-0C44-8CE0-4274D860CAEB}" dt="2023-03-25T20:39:52.491" v="6011" actId="478"/>
          <ac:picMkLst>
            <pc:docMk/>
            <pc:sldMk cId="56037346" sldId="301"/>
            <ac:picMk id="14" creationId="{30EAA8A6-9AA1-2EE8-47AE-AF2A435185A6}"/>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19T01:49:08.073" v="4723"/>
              <pc2:cmMkLst xmlns:pc2="http://schemas.microsoft.com/office/powerpoint/2019/9/main/command">
                <pc:docMk/>
                <pc:sldMk cId="56037346" sldId="301"/>
                <pc2:cmMk id="{AA38F07D-905D-074A-A701-3516C8112F19}"/>
              </pc2:cmMkLst>
            </pc226:cmChg>
          </p:ext>
        </pc:extLst>
      </pc:sldChg>
      <pc:sldChg chg="addSp delSp modSp mod">
        <pc:chgData name="Jade Tan" userId="16b1a3b18b71b79e" providerId="LiveId" clId="{8B0C122B-5307-0C44-8CE0-4274D860CAEB}" dt="2023-03-25T20:40:06.733" v="6014"/>
        <pc:sldMkLst>
          <pc:docMk/>
          <pc:sldMk cId="3589582632" sldId="303"/>
        </pc:sldMkLst>
        <pc:spChg chg="mod">
          <ac:chgData name="Jade Tan" userId="16b1a3b18b71b79e" providerId="LiveId" clId="{8B0C122B-5307-0C44-8CE0-4274D860CAEB}" dt="2023-03-13T23:37:26.329" v="570"/>
          <ac:spMkLst>
            <pc:docMk/>
            <pc:sldMk cId="3589582632" sldId="303"/>
            <ac:spMk id="2" creationId="{F33B66F7-384F-9A0E-4819-CE3BAA0E4FE9}"/>
          </ac:spMkLst>
        </pc:spChg>
        <pc:spChg chg="del">
          <ac:chgData name="Jade Tan" userId="16b1a3b18b71b79e" providerId="LiveId" clId="{8B0C122B-5307-0C44-8CE0-4274D860CAEB}" dt="2023-03-19T01:45:51.170" v="4568" actId="478"/>
          <ac:spMkLst>
            <pc:docMk/>
            <pc:sldMk cId="3589582632" sldId="303"/>
            <ac:spMk id="5" creationId="{0442FBC0-45AD-DCE3-87E7-9111C7BBEF1A}"/>
          </ac:spMkLst>
        </pc:spChg>
        <pc:picChg chg="add mod">
          <ac:chgData name="Jade Tan" userId="16b1a3b18b71b79e" providerId="LiveId" clId="{8B0C122B-5307-0C44-8CE0-4274D860CAEB}" dt="2023-03-25T20:40:06.733" v="6014"/>
          <ac:picMkLst>
            <pc:docMk/>
            <pc:sldMk cId="3589582632" sldId="303"/>
            <ac:picMk id="3" creationId="{0D1739A1-CC31-65DE-5C10-E7C6AEFFB245}"/>
          </ac:picMkLst>
        </pc:picChg>
        <pc:picChg chg="del mod">
          <ac:chgData name="Jade Tan" userId="16b1a3b18b71b79e" providerId="LiveId" clId="{8B0C122B-5307-0C44-8CE0-4274D860CAEB}" dt="2023-03-25T20:40:06.154" v="6013" actId="478"/>
          <ac:picMkLst>
            <pc:docMk/>
            <pc:sldMk cId="3589582632" sldId="303"/>
            <ac:picMk id="14" creationId="{30EAA8A6-9AA1-2EE8-47AE-AF2A435185A6}"/>
          </ac:picMkLst>
        </pc:picChg>
        <pc:inkChg chg="mod">
          <ac:chgData name="Jade Tan" userId="16b1a3b18b71b79e" providerId="LiveId" clId="{8B0C122B-5307-0C44-8CE0-4274D860CAEB}" dt="2023-03-19T01:46:34.213" v="4720" actId="1035"/>
          <ac:inkMkLst>
            <pc:docMk/>
            <pc:sldMk cId="3589582632" sldId="303"/>
            <ac:inkMk id="16" creationId="{392BBF50-203A-271E-DDA0-44E98B21DE56}"/>
          </ac:inkMkLst>
        </pc:inkChg>
        <pc:inkChg chg="mod">
          <ac:chgData name="Jade Tan" userId="16b1a3b18b71b79e" providerId="LiveId" clId="{8B0C122B-5307-0C44-8CE0-4274D860CAEB}" dt="2023-03-19T01:46:34.213" v="4720" actId="1035"/>
          <ac:inkMkLst>
            <pc:docMk/>
            <pc:sldMk cId="3589582632" sldId="303"/>
            <ac:inkMk id="17" creationId="{C9E7DF82-7357-F233-253D-A6193A12C4FF}"/>
          </ac:inkMkLst>
        </pc:inkChg>
        <pc:inkChg chg="mod">
          <ac:chgData name="Jade Tan" userId="16b1a3b18b71b79e" providerId="LiveId" clId="{8B0C122B-5307-0C44-8CE0-4274D860CAEB}" dt="2023-03-19T01:46:34.213" v="4720" actId="1035"/>
          <ac:inkMkLst>
            <pc:docMk/>
            <pc:sldMk cId="3589582632" sldId="303"/>
            <ac:inkMk id="18" creationId="{55A6714F-6668-618D-75E3-B1B6B0317231}"/>
          </ac:inkMkLst>
        </pc:inkChg>
        <pc:inkChg chg="mod">
          <ac:chgData name="Jade Tan" userId="16b1a3b18b71b79e" providerId="LiveId" clId="{8B0C122B-5307-0C44-8CE0-4274D860CAEB}" dt="2023-03-19T01:46:34.213" v="4720" actId="1035"/>
          <ac:inkMkLst>
            <pc:docMk/>
            <pc:sldMk cId="3589582632" sldId="303"/>
            <ac:inkMk id="24" creationId="{EBDF0400-9687-9712-6EF8-FFDE15186DAB}"/>
          </ac:inkMkLst>
        </pc:inkChg>
        <pc:inkChg chg="mod">
          <ac:chgData name="Jade Tan" userId="16b1a3b18b71b79e" providerId="LiveId" clId="{8B0C122B-5307-0C44-8CE0-4274D860CAEB}" dt="2023-03-19T01:46:34.213" v="4720" actId="1035"/>
          <ac:inkMkLst>
            <pc:docMk/>
            <pc:sldMk cId="3589582632" sldId="303"/>
            <ac:inkMk id="27" creationId="{9E4F3EAC-C389-80D9-9619-FD63D1E62CA3}"/>
          </ac:inkMkLst>
        </pc:inkChg>
        <pc:inkChg chg="mod">
          <ac:chgData name="Jade Tan" userId="16b1a3b18b71b79e" providerId="LiveId" clId="{8B0C122B-5307-0C44-8CE0-4274D860CAEB}" dt="2023-03-19T01:46:34.213" v="4720" actId="1035"/>
          <ac:inkMkLst>
            <pc:docMk/>
            <pc:sldMk cId="3589582632" sldId="303"/>
            <ac:inkMk id="28" creationId="{5B0A6DC2-29A6-737D-972B-A4D35E443A49}"/>
          </ac:inkMkLst>
        </pc:inkChg>
        <pc:inkChg chg="mod">
          <ac:chgData name="Jade Tan" userId="16b1a3b18b71b79e" providerId="LiveId" clId="{8B0C122B-5307-0C44-8CE0-4274D860CAEB}" dt="2023-03-19T01:46:34.213" v="4720" actId="1035"/>
          <ac:inkMkLst>
            <pc:docMk/>
            <pc:sldMk cId="3589582632" sldId="303"/>
            <ac:inkMk id="29" creationId="{FC93DC52-9918-6E1C-3915-4882AFCF4AE3}"/>
          </ac:inkMkLst>
        </pc:inkChg>
        <pc:inkChg chg="mod">
          <ac:chgData name="Jade Tan" userId="16b1a3b18b71b79e" providerId="LiveId" clId="{8B0C122B-5307-0C44-8CE0-4274D860CAEB}" dt="2023-03-19T01:46:34.213" v="4720" actId="1035"/>
          <ac:inkMkLst>
            <pc:docMk/>
            <pc:sldMk cId="3589582632" sldId="303"/>
            <ac:inkMk id="30" creationId="{499099ED-CF0C-A2CA-3A51-A2B85557334E}"/>
          </ac:inkMkLst>
        </pc:inkChg>
        <pc:inkChg chg="mod">
          <ac:chgData name="Jade Tan" userId="16b1a3b18b71b79e" providerId="LiveId" clId="{8B0C122B-5307-0C44-8CE0-4274D860CAEB}" dt="2023-03-19T01:46:34.213" v="4720" actId="1035"/>
          <ac:inkMkLst>
            <pc:docMk/>
            <pc:sldMk cId="3589582632" sldId="303"/>
            <ac:inkMk id="31" creationId="{1D2EE774-0C9A-1139-0989-D3ABADC919CE}"/>
          </ac:inkMkLst>
        </pc:inkChg>
        <pc:inkChg chg="mod">
          <ac:chgData name="Jade Tan" userId="16b1a3b18b71b79e" providerId="LiveId" clId="{8B0C122B-5307-0C44-8CE0-4274D860CAEB}" dt="2023-03-19T01:46:34.213" v="4720" actId="1035"/>
          <ac:inkMkLst>
            <pc:docMk/>
            <pc:sldMk cId="3589582632" sldId="303"/>
            <ac:inkMk id="32" creationId="{DBA24DAB-7856-DDBA-1C90-D4EC8ABD84BA}"/>
          </ac:inkMkLst>
        </pc:inkChg>
        <pc:inkChg chg="mod">
          <ac:chgData name="Jade Tan" userId="16b1a3b18b71b79e" providerId="LiveId" clId="{8B0C122B-5307-0C44-8CE0-4274D860CAEB}" dt="2023-03-19T01:46:34.213" v="4720" actId="1035"/>
          <ac:inkMkLst>
            <pc:docMk/>
            <pc:sldMk cId="3589582632" sldId="303"/>
            <ac:inkMk id="41" creationId="{FB5591DA-E767-147B-D453-766173611520}"/>
          </ac:inkMkLst>
        </pc:inkChg>
        <pc:inkChg chg="mod">
          <ac:chgData name="Jade Tan" userId="16b1a3b18b71b79e" providerId="LiveId" clId="{8B0C122B-5307-0C44-8CE0-4274D860CAEB}" dt="2023-03-19T01:46:34.213" v="4720" actId="1035"/>
          <ac:inkMkLst>
            <pc:docMk/>
            <pc:sldMk cId="3589582632" sldId="303"/>
            <ac:inkMk id="50" creationId="{8CEAD311-FDD5-273A-107B-D3B2809A1397}"/>
          </ac:inkMkLst>
        </pc:inkChg>
        <pc:inkChg chg="mod">
          <ac:chgData name="Jade Tan" userId="16b1a3b18b71b79e" providerId="LiveId" clId="{8B0C122B-5307-0C44-8CE0-4274D860CAEB}" dt="2023-03-19T01:46:34.213" v="4720" actId="1035"/>
          <ac:inkMkLst>
            <pc:docMk/>
            <pc:sldMk cId="3589582632" sldId="303"/>
            <ac:inkMk id="51" creationId="{8D867187-4FCB-3C28-AE52-B4EE7E06CDE0}"/>
          </ac:inkMkLst>
        </pc:inkChg>
        <pc:inkChg chg="mod">
          <ac:chgData name="Jade Tan" userId="16b1a3b18b71b79e" providerId="LiveId" clId="{8B0C122B-5307-0C44-8CE0-4274D860CAEB}" dt="2023-03-19T01:46:34.213" v="4720" actId="1035"/>
          <ac:inkMkLst>
            <pc:docMk/>
            <pc:sldMk cId="3589582632" sldId="303"/>
            <ac:inkMk id="53" creationId="{3E878DCD-3AD8-4ECD-6E56-B151FD709914}"/>
          </ac:inkMkLst>
        </pc:inkChg>
        <pc:inkChg chg="mod">
          <ac:chgData name="Jade Tan" userId="16b1a3b18b71b79e" providerId="LiveId" clId="{8B0C122B-5307-0C44-8CE0-4274D860CAEB}" dt="2023-03-19T01:46:34.213" v="4720" actId="1035"/>
          <ac:inkMkLst>
            <pc:docMk/>
            <pc:sldMk cId="3589582632" sldId="303"/>
            <ac:inkMk id="60" creationId="{EA19918B-3592-C70C-B97B-41435E6FFB9A}"/>
          </ac:inkMkLst>
        </pc:inkChg>
        <pc:inkChg chg="mod">
          <ac:chgData name="Jade Tan" userId="16b1a3b18b71b79e" providerId="LiveId" clId="{8B0C122B-5307-0C44-8CE0-4274D860CAEB}" dt="2023-03-19T01:46:34.213" v="4720" actId="1035"/>
          <ac:inkMkLst>
            <pc:docMk/>
            <pc:sldMk cId="3589582632" sldId="303"/>
            <ac:inkMk id="61" creationId="{CCA6448A-BA62-0107-6B53-E0AB5862D20A}"/>
          </ac:inkMkLst>
        </pc:inkChg>
        <pc:inkChg chg="mod">
          <ac:chgData name="Jade Tan" userId="16b1a3b18b71b79e" providerId="LiveId" clId="{8B0C122B-5307-0C44-8CE0-4274D860CAEB}" dt="2023-03-19T01:46:34.213" v="4720" actId="1035"/>
          <ac:inkMkLst>
            <pc:docMk/>
            <pc:sldMk cId="3589582632" sldId="303"/>
            <ac:inkMk id="62" creationId="{3B2ED25F-CDFD-77E6-7E89-A72FCB7FA0B5}"/>
          </ac:inkMkLst>
        </pc:inkChg>
        <pc:inkChg chg="mod">
          <ac:chgData name="Jade Tan" userId="16b1a3b18b71b79e" providerId="LiveId" clId="{8B0C122B-5307-0C44-8CE0-4274D860CAEB}" dt="2023-03-19T01:46:34.213" v="4720" actId="1035"/>
          <ac:inkMkLst>
            <pc:docMk/>
            <pc:sldMk cId="3589582632" sldId="303"/>
            <ac:inkMk id="70" creationId="{057E43C7-15CC-56CF-70B8-0E7930691895}"/>
          </ac:inkMkLst>
        </pc:inkChg>
        <pc:inkChg chg="mod">
          <ac:chgData name="Jade Tan" userId="16b1a3b18b71b79e" providerId="LiveId" clId="{8B0C122B-5307-0C44-8CE0-4274D860CAEB}" dt="2023-03-19T01:46:34.213" v="4720" actId="1035"/>
          <ac:inkMkLst>
            <pc:docMk/>
            <pc:sldMk cId="3589582632" sldId="303"/>
            <ac:inkMk id="76" creationId="{BD472C47-BCFE-72BE-08DD-B6D0B2DB76B4}"/>
          </ac:inkMkLst>
        </pc:inkChg>
        <pc:inkChg chg="mod">
          <ac:chgData name="Jade Tan" userId="16b1a3b18b71b79e" providerId="LiveId" clId="{8B0C122B-5307-0C44-8CE0-4274D860CAEB}" dt="2023-03-19T01:46:34.213" v="4720" actId="1035"/>
          <ac:inkMkLst>
            <pc:docMk/>
            <pc:sldMk cId="3589582632" sldId="303"/>
            <ac:inkMk id="82" creationId="{1FA9E7C0-F23A-AE3B-4EF6-BCF567194CC7}"/>
          </ac:inkMkLst>
        </pc:inkChg>
        <pc:inkChg chg="mod">
          <ac:chgData name="Jade Tan" userId="16b1a3b18b71b79e" providerId="LiveId" clId="{8B0C122B-5307-0C44-8CE0-4274D860CAEB}" dt="2023-03-19T01:46:34.213" v="4720" actId="1035"/>
          <ac:inkMkLst>
            <pc:docMk/>
            <pc:sldMk cId="3589582632" sldId="303"/>
            <ac:inkMk id="83" creationId="{261899D9-889F-B596-3BC3-BB015499A03F}"/>
          </ac:inkMkLst>
        </pc:inkChg>
        <pc:inkChg chg="mod">
          <ac:chgData name="Jade Tan" userId="16b1a3b18b71b79e" providerId="LiveId" clId="{8B0C122B-5307-0C44-8CE0-4274D860CAEB}" dt="2023-03-19T01:46:34.213" v="4720" actId="1035"/>
          <ac:inkMkLst>
            <pc:docMk/>
            <pc:sldMk cId="3589582632" sldId="303"/>
            <ac:inkMk id="128" creationId="{C452B648-ADFC-C2EF-42D6-411707094539}"/>
          </ac:inkMkLst>
        </pc:inkChg>
        <pc:inkChg chg="mod">
          <ac:chgData name="Jade Tan" userId="16b1a3b18b71b79e" providerId="LiveId" clId="{8B0C122B-5307-0C44-8CE0-4274D860CAEB}" dt="2023-03-19T01:46:34.213" v="4720" actId="1035"/>
          <ac:inkMkLst>
            <pc:docMk/>
            <pc:sldMk cId="3589582632" sldId="303"/>
            <ac:inkMk id="130" creationId="{B0EB6C78-E2BA-14E9-2069-C580F3EA9038}"/>
          </ac:inkMkLst>
        </pc:inkChg>
        <pc:inkChg chg="mod">
          <ac:chgData name="Jade Tan" userId="16b1a3b18b71b79e" providerId="LiveId" clId="{8B0C122B-5307-0C44-8CE0-4274D860CAEB}" dt="2023-03-19T01:46:34.213" v="4720" actId="1035"/>
          <ac:inkMkLst>
            <pc:docMk/>
            <pc:sldMk cId="3589582632" sldId="303"/>
            <ac:inkMk id="131" creationId="{C5D2625A-1895-FF25-8B62-6A1355D2E875}"/>
          </ac:inkMkLst>
        </pc:inkChg>
        <pc:inkChg chg="mod">
          <ac:chgData name="Jade Tan" userId="16b1a3b18b71b79e" providerId="LiveId" clId="{8B0C122B-5307-0C44-8CE0-4274D860CAEB}" dt="2023-03-19T01:46:34.213" v="4720" actId="1035"/>
          <ac:inkMkLst>
            <pc:docMk/>
            <pc:sldMk cId="3589582632" sldId="303"/>
            <ac:inkMk id="135" creationId="{B4B1DDE1-9641-930C-1760-52A44D3641E5}"/>
          </ac:inkMkLst>
        </pc:inkChg>
        <pc:inkChg chg="mod">
          <ac:chgData name="Jade Tan" userId="16b1a3b18b71b79e" providerId="LiveId" clId="{8B0C122B-5307-0C44-8CE0-4274D860CAEB}" dt="2023-03-19T01:46:34.213" v="4720" actId="1035"/>
          <ac:inkMkLst>
            <pc:docMk/>
            <pc:sldMk cId="3589582632" sldId="303"/>
            <ac:inkMk id="143" creationId="{DFD2C906-F8D5-E645-3D63-02F0425FECA8}"/>
          </ac:inkMkLst>
        </pc:inkChg>
        <pc:inkChg chg="mod">
          <ac:chgData name="Jade Tan" userId="16b1a3b18b71b79e" providerId="LiveId" clId="{8B0C122B-5307-0C44-8CE0-4274D860CAEB}" dt="2023-03-19T01:46:34.213" v="4720" actId="1035"/>
          <ac:inkMkLst>
            <pc:docMk/>
            <pc:sldMk cId="3589582632" sldId="303"/>
            <ac:inkMk id="144" creationId="{E14E78FC-16EE-38C3-129A-058D92DB7897}"/>
          </ac:inkMkLst>
        </pc:inkChg>
        <pc:inkChg chg="mod">
          <ac:chgData name="Jade Tan" userId="16b1a3b18b71b79e" providerId="LiveId" clId="{8B0C122B-5307-0C44-8CE0-4274D860CAEB}" dt="2023-03-19T01:46:34.213" v="4720" actId="1035"/>
          <ac:inkMkLst>
            <pc:docMk/>
            <pc:sldMk cId="3589582632" sldId="303"/>
            <ac:inkMk id="146" creationId="{E44C3BD3-9E5B-4F05-9806-8CAC33081418}"/>
          </ac:inkMkLst>
        </pc:inkChg>
        <pc:inkChg chg="mod">
          <ac:chgData name="Jade Tan" userId="16b1a3b18b71b79e" providerId="LiveId" clId="{8B0C122B-5307-0C44-8CE0-4274D860CAEB}" dt="2023-03-19T01:46:34.213" v="4720" actId="1035"/>
          <ac:inkMkLst>
            <pc:docMk/>
            <pc:sldMk cId="3589582632" sldId="303"/>
            <ac:inkMk id="153" creationId="{998F7948-7596-EA23-EE4D-691E4407C910}"/>
          </ac:inkMkLst>
        </pc:inkChg>
        <pc:inkChg chg="mod">
          <ac:chgData name="Jade Tan" userId="16b1a3b18b71b79e" providerId="LiveId" clId="{8B0C122B-5307-0C44-8CE0-4274D860CAEB}" dt="2023-03-19T01:46:34.213" v="4720" actId="1035"/>
          <ac:inkMkLst>
            <pc:docMk/>
            <pc:sldMk cId="3589582632" sldId="303"/>
            <ac:inkMk id="161" creationId="{9099B371-45F4-2AD5-52C4-82B4F09FFB65}"/>
          </ac:inkMkLst>
        </pc:inkChg>
        <pc:inkChg chg="mod">
          <ac:chgData name="Jade Tan" userId="16b1a3b18b71b79e" providerId="LiveId" clId="{8B0C122B-5307-0C44-8CE0-4274D860CAEB}" dt="2023-03-19T01:46:34.213" v="4720" actId="1035"/>
          <ac:inkMkLst>
            <pc:docMk/>
            <pc:sldMk cId="3589582632" sldId="303"/>
            <ac:inkMk id="162" creationId="{781322E5-A9B3-AF42-A933-404A5BC0F9D4}"/>
          </ac:inkMkLst>
        </pc:inkChg>
        <pc:inkChg chg="mod">
          <ac:chgData name="Jade Tan" userId="16b1a3b18b71b79e" providerId="LiveId" clId="{8B0C122B-5307-0C44-8CE0-4274D860CAEB}" dt="2023-03-19T01:46:34.213" v="4720" actId="1035"/>
          <ac:inkMkLst>
            <pc:docMk/>
            <pc:sldMk cId="3589582632" sldId="303"/>
            <ac:inkMk id="174" creationId="{CDF68C27-B472-4931-F7E6-90F8DCEDA523}"/>
          </ac:inkMkLst>
        </pc:inkChg>
        <pc:inkChg chg="mod">
          <ac:chgData name="Jade Tan" userId="16b1a3b18b71b79e" providerId="LiveId" clId="{8B0C122B-5307-0C44-8CE0-4274D860CAEB}" dt="2023-03-19T01:46:34.213" v="4720" actId="1035"/>
          <ac:inkMkLst>
            <pc:docMk/>
            <pc:sldMk cId="3589582632" sldId="303"/>
            <ac:inkMk id="175" creationId="{60EEB906-F873-0E59-7274-97AAACEC81DD}"/>
          </ac:inkMkLst>
        </pc:inkChg>
        <pc:inkChg chg="mod">
          <ac:chgData name="Jade Tan" userId="16b1a3b18b71b79e" providerId="LiveId" clId="{8B0C122B-5307-0C44-8CE0-4274D860CAEB}" dt="2023-03-19T01:46:34.213" v="4720" actId="1035"/>
          <ac:inkMkLst>
            <pc:docMk/>
            <pc:sldMk cId="3589582632" sldId="303"/>
            <ac:inkMk id="176" creationId="{4D1EBFD7-F6C6-9CEF-AF0B-7624835B4754}"/>
          </ac:inkMkLst>
        </pc:inkChg>
        <pc:inkChg chg="mod">
          <ac:chgData name="Jade Tan" userId="16b1a3b18b71b79e" providerId="LiveId" clId="{8B0C122B-5307-0C44-8CE0-4274D860CAEB}" dt="2023-03-19T01:46:34.213" v="4720" actId="1035"/>
          <ac:inkMkLst>
            <pc:docMk/>
            <pc:sldMk cId="3589582632" sldId="303"/>
            <ac:inkMk id="191" creationId="{EF9C03EF-08C5-75FC-535C-0A6BFAD7F739}"/>
          </ac:inkMkLst>
        </pc:inkChg>
        <pc:inkChg chg="mod">
          <ac:chgData name="Jade Tan" userId="16b1a3b18b71b79e" providerId="LiveId" clId="{8B0C122B-5307-0C44-8CE0-4274D860CAEB}" dt="2023-03-19T01:46:34.213" v="4720" actId="1035"/>
          <ac:inkMkLst>
            <pc:docMk/>
            <pc:sldMk cId="3589582632" sldId="303"/>
            <ac:inkMk id="192" creationId="{2B67F11C-EF33-685C-5C1B-149E0A8D7467}"/>
          </ac:inkMkLst>
        </pc:inkChg>
        <pc:inkChg chg="mod">
          <ac:chgData name="Jade Tan" userId="16b1a3b18b71b79e" providerId="LiveId" clId="{8B0C122B-5307-0C44-8CE0-4274D860CAEB}" dt="2023-03-19T01:46:34.213" v="4720" actId="1035"/>
          <ac:inkMkLst>
            <pc:docMk/>
            <pc:sldMk cId="3589582632" sldId="303"/>
            <ac:inkMk id="193" creationId="{67BEC785-A2D0-D654-AFBD-9C9DB8C5E51A}"/>
          </ac:inkMkLst>
        </pc:inkChg>
        <pc:inkChg chg="mod">
          <ac:chgData name="Jade Tan" userId="16b1a3b18b71b79e" providerId="LiveId" clId="{8B0C122B-5307-0C44-8CE0-4274D860CAEB}" dt="2023-03-19T01:46:34.213" v="4720" actId="1035"/>
          <ac:inkMkLst>
            <pc:docMk/>
            <pc:sldMk cId="3589582632" sldId="303"/>
            <ac:inkMk id="200" creationId="{B097FC28-4322-1C2E-7339-891342C2EB4D}"/>
          </ac:inkMkLst>
        </pc:inkChg>
        <pc:inkChg chg="mod">
          <ac:chgData name="Jade Tan" userId="16b1a3b18b71b79e" providerId="LiveId" clId="{8B0C122B-5307-0C44-8CE0-4274D860CAEB}" dt="2023-03-19T01:46:34.213" v="4720" actId="1035"/>
          <ac:inkMkLst>
            <pc:docMk/>
            <pc:sldMk cId="3589582632" sldId="303"/>
            <ac:inkMk id="201" creationId="{D62B5100-D4B2-FE4B-8B4D-EF02255E022A}"/>
          </ac:inkMkLst>
        </pc:inkChg>
        <pc:inkChg chg="mod">
          <ac:chgData name="Jade Tan" userId="16b1a3b18b71b79e" providerId="LiveId" clId="{8B0C122B-5307-0C44-8CE0-4274D860CAEB}" dt="2023-03-19T01:46:34.213" v="4720" actId="1035"/>
          <ac:inkMkLst>
            <pc:docMk/>
            <pc:sldMk cId="3589582632" sldId="303"/>
            <ac:inkMk id="206" creationId="{9E4422FA-2FCC-52BF-5136-B2C0DE6017AE}"/>
          </ac:inkMkLst>
        </pc:inkChg>
        <pc:inkChg chg="mod">
          <ac:chgData name="Jade Tan" userId="16b1a3b18b71b79e" providerId="LiveId" clId="{8B0C122B-5307-0C44-8CE0-4274D860CAEB}" dt="2023-03-19T01:46:34.213" v="4720" actId="1035"/>
          <ac:inkMkLst>
            <pc:docMk/>
            <pc:sldMk cId="3589582632" sldId="303"/>
            <ac:inkMk id="212" creationId="{0B931605-1345-05E7-66DA-22F4257E36FC}"/>
          </ac:inkMkLst>
        </pc:inkChg>
        <pc:inkChg chg="mod">
          <ac:chgData name="Jade Tan" userId="16b1a3b18b71b79e" providerId="LiveId" clId="{8B0C122B-5307-0C44-8CE0-4274D860CAEB}" dt="2023-03-19T01:46:34.213" v="4720" actId="1035"/>
          <ac:inkMkLst>
            <pc:docMk/>
            <pc:sldMk cId="3589582632" sldId="303"/>
            <ac:inkMk id="219" creationId="{F9389661-603C-C29B-E63E-3534C28D2FB1}"/>
          </ac:inkMkLst>
        </pc:inkChg>
        <pc:inkChg chg="mod">
          <ac:chgData name="Jade Tan" userId="16b1a3b18b71b79e" providerId="LiveId" clId="{8B0C122B-5307-0C44-8CE0-4274D860CAEB}" dt="2023-03-19T01:46:34.213" v="4720" actId="1035"/>
          <ac:inkMkLst>
            <pc:docMk/>
            <pc:sldMk cId="3589582632" sldId="303"/>
            <ac:inkMk id="227" creationId="{883B44AC-7F85-4CAD-948B-617498491DED}"/>
          </ac:inkMkLst>
        </pc:inkChg>
        <pc:inkChg chg="mod">
          <ac:chgData name="Jade Tan" userId="16b1a3b18b71b79e" providerId="LiveId" clId="{8B0C122B-5307-0C44-8CE0-4274D860CAEB}" dt="2023-03-19T01:46:34.213" v="4720" actId="1035"/>
          <ac:inkMkLst>
            <pc:docMk/>
            <pc:sldMk cId="3589582632" sldId="303"/>
            <ac:inkMk id="228" creationId="{AA5FB47D-5C5A-FBF2-11F2-A159483895D9}"/>
          </ac:inkMkLst>
        </pc:inkChg>
        <pc:inkChg chg="mod">
          <ac:chgData name="Jade Tan" userId="16b1a3b18b71b79e" providerId="LiveId" clId="{8B0C122B-5307-0C44-8CE0-4274D860CAEB}" dt="2023-03-19T01:46:34.213" v="4720" actId="1035"/>
          <ac:inkMkLst>
            <pc:docMk/>
            <pc:sldMk cId="3589582632" sldId="303"/>
            <ac:inkMk id="281" creationId="{7130F33D-269B-B91C-6177-57E24CFF7F05}"/>
          </ac:inkMkLst>
        </pc:inkChg>
        <pc:inkChg chg="mod">
          <ac:chgData name="Jade Tan" userId="16b1a3b18b71b79e" providerId="LiveId" clId="{8B0C122B-5307-0C44-8CE0-4274D860CAEB}" dt="2023-03-19T01:46:34.213" v="4720" actId="1035"/>
          <ac:inkMkLst>
            <pc:docMk/>
            <pc:sldMk cId="3589582632" sldId="303"/>
            <ac:inkMk id="284" creationId="{4AAC2E4B-D3AC-A57B-F277-34BB4B98AB72}"/>
          </ac:inkMkLst>
        </pc:inkChg>
        <pc:inkChg chg="mod">
          <ac:chgData name="Jade Tan" userId="16b1a3b18b71b79e" providerId="LiveId" clId="{8B0C122B-5307-0C44-8CE0-4274D860CAEB}" dt="2023-03-19T01:46:34.213" v="4720" actId="1035"/>
          <ac:inkMkLst>
            <pc:docMk/>
            <pc:sldMk cId="3589582632" sldId="303"/>
            <ac:inkMk id="285" creationId="{2060E2EF-E9C1-CF91-3A10-C762D0CA4364}"/>
          </ac:inkMkLst>
        </pc:inkChg>
        <pc:inkChg chg="mod">
          <ac:chgData name="Jade Tan" userId="16b1a3b18b71b79e" providerId="LiveId" clId="{8B0C122B-5307-0C44-8CE0-4274D860CAEB}" dt="2023-03-19T01:46:34.213" v="4720" actId="1035"/>
          <ac:inkMkLst>
            <pc:docMk/>
            <pc:sldMk cId="3589582632" sldId="303"/>
            <ac:inkMk id="301" creationId="{8426F7B0-747A-D4F0-6C64-AA289756E203}"/>
          </ac:inkMkLst>
        </pc:inkChg>
        <pc:inkChg chg="mod">
          <ac:chgData name="Jade Tan" userId="16b1a3b18b71b79e" providerId="LiveId" clId="{8B0C122B-5307-0C44-8CE0-4274D860CAEB}" dt="2023-03-19T01:46:34.213" v="4720" actId="1035"/>
          <ac:inkMkLst>
            <pc:docMk/>
            <pc:sldMk cId="3589582632" sldId="303"/>
            <ac:inkMk id="302" creationId="{5D0CB878-1FD9-EDE7-AFBB-142408D14974}"/>
          </ac:inkMkLst>
        </pc:inkChg>
        <pc:inkChg chg="mod">
          <ac:chgData name="Jade Tan" userId="16b1a3b18b71b79e" providerId="LiveId" clId="{8B0C122B-5307-0C44-8CE0-4274D860CAEB}" dt="2023-03-19T01:46:34.213" v="4720" actId="1035"/>
          <ac:inkMkLst>
            <pc:docMk/>
            <pc:sldMk cId="3589582632" sldId="303"/>
            <ac:inkMk id="303" creationId="{86471B6F-B3F2-C39F-BD78-0D20BAEE3A91}"/>
          </ac:inkMkLst>
        </pc:inkChg>
        <pc:inkChg chg="mod">
          <ac:chgData name="Jade Tan" userId="16b1a3b18b71b79e" providerId="LiveId" clId="{8B0C122B-5307-0C44-8CE0-4274D860CAEB}" dt="2023-03-19T01:46:34.213" v="4720" actId="1035"/>
          <ac:inkMkLst>
            <pc:docMk/>
            <pc:sldMk cId="3589582632" sldId="303"/>
            <ac:inkMk id="304" creationId="{D7744F60-292D-DFFD-28A6-34B1CCB067DD}"/>
          </ac:inkMkLst>
        </pc:inkChg>
      </pc:sldChg>
      <pc:sldChg chg="addSp delSp modSp mod">
        <pc:chgData name="Jade Tan" userId="16b1a3b18b71b79e" providerId="LiveId" clId="{8B0C122B-5307-0C44-8CE0-4274D860CAEB}" dt="2023-03-25T20:47:13.150" v="6128" actId="732"/>
        <pc:sldMkLst>
          <pc:docMk/>
          <pc:sldMk cId="3615644923" sldId="304"/>
        </pc:sldMkLst>
        <pc:spChg chg="mod">
          <ac:chgData name="Jade Tan" userId="16b1a3b18b71b79e" providerId="LiveId" clId="{8B0C122B-5307-0C44-8CE0-4274D860CAEB}" dt="2023-03-13T23:37:26.329" v="570"/>
          <ac:spMkLst>
            <pc:docMk/>
            <pc:sldMk cId="3615644923" sldId="304"/>
            <ac:spMk id="2" creationId="{DF6F5E3E-272A-5422-B7C9-A8196030D681}"/>
          </ac:spMkLst>
        </pc:spChg>
        <pc:spChg chg="mod">
          <ac:chgData name="Jade Tan" userId="16b1a3b18b71b79e" providerId="LiveId" clId="{8B0C122B-5307-0C44-8CE0-4274D860CAEB}" dt="2023-03-19T18:56:22.180" v="5175" actId="1076"/>
          <ac:spMkLst>
            <pc:docMk/>
            <pc:sldMk cId="3615644923" sldId="304"/>
            <ac:spMk id="3" creationId="{49748D93-237F-D8A3-A55C-68508DDD68E4}"/>
          </ac:spMkLst>
        </pc:spChg>
        <pc:spChg chg="add del mod">
          <ac:chgData name="Jade Tan" userId="16b1a3b18b71b79e" providerId="LiveId" clId="{8B0C122B-5307-0C44-8CE0-4274D860CAEB}" dt="2023-03-25T20:46:03.013" v="6119" actId="478"/>
          <ac:spMkLst>
            <pc:docMk/>
            <pc:sldMk cId="3615644923" sldId="304"/>
            <ac:spMk id="6" creationId="{E144ABB3-BA0D-FA9F-CFD0-CE31F7B681E0}"/>
          </ac:spMkLst>
        </pc:spChg>
        <pc:picChg chg="add mod">
          <ac:chgData name="Jade Tan" userId="16b1a3b18b71b79e" providerId="LiveId" clId="{8B0C122B-5307-0C44-8CE0-4274D860CAEB}" dt="2023-03-25T20:42:56.908" v="6086" actId="14100"/>
          <ac:picMkLst>
            <pc:docMk/>
            <pc:sldMk cId="3615644923" sldId="304"/>
            <ac:picMk id="4" creationId="{DE00105B-E946-9C8A-0A97-2009D7E0AA31}"/>
          </ac:picMkLst>
        </pc:picChg>
        <pc:picChg chg="add mod modCrop">
          <ac:chgData name="Jade Tan" userId="16b1a3b18b71b79e" providerId="LiveId" clId="{8B0C122B-5307-0C44-8CE0-4274D860CAEB}" dt="2023-03-25T20:47:13.150" v="6128" actId="732"/>
          <ac:picMkLst>
            <pc:docMk/>
            <pc:sldMk cId="3615644923" sldId="304"/>
            <ac:picMk id="7" creationId="{B4254D1B-577A-3B76-828F-3C8F0EECE7F3}"/>
          </ac:picMkLst>
        </pc:picChg>
        <pc:picChg chg="del">
          <ac:chgData name="Jade Tan" userId="16b1a3b18b71b79e" providerId="LiveId" clId="{8B0C122B-5307-0C44-8CE0-4274D860CAEB}" dt="2023-03-18T23:20:37.926" v="4084" actId="478"/>
          <ac:picMkLst>
            <pc:docMk/>
            <pc:sldMk cId="3615644923" sldId="304"/>
            <ac:picMk id="7" creationId="{E60307B4-1726-24A9-A7A1-C9C205C7EAEB}"/>
          </ac:picMkLst>
        </pc:picChg>
      </pc:sldChg>
      <pc:sldChg chg="modSp del mod">
        <pc:chgData name="Jade Tan" userId="16b1a3b18b71b79e" providerId="LiveId" clId="{8B0C122B-5307-0C44-8CE0-4274D860CAEB}" dt="2023-03-19T01:50:48.001" v="4726" actId="2696"/>
        <pc:sldMkLst>
          <pc:docMk/>
          <pc:sldMk cId="336325233" sldId="305"/>
        </pc:sldMkLst>
        <pc:spChg chg="mod">
          <ac:chgData name="Jade Tan" userId="16b1a3b18b71b79e" providerId="LiveId" clId="{8B0C122B-5307-0C44-8CE0-4274D860CAEB}" dt="2023-03-13T23:37:26.329" v="570"/>
          <ac:spMkLst>
            <pc:docMk/>
            <pc:sldMk cId="336325233" sldId="305"/>
            <ac:spMk id="2" creationId="{314368C2-7807-0182-248E-68D56A13BC7E}"/>
          </ac:spMkLst>
        </pc:spChg>
        <pc:spChg chg="mod">
          <ac:chgData name="Jade Tan" userId="16b1a3b18b71b79e" providerId="LiveId" clId="{8B0C122B-5307-0C44-8CE0-4274D860CAEB}" dt="2023-03-14T00:57:51.085" v="1358" actId="1076"/>
          <ac:spMkLst>
            <pc:docMk/>
            <pc:sldMk cId="336325233" sldId="305"/>
            <ac:spMk id="137" creationId="{6E818D5A-55DA-648D-3DE1-CFD2D25593C3}"/>
          </ac:spMkLst>
        </pc:spChg>
      </pc:sldChg>
      <pc:sldChg chg="delSp modSp del mod addCm delCm">
        <pc:chgData name="Jade Tan" userId="16b1a3b18b71b79e" providerId="LiveId" clId="{8B0C122B-5307-0C44-8CE0-4274D860CAEB}" dt="2023-03-19T01:50:48.001" v="4726" actId="2696"/>
        <pc:sldMkLst>
          <pc:docMk/>
          <pc:sldMk cId="58000964" sldId="306"/>
        </pc:sldMkLst>
        <pc:spChg chg="mod">
          <ac:chgData name="Jade Tan" userId="16b1a3b18b71b79e" providerId="LiveId" clId="{8B0C122B-5307-0C44-8CE0-4274D860CAEB}" dt="2023-03-13T23:37:26.329" v="570"/>
          <ac:spMkLst>
            <pc:docMk/>
            <pc:sldMk cId="58000964" sldId="306"/>
            <ac:spMk id="2" creationId="{3A81B6C8-6E22-42B7-1F9C-B308947CC53A}"/>
          </ac:spMkLst>
        </pc:spChg>
        <pc:spChg chg="del mod">
          <ac:chgData name="Jade Tan" userId="16b1a3b18b71b79e" providerId="LiveId" clId="{8B0C122B-5307-0C44-8CE0-4274D860CAEB}" dt="2023-03-14T00:58:21.264" v="1362"/>
          <ac:spMkLst>
            <pc:docMk/>
            <pc:sldMk cId="58000964" sldId="306"/>
            <ac:spMk id="30" creationId="{04F95BFE-F8D2-EB66-2013-772DEC84757D}"/>
          </ac:spMkLst>
        </pc:spChg>
        <pc:extLst>
          <p:ext xmlns:p="http://schemas.openxmlformats.org/presentationml/2006/main" uri="{D6D511B9-2390-475A-947B-AFAB55BFBCF1}">
            <pc226:cmChg xmlns:pc226="http://schemas.microsoft.com/office/powerpoint/2022/06/main/command" chg="add del">
              <pc226:chgData name="Jade Tan" userId="16b1a3b18b71b79e" providerId="LiveId" clId="{8B0C122B-5307-0C44-8CE0-4274D860CAEB}" dt="2023-03-19T01:50:33.355" v="4725"/>
              <pc2:cmMkLst xmlns:pc2="http://schemas.microsoft.com/office/powerpoint/2019/9/main/command">
                <pc:docMk/>
                <pc:sldMk cId="58000964" sldId="306"/>
                <pc2:cmMk id="{3DA9B8D7-33C3-154E-B987-546939E586D6}"/>
              </pc2:cmMkLst>
            </pc226:cmChg>
          </p:ext>
        </pc:extLst>
      </pc:sldChg>
      <pc:sldChg chg="modSp del">
        <pc:chgData name="Jade Tan" userId="16b1a3b18b71b79e" providerId="LiveId" clId="{8B0C122B-5307-0C44-8CE0-4274D860CAEB}" dt="2023-03-14T00:12:56.729" v="1126" actId="2696"/>
        <pc:sldMkLst>
          <pc:docMk/>
          <pc:sldMk cId="3371014612" sldId="307"/>
        </pc:sldMkLst>
        <pc:spChg chg="mod">
          <ac:chgData name="Jade Tan" userId="16b1a3b18b71b79e" providerId="LiveId" clId="{8B0C122B-5307-0C44-8CE0-4274D860CAEB}" dt="2023-03-13T23:37:26.329" v="570"/>
          <ac:spMkLst>
            <pc:docMk/>
            <pc:sldMk cId="3371014612" sldId="307"/>
            <ac:spMk id="2" creationId="{9B3A794F-6724-9998-9AC1-BA580AF481D3}"/>
          </ac:spMkLst>
        </pc:spChg>
        <pc:spChg chg="mod">
          <ac:chgData name="Jade Tan" userId="16b1a3b18b71b79e" providerId="LiveId" clId="{8B0C122B-5307-0C44-8CE0-4274D860CAEB}" dt="2023-03-13T23:37:26.329" v="570"/>
          <ac:spMkLst>
            <pc:docMk/>
            <pc:sldMk cId="3371014612" sldId="307"/>
            <ac:spMk id="3" creationId="{9CDABB04-2338-BFF0-4D23-F4FC14AC3CD6}"/>
          </ac:spMkLst>
        </pc:spChg>
      </pc:sldChg>
      <pc:sldChg chg="delSp modSp del mod">
        <pc:chgData name="Jade Tan" userId="16b1a3b18b71b79e" providerId="LiveId" clId="{8B0C122B-5307-0C44-8CE0-4274D860CAEB}" dt="2023-03-19T01:50:07.488" v="4724" actId="2696"/>
        <pc:sldMkLst>
          <pc:docMk/>
          <pc:sldMk cId="3226618749" sldId="308"/>
        </pc:sldMkLst>
        <pc:spChg chg="mod">
          <ac:chgData name="Jade Tan" userId="16b1a3b18b71b79e" providerId="LiveId" clId="{8B0C122B-5307-0C44-8CE0-4274D860CAEB}" dt="2023-03-13T23:37:26.329" v="570"/>
          <ac:spMkLst>
            <pc:docMk/>
            <pc:sldMk cId="3226618749" sldId="308"/>
            <ac:spMk id="2" creationId="{D9C6ED6A-F238-9315-0947-82A34CAC0C0D}"/>
          </ac:spMkLst>
        </pc:spChg>
        <pc:spChg chg="mod">
          <ac:chgData name="Jade Tan" userId="16b1a3b18b71b79e" providerId="LiveId" clId="{8B0C122B-5307-0C44-8CE0-4274D860CAEB}" dt="2023-03-18T02:41:27.630" v="2924"/>
          <ac:spMkLst>
            <pc:docMk/>
            <pc:sldMk cId="3226618749" sldId="308"/>
            <ac:spMk id="3" creationId="{6B7EECD0-54E8-2EB7-B33D-8EA0BFE6F93B}"/>
          </ac:spMkLst>
        </pc:spChg>
        <pc:inkChg chg="del">
          <ac:chgData name="Jade Tan" userId="16b1a3b18b71b79e" providerId="LiveId" clId="{8B0C122B-5307-0C44-8CE0-4274D860CAEB}" dt="2023-03-14T00:57:32.984" v="1356" actId="478"/>
          <ac:inkMkLst>
            <pc:docMk/>
            <pc:sldMk cId="3226618749" sldId="308"/>
            <ac:inkMk id="8" creationId="{C79C1BEF-E9ED-881D-CAB5-61352D182C5C}"/>
          </ac:inkMkLst>
        </pc:inkChg>
        <pc:inkChg chg="del">
          <ac:chgData name="Jade Tan" userId="16b1a3b18b71b79e" providerId="LiveId" clId="{8B0C122B-5307-0C44-8CE0-4274D860CAEB}" dt="2023-03-14T00:57:32.984" v="1356" actId="478"/>
          <ac:inkMkLst>
            <pc:docMk/>
            <pc:sldMk cId="3226618749" sldId="308"/>
            <ac:inkMk id="9" creationId="{56F9FC52-57B3-062A-5C20-134BBADCBBA5}"/>
          </ac:inkMkLst>
        </pc:inkChg>
        <pc:inkChg chg="del">
          <ac:chgData name="Jade Tan" userId="16b1a3b18b71b79e" providerId="LiveId" clId="{8B0C122B-5307-0C44-8CE0-4274D860CAEB}" dt="2023-03-14T00:57:32.984" v="1356" actId="478"/>
          <ac:inkMkLst>
            <pc:docMk/>
            <pc:sldMk cId="3226618749" sldId="308"/>
            <ac:inkMk id="10" creationId="{2017B749-6131-AE7A-CB03-4057145735D5}"/>
          </ac:inkMkLst>
        </pc:inkChg>
        <pc:inkChg chg="del">
          <ac:chgData name="Jade Tan" userId="16b1a3b18b71b79e" providerId="LiveId" clId="{8B0C122B-5307-0C44-8CE0-4274D860CAEB}" dt="2023-03-14T00:57:32.984" v="1356" actId="478"/>
          <ac:inkMkLst>
            <pc:docMk/>
            <pc:sldMk cId="3226618749" sldId="308"/>
            <ac:inkMk id="11" creationId="{48D5056B-E884-55EE-E096-45856B930FA8}"/>
          </ac:inkMkLst>
        </pc:inkChg>
        <pc:inkChg chg="del mod">
          <ac:chgData name="Jade Tan" userId="16b1a3b18b71b79e" providerId="LiveId" clId="{8B0C122B-5307-0C44-8CE0-4274D860CAEB}" dt="2023-03-14T00:57:32.984" v="1356" actId="478"/>
          <ac:inkMkLst>
            <pc:docMk/>
            <pc:sldMk cId="3226618749" sldId="308"/>
            <ac:inkMk id="12" creationId="{48002A1C-5A39-3E4D-9C01-B99784172CCC}"/>
          </ac:inkMkLst>
        </pc:inkChg>
        <pc:inkChg chg="del">
          <ac:chgData name="Jade Tan" userId="16b1a3b18b71b79e" providerId="LiveId" clId="{8B0C122B-5307-0C44-8CE0-4274D860CAEB}" dt="2023-03-14T00:57:32.984" v="1356" actId="478"/>
          <ac:inkMkLst>
            <pc:docMk/>
            <pc:sldMk cId="3226618749" sldId="308"/>
            <ac:inkMk id="15" creationId="{A926EAE8-3A58-7D9D-5249-2CF3BBD0A0CC}"/>
          </ac:inkMkLst>
        </pc:inkChg>
        <pc:inkChg chg="del">
          <ac:chgData name="Jade Tan" userId="16b1a3b18b71b79e" providerId="LiveId" clId="{8B0C122B-5307-0C44-8CE0-4274D860CAEB}" dt="2023-03-14T00:57:32.984" v="1356" actId="478"/>
          <ac:inkMkLst>
            <pc:docMk/>
            <pc:sldMk cId="3226618749" sldId="308"/>
            <ac:inkMk id="16" creationId="{483144E8-45E2-A797-6FEC-11C54A3CEE24}"/>
          </ac:inkMkLst>
        </pc:inkChg>
        <pc:inkChg chg="del">
          <ac:chgData name="Jade Tan" userId="16b1a3b18b71b79e" providerId="LiveId" clId="{8B0C122B-5307-0C44-8CE0-4274D860CAEB}" dt="2023-03-14T00:57:32.984" v="1356" actId="478"/>
          <ac:inkMkLst>
            <pc:docMk/>
            <pc:sldMk cId="3226618749" sldId="308"/>
            <ac:inkMk id="17" creationId="{83D5DFF8-253D-1DB8-0466-659F1B51A222}"/>
          </ac:inkMkLst>
        </pc:inkChg>
        <pc:inkChg chg="del">
          <ac:chgData name="Jade Tan" userId="16b1a3b18b71b79e" providerId="LiveId" clId="{8B0C122B-5307-0C44-8CE0-4274D860CAEB}" dt="2023-03-14T00:57:32.984" v="1356" actId="478"/>
          <ac:inkMkLst>
            <pc:docMk/>
            <pc:sldMk cId="3226618749" sldId="308"/>
            <ac:inkMk id="20" creationId="{B5F41EF4-B33F-30C1-91CE-24FAE775E1F7}"/>
          </ac:inkMkLst>
        </pc:inkChg>
        <pc:inkChg chg="del">
          <ac:chgData name="Jade Tan" userId="16b1a3b18b71b79e" providerId="LiveId" clId="{8B0C122B-5307-0C44-8CE0-4274D860CAEB}" dt="2023-03-14T00:57:32.984" v="1356" actId="478"/>
          <ac:inkMkLst>
            <pc:docMk/>
            <pc:sldMk cId="3226618749" sldId="308"/>
            <ac:inkMk id="25" creationId="{993D2423-168B-A414-3766-C95A0BCBCF0D}"/>
          </ac:inkMkLst>
        </pc:inkChg>
        <pc:inkChg chg="del">
          <ac:chgData name="Jade Tan" userId="16b1a3b18b71b79e" providerId="LiveId" clId="{8B0C122B-5307-0C44-8CE0-4274D860CAEB}" dt="2023-03-14T00:57:32.984" v="1356" actId="478"/>
          <ac:inkMkLst>
            <pc:docMk/>
            <pc:sldMk cId="3226618749" sldId="308"/>
            <ac:inkMk id="26" creationId="{B04AA766-6CF4-C491-FEDA-35F42D3287F2}"/>
          </ac:inkMkLst>
        </pc:inkChg>
        <pc:inkChg chg="del mod">
          <ac:chgData name="Jade Tan" userId="16b1a3b18b71b79e" providerId="LiveId" clId="{8B0C122B-5307-0C44-8CE0-4274D860CAEB}" dt="2023-03-14T00:57:32.984" v="1356" actId="478"/>
          <ac:inkMkLst>
            <pc:docMk/>
            <pc:sldMk cId="3226618749" sldId="308"/>
            <ac:inkMk id="28" creationId="{0FCE457D-DCFA-435D-9974-E0DD88026A5E}"/>
          </ac:inkMkLst>
        </pc:inkChg>
        <pc:inkChg chg="del mod">
          <ac:chgData name="Jade Tan" userId="16b1a3b18b71b79e" providerId="LiveId" clId="{8B0C122B-5307-0C44-8CE0-4274D860CAEB}" dt="2023-03-14T00:57:32.984" v="1356" actId="478"/>
          <ac:inkMkLst>
            <pc:docMk/>
            <pc:sldMk cId="3226618749" sldId="308"/>
            <ac:inkMk id="31" creationId="{BAFE1A1C-E89E-9791-239E-E2CC70CC991E}"/>
          </ac:inkMkLst>
        </pc:inkChg>
        <pc:inkChg chg="del">
          <ac:chgData name="Jade Tan" userId="16b1a3b18b71b79e" providerId="LiveId" clId="{8B0C122B-5307-0C44-8CE0-4274D860CAEB}" dt="2023-03-14T00:57:32.984" v="1356" actId="478"/>
          <ac:inkMkLst>
            <pc:docMk/>
            <pc:sldMk cId="3226618749" sldId="308"/>
            <ac:inkMk id="37" creationId="{0350FB97-8266-7845-B316-06C80B798A98}"/>
          </ac:inkMkLst>
        </pc:inkChg>
        <pc:inkChg chg="del">
          <ac:chgData name="Jade Tan" userId="16b1a3b18b71b79e" providerId="LiveId" clId="{8B0C122B-5307-0C44-8CE0-4274D860CAEB}" dt="2023-03-14T00:57:32.984" v="1356" actId="478"/>
          <ac:inkMkLst>
            <pc:docMk/>
            <pc:sldMk cId="3226618749" sldId="308"/>
            <ac:inkMk id="38" creationId="{2251EADF-6F37-5A30-D6CF-8ECB5A204492}"/>
          </ac:inkMkLst>
        </pc:inkChg>
        <pc:inkChg chg="del mod">
          <ac:chgData name="Jade Tan" userId="16b1a3b18b71b79e" providerId="LiveId" clId="{8B0C122B-5307-0C44-8CE0-4274D860CAEB}" dt="2023-03-14T00:57:32.984" v="1356" actId="478"/>
          <ac:inkMkLst>
            <pc:docMk/>
            <pc:sldMk cId="3226618749" sldId="308"/>
            <ac:inkMk id="42" creationId="{D2952CEC-5C01-D54A-3BAD-3AF7A27E485A}"/>
          </ac:inkMkLst>
        </pc:inkChg>
        <pc:inkChg chg="del mod">
          <ac:chgData name="Jade Tan" userId="16b1a3b18b71b79e" providerId="LiveId" clId="{8B0C122B-5307-0C44-8CE0-4274D860CAEB}" dt="2023-03-14T00:57:32.984" v="1356" actId="478"/>
          <ac:inkMkLst>
            <pc:docMk/>
            <pc:sldMk cId="3226618749" sldId="308"/>
            <ac:inkMk id="43" creationId="{41D6F2D7-0281-78F1-7798-52B246909210}"/>
          </ac:inkMkLst>
        </pc:inkChg>
        <pc:inkChg chg="del">
          <ac:chgData name="Jade Tan" userId="16b1a3b18b71b79e" providerId="LiveId" clId="{8B0C122B-5307-0C44-8CE0-4274D860CAEB}" dt="2023-03-14T00:57:32.984" v="1356" actId="478"/>
          <ac:inkMkLst>
            <pc:docMk/>
            <pc:sldMk cId="3226618749" sldId="308"/>
            <ac:inkMk id="44" creationId="{846669F4-FCFA-B48E-BBCE-6640562A54E1}"/>
          </ac:inkMkLst>
        </pc:inkChg>
        <pc:inkChg chg="del mod">
          <ac:chgData name="Jade Tan" userId="16b1a3b18b71b79e" providerId="LiveId" clId="{8B0C122B-5307-0C44-8CE0-4274D860CAEB}" dt="2023-03-14T00:57:32.984" v="1356" actId="478"/>
          <ac:inkMkLst>
            <pc:docMk/>
            <pc:sldMk cId="3226618749" sldId="308"/>
            <ac:inkMk id="67" creationId="{12123D4C-7680-DD80-2F28-296533DDADF1}"/>
          </ac:inkMkLst>
        </pc:inkChg>
        <pc:inkChg chg="del mod">
          <ac:chgData name="Jade Tan" userId="16b1a3b18b71b79e" providerId="LiveId" clId="{8B0C122B-5307-0C44-8CE0-4274D860CAEB}" dt="2023-03-14T00:57:32.984" v="1356" actId="478"/>
          <ac:inkMkLst>
            <pc:docMk/>
            <pc:sldMk cId="3226618749" sldId="308"/>
            <ac:inkMk id="68" creationId="{C77DC9C8-84FE-844A-B1D6-1D17399F81B0}"/>
          </ac:inkMkLst>
        </pc:inkChg>
        <pc:inkChg chg="del mod">
          <ac:chgData name="Jade Tan" userId="16b1a3b18b71b79e" providerId="LiveId" clId="{8B0C122B-5307-0C44-8CE0-4274D860CAEB}" dt="2023-03-14T00:57:32.984" v="1356" actId="478"/>
          <ac:inkMkLst>
            <pc:docMk/>
            <pc:sldMk cId="3226618749" sldId="308"/>
            <ac:inkMk id="69" creationId="{08F30BA4-750B-A0D6-0729-8BDED5AE7D1C}"/>
          </ac:inkMkLst>
        </pc:inkChg>
        <pc:inkChg chg="del mod">
          <ac:chgData name="Jade Tan" userId="16b1a3b18b71b79e" providerId="LiveId" clId="{8B0C122B-5307-0C44-8CE0-4274D860CAEB}" dt="2023-03-14T00:57:32.984" v="1356" actId="478"/>
          <ac:inkMkLst>
            <pc:docMk/>
            <pc:sldMk cId="3226618749" sldId="308"/>
            <ac:inkMk id="72" creationId="{5CD6C7C2-E342-7880-FA72-E14D592E7E62}"/>
          </ac:inkMkLst>
        </pc:inkChg>
        <pc:inkChg chg="del mod">
          <ac:chgData name="Jade Tan" userId="16b1a3b18b71b79e" providerId="LiveId" clId="{8B0C122B-5307-0C44-8CE0-4274D860CAEB}" dt="2023-03-14T00:57:32.984" v="1356" actId="478"/>
          <ac:inkMkLst>
            <pc:docMk/>
            <pc:sldMk cId="3226618749" sldId="308"/>
            <ac:inkMk id="82" creationId="{625A3531-ADEF-97CF-C07D-35402EBE786C}"/>
          </ac:inkMkLst>
        </pc:inkChg>
        <pc:inkChg chg="del mod">
          <ac:chgData name="Jade Tan" userId="16b1a3b18b71b79e" providerId="LiveId" clId="{8B0C122B-5307-0C44-8CE0-4274D860CAEB}" dt="2023-03-14T00:57:32.984" v="1356" actId="478"/>
          <ac:inkMkLst>
            <pc:docMk/>
            <pc:sldMk cId="3226618749" sldId="308"/>
            <ac:inkMk id="83" creationId="{3ABA1B80-EFBC-DF46-35B7-92519F782427}"/>
          </ac:inkMkLst>
        </pc:inkChg>
        <pc:inkChg chg="del mod">
          <ac:chgData name="Jade Tan" userId="16b1a3b18b71b79e" providerId="LiveId" clId="{8B0C122B-5307-0C44-8CE0-4274D860CAEB}" dt="2023-03-14T00:57:32.984" v="1356" actId="478"/>
          <ac:inkMkLst>
            <pc:docMk/>
            <pc:sldMk cId="3226618749" sldId="308"/>
            <ac:inkMk id="90" creationId="{911B2A28-64F9-BBB4-A3DD-695F835CC1AA}"/>
          </ac:inkMkLst>
        </pc:inkChg>
        <pc:inkChg chg="del mod">
          <ac:chgData name="Jade Tan" userId="16b1a3b18b71b79e" providerId="LiveId" clId="{8B0C122B-5307-0C44-8CE0-4274D860CAEB}" dt="2023-03-14T00:57:32.984" v="1356" actId="478"/>
          <ac:inkMkLst>
            <pc:docMk/>
            <pc:sldMk cId="3226618749" sldId="308"/>
            <ac:inkMk id="108" creationId="{1BAC03BE-7E15-1D5A-7898-3FB93FF05022}"/>
          </ac:inkMkLst>
        </pc:inkChg>
        <pc:inkChg chg="del mod">
          <ac:chgData name="Jade Tan" userId="16b1a3b18b71b79e" providerId="LiveId" clId="{8B0C122B-5307-0C44-8CE0-4274D860CAEB}" dt="2023-03-14T00:57:32.984" v="1356" actId="478"/>
          <ac:inkMkLst>
            <pc:docMk/>
            <pc:sldMk cId="3226618749" sldId="308"/>
            <ac:inkMk id="109" creationId="{D7662A27-21EB-020B-D214-9A1A63732324}"/>
          </ac:inkMkLst>
        </pc:inkChg>
        <pc:inkChg chg="del mod">
          <ac:chgData name="Jade Tan" userId="16b1a3b18b71b79e" providerId="LiveId" clId="{8B0C122B-5307-0C44-8CE0-4274D860CAEB}" dt="2023-03-14T00:57:32.984" v="1356" actId="478"/>
          <ac:inkMkLst>
            <pc:docMk/>
            <pc:sldMk cId="3226618749" sldId="308"/>
            <ac:inkMk id="130" creationId="{7B532CF7-5194-A4AE-74F7-B71133939326}"/>
          </ac:inkMkLst>
        </pc:inkChg>
        <pc:inkChg chg="del mod">
          <ac:chgData name="Jade Tan" userId="16b1a3b18b71b79e" providerId="LiveId" clId="{8B0C122B-5307-0C44-8CE0-4274D860CAEB}" dt="2023-03-14T00:57:32.984" v="1356" actId="478"/>
          <ac:inkMkLst>
            <pc:docMk/>
            <pc:sldMk cId="3226618749" sldId="308"/>
            <ac:inkMk id="131" creationId="{07C91345-524C-6325-3A7F-4D88F51813BE}"/>
          </ac:inkMkLst>
        </pc:inkChg>
        <pc:inkChg chg="del mod">
          <ac:chgData name="Jade Tan" userId="16b1a3b18b71b79e" providerId="LiveId" clId="{8B0C122B-5307-0C44-8CE0-4274D860CAEB}" dt="2023-03-14T00:57:32.984" v="1356" actId="478"/>
          <ac:inkMkLst>
            <pc:docMk/>
            <pc:sldMk cId="3226618749" sldId="308"/>
            <ac:inkMk id="132" creationId="{878FB754-E325-5E0D-3193-90374CF8C1D7}"/>
          </ac:inkMkLst>
        </pc:inkChg>
        <pc:inkChg chg="del mod">
          <ac:chgData name="Jade Tan" userId="16b1a3b18b71b79e" providerId="LiveId" clId="{8B0C122B-5307-0C44-8CE0-4274D860CAEB}" dt="2023-03-14T00:57:32.984" v="1356" actId="478"/>
          <ac:inkMkLst>
            <pc:docMk/>
            <pc:sldMk cId="3226618749" sldId="308"/>
            <ac:inkMk id="140" creationId="{63FBCF28-D443-229D-AC2A-6B3D7B1367F0}"/>
          </ac:inkMkLst>
        </pc:inkChg>
        <pc:inkChg chg="del mod">
          <ac:chgData name="Jade Tan" userId="16b1a3b18b71b79e" providerId="LiveId" clId="{8B0C122B-5307-0C44-8CE0-4274D860CAEB}" dt="2023-03-14T00:57:32.984" v="1356" actId="478"/>
          <ac:inkMkLst>
            <pc:docMk/>
            <pc:sldMk cId="3226618749" sldId="308"/>
            <ac:inkMk id="141" creationId="{C3FB91C2-A4A3-7440-71E1-05E06297BA15}"/>
          </ac:inkMkLst>
        </pc:inkChg>
        <pc:inkChg chg="del mod">
          <ac:chgData name="Jade Tan" userId="16b1a3b18b71b79e" providerId="LiveId" clId="{8B0C122B-5307-0C44-8CE0-4274D860CAEB}" dt="2023-03-14T00:57:32.984" v="1356" actId="478"/>
          <ac:inkMkLst>
            <pc:docMk/>
            <pc:sldMk cId="3226618749" sldId="308"/>
            <ac:inkMk id="155" creationId="{D432C445-EF2C-702E-D634-44032FD899EE}"/>
          </ac:inkMkLst>
        </pc:inkChg>
        <pc:inkChg chg="del mod">
          <ac:chgData name="Jade Tan" userId="16b1a3b18b71b79e" providerId="LiveId" clId="{8B0C122B-5307-0C44-8CE0-4274D860CAEB}" dt="2023-03-14T00:57:32.984" v="1356" actId="478"/>
          <ac:inkMkLst>
            <pc:docMk/>
            <pc:sldMk cId="3226618749" sldId="308"/>
            <ac:inkMk id="156" creationId="{FA90B7AF-F5E2-FB52-FE8E-788A9658891A}"/>
          </ac:inkMkLst>
        </pc:inkChg>
        <pc:inkChg chg="del mod">
          <ac:chgData name="Jade Tan" userId="16b1a3b18b71b79e" providerId="LiveId" clId="{8B0C122B-5307-0C44-8CE0-4274D860CAEB}" dt="2023-03-14T00:57:32.984" v="1356" actId="478"/>
          <ac:inkMkLst>
            <pc:docMk/>
            <pc:sldMk cId="3226618749" sldId="308"/>
            <ac:inkMk id="176" creationId="{B7C6C4AA-7B8A-E26F-09DE-C669C32501E6}"/>
          </ac:inkMkLst>
        </pc:inkChg>
        <pc:inkChg chg="del mod">
          <ac:chgData name="Jade Tan" userId="16b1a3b18b71b79e" providerId="LiveId" clId="{8B0C122B-5307-0C44-8CE0-4274D860CAEB}" dt="2023-03-14T00:57:32.984" v="1356" actId="478"/>
          <ac:inkMkLst>
            <pc:docMk/>
            <pc:sldMk cId="3226618749" sldId="308"/>
            <ac:inkMk id="179" creationId="{715E4D5F-FE1E-0A53-95E4-3DD8C71B8834}"/>
          </ac:inkMkLst>
        </pc:inkChg>
        <pc:inkChg chg="del mod">
          <ac:chgData name="Jade Tan" userId="16b1a3b18b71b79e" providerId="LiveId" clId="{8B0C122B-5307-0C44-8CE0-4274D860CAEB}" dt="2023-03-14T00:57:32.984" v="1356" actId="478"/>
          <ac:inkMkLst>
            <pc:docMk/>
            <pc:sldMk cId="3226618749" sldId="308"/>
            <ac:inkMk id="183" creationId="{0C3B24F6-8E69-54F2-5A27-442F9BC31BD8}"/>
          </ac:inkMkLst>
        </pc:inkChg>
        <pc:inkChg chg="del mod">
          <ac:chgData name="Jade Tan" userId="16b1a3b18b71b79e" providerId="LiveId" clId="{8B0C122B-5307-0C44-8CE0-4274D860CAEB}" dt="2023-03-14T00:57:32.984" v="1356" actId="478"/>
          <ac:inkMkLst>
            <pc:docMk/>
            <pc:sldMk cId="3226618749" sldId="308"/>
            <ac:inkMk id="185" creationId="{57F1B681-A8E6-55B4-AE4D-76C5E6B45EA7}"/>
          </ac:inkMkLst>
        </pc:inkChg>
        <pc:inkChg chg="del mod">
          <ac:chgData name="Jade Tan" userId="16b1a3b18b71b79e" providerId="LiveId" clId="{8B0C122B-5307-0C44-8CE0-4274D860CAEB}" dt="2023-03-14T00:57:32.984" v="1356" actId="478"/>
          <ac:inkMkLst>
            <pc:docMk/>
            <pc:sldMk cId="3226618749" sldId="308"/>
            <ac:inkMk id="189" creationId="{B8F4636A-2F4A-08F6-3F99-81A5D96D946D}"/>
          </ac:inkMkLst>
        </pc:inkChg>
        <pc:inkChg chg="del mod">
          <ac:chgData name="Jade Tan" userId="16b1a3b18b71b79e" providerId="LiveId" clId="{8B0C122B-5307-0C44-8CE0-4274D860CAEB}" dt="2023-03-14T00:57:32.984" v="1356" actId="478"/>
          <ac:inkMkLst>
            <pc:docMk/>
            <pc:sldMk cId="3226618749" sldId="308"/>
            <ac:inkMk id="190" creationId="{6DD51654-A6CF-655D-8E8E-A12A15335E13}"/>
          </ac:inkMkLst>
        </pc:inkChg>
        <pc:inkChg chg="del mod">
          <ac:chgData name="Jade Tan" userId="16b1a3b18b71b79e" providerId="LiveId" clId="{8B0C122B-5307-0C44-8CE0-4274D860CAEB}" dt="2023-03-14T00:57:32.984" v="1356" actId="478"/>
          <ac:inkMkLst>
            <pc:docMk/>
            <pc:sldMk cId="3226618749" sldId="308"/>
            <ac:inkMk id="199" creationId="{F2A9F04C-DE6E-5B8A-B636-FF718C1F194D}"/>
          </ac:inkMkLst>
        </pc:inkChg>
        <pc:inkChg chg="del mod">
          <ac:chgData name="Jade Tan" userId="16b1a3b18b71b79e" providerId="LiveId" clId="{8B0C122B-5307-0C44-8CE0-4274D860CAEB}" dt="2023-03-14T00:57:32.984" v="1356" actId="478"/>
          <ac:inkMkLst>
            <pc:docMk/>
            <pc:sldMk cId="3226618749" sldId="308"/>
            <ac:inkMk id="200" creationId="{001EC805-4F52-A90F-6A23-FBFB04B73FDB}"/>
          </ac:inkMkLst>
        </pc:inkChg>
        <pc:inkChg chg="del mod">
          <ac:chgData name="Jade Tan" userId="16b1a3b18b71b79e" providerId="LiveId" clId="{8B0C122B-5307-0C44-8CE0-4274D860CAEB}" dt="2023-03-14T00:57:32.984" v="1356" actId="478"/>
          <ac:inkMkLst>
            <pc:docMk/>
            <pc:sldMk cId="3226618749" sldId="308"/>
            <ac:inkMk id="214" creationId="{644C6212-FB3F-0FF8-FDFC-68E50AF12180}"/>
          </ac:inkMkLst>
        </pc:inkChg>
        <pc:inkChg chg="del mod">
          <ac:chgData name="Jade Tan" userId="16b1a3b18b71b79e" providerId="LiveId" clId="{8B0C122B-5307-0C44-8CE0-4274D860CAEB}" dt="2023-03-14T00:57:32.984" v="1356" actId="478"/>
          <ac:inkMkLst>
            <pc:docMk/>
            <pc:sldMk cId="3226618749" sldId="308"/>
            <ac:inkMk id="215" creationId="{3B1F535E-63E3-4345-9B29-9C46DA436E20}"/>
          </ac:inkMkLst>
        </pc:inkChg>
        <pc:inkChg chg="del mod">
          <ac:chgData name="Jade Tan" userId="16b1a3b18b71b79e" providerId="LiveId" clId="{8B0C122B-5307-0C44-8CE0-4274D860CAEB}" dt="2023-03-14T00:57:32.984" v="1356" actId="478"/>
          <ac:inkMkLst>
            <pc:docMk/>
            <pc:sldMk cId="3226618749" sldId="308"/>
            <ac:inkMk id="216" creationId="{FB9EBC67-3F38-F51A-F829-67B4B5FAD3A1}"/>
          </ac:inkMkLst>
        </pc:inkChg>
        <pc:inkChg chg="del mod">
          <ac:chgData name="Jade Tan" userId="16b1a3b18b71b79e" providerId="LiveId" clId="{8B0C122B-5307-0C44-8CE0-4274D860CAEB}" dt="2023-03-14T00:57:32.984" v="1356" actId="478"/>
          <ac:inkMkLst>
            <pc:docMk/>
            <pc:sldMk cId="3226618749" sldId="308"/>
            <ac:inkMk id="217" creationId="{1F311D4E-DB40-E84B-5D3E-EFFF59C8C09D}"/>
          </ac:inkMkLst>
        </pc:inkChg>
        <pc:inkChg chg="del mod">
          <ac:chgData name="Jade Tan" userId="16b1a3b18b71b79e" providerId="LiveId" clId="{8B0C122B-5307-0C44-8CE0-4274D860CAEB}" dt="2023-03-14T00:57:32.984" v="1356" actId="478"/>
          <ac:inkMkLst>
            <pc:docMk/>
            <pc:sldMk cId="3226618749" sldId="308"/>
            <ac:inkMk id="221" creationId="{21826278-5E71-09B7-C435-881B6903085A}"/>
          </ac:inkMkLst>
        </pc:inkChg>
        <pc:inkChg chg="del mod">
          <ac:chgData name="Jade Tan" userId="16b1a3b18b71b79e" providerId="LiveId" clId="{8B0C122B-5307-0C44-8CE0-4274D860CAEB}" dt="2023-03-14T00:57:32.984" v="1356" actId="478"/>
          <ac:inkMkLst>
            <pc:docMk/>
            <pc:sldMk cId="3226618749" sldId="308"/>
            <ac:inkMk id="228" creationId="{1CFDF961-8927-5834-AC1C-620C8E3D4BC5}"/>
          </ac:inkMkLst>
        </pc:inkChg>
        <pc:inkChg chg="del mod">
          <ac:chgData name="Jade Tan" userId="16b1a3b18b71b79e" providerId="LiveId" clId="{8B0C122B-5307-0C44-8CE0-4274D860CAEB}" dt="2023-03-14T00:57:32.984" v="1356" actId="478"/>
          <ac:inkMkLst>
            <pc:docMk/>
            <pc:sldMk cId="3226618749" sldId="308"/>
            <ac:inkMk id="229" creationId="{52D5E97C-9893-6A69-1A03-17534CD608D4}"/>
          </ac:inkMkLst>
        </pc:inkChg>
        <pc:inkChg chg="del mod">
          <ac:chgData name="Jade Tan" userId="16b1a3b18b71b79e" providerId="LiveId" clId="{8B0C122B-5307-0C44-8CE0-4274D860CAEB}" dt="2023-03-14T00:57:32.984" v="1356" actId="478"/>
          <ac:inkMkLst>
            <pc:docMk/>
            <pc:sldMk cId="3226618749" sldId="308"/>
            <ac:inkMk id="230" creationId="{9CAD5B11-C7AB-3ED8-C143-36DB028ECAC8}"/>
          </ac:inkMkLst>
        </pc:inkChg>
        <pc:inkChg chg="del mod">
          <ac:chgData name="Jade Tan" userId="16b1a3b18b71b79e" providerId="LiveId" clId="{8B0C122B-5307-0C44-8CE0-4274D860CAEB}" dt="2023-03-14T00:57:32.984" v="1356" actId="478"/>
          <ac:inkMkLst>
            <pc:docMk/>
            <pc:sldMk cId="3226618749" sldId="308"/>
            <ac:inkMk id="231" creationId="{91AA4EB1-2BF6-7193-D90C-EE338A72DE8C}"/>
          </ac:inkMkLst>
        </pc:inkChg>
        <pc:inkChg chg="del mod">
          <ac:chgData name="Jade Tan" userId="16b1a3b18b71b79e" providerId="LiveId" clId="{8B0C122B-5307-0C44-8CE0-4274D860CAEB}" dt="2023-03-14T00:57:32.984" v="1356" actId="478"/>
          <ac:inkMkLst>
            <pc:docMk/>
            <pc:sldMk cId="3226618749" sldId="308"/>
            <ac:inkMk id="239" creationId="{AA729DB8-07C6-C8C4-EAF8-6037824E7340}"/>
          </ac:inkMkLst>
        </pc:inkChg>
        <pc:inkChg chg="del mod">
          <ac:chgData name="Jade Tan" userId="16b1a3b18b71b79e" providerId="LiveId" clId="{8B0C122B-5307-0C44-8CE0-4274D860CAEB}" dt="2023-03-14T00:57:32.984" v="1356" actId="478"/>
          <ac:inkMkLst>
            <pc:docMk/>
            <pc:sldMk cId="3226618749" sldId="308"/>
            <ac:inkMk id="254" creationId="{24E36731-0D24-380D-7401-56326436A08B}"/>
          </ac:inkMkLst>
        </pc:inkChg>
        <pc:inkChg chg="del mod">
          <ac:chgData name="Jade Tan" userId="16b1a3b18b71b79e" providerId="LiveId" clId="{8B0C122B-5307-0C44-8CE0-4274D860CAEB}" dt="2023-03-14T00:57:32.984" v="1356" actId="478"/>
          <ac:inkMkLst>
            <pc:docMk/>
            <pc:sldMk cId="3226618749" sldId="308"/>
            <ac:inkMk id="258" creationId="{594B357C-37E2-3793-C701-8BD77DDBF53D}"/>
          </ac:inkMkLst>
        </pc:inkChg>
        <pc:inkChg chg="del mod">
          <ac:chgData name="Jade Tan" userId="16b1a3b18b71b79e" providerId="LiveId" clId="{8B0C122B-5307-0C44-8CE0-4274D860CAEB}" dt="2023-03-14T00:57:32.984" v="1356" actId="478"/>
          <ac:inkMkLst>
            <pc:docMk/>
            <pc:sldMk cId="3226618749" sldId="308"/>
            <ac:inkMk id="261" creationId="{1D85034C-B631-8D19-CF4E-5CE1CF8B3E5C}"/>
          </ac:inkMkLst>
        </pc:inkChg>
        <pc:inkChg chg="del mod">
          <ac:chgData name="Jade Tan" userId="16b1a3b18b71b79e" providerId="LiveId" clId="{8B0C122B-5307-0C44-8CE0-4274D860CAEB}" dt="2023-03-14T00:57:32.984" v="1356" actId="478"/>
          <ac:inkMkLst>
            <pc:docMk/>
            <pc:sldMk cId="3226618749" sldId="308"/>
            <ac:inkMk id="264" creationId="{28C5B92A-B8B7-2F44-DBD0-821DA92C0380}"/>
          </ac:inkMkLst>
        </pc:inkChg>
        <pc:inkChg chg="del mod">
          <ac:chgData name="Jade Tan" userId="16b1a3b18b71b79e" providerId="LiveId" clId="{8B0C122B-5307-0C44-8CE0-4274D860CAEB}" dt="2023-03-14T00:57:32.984" v="1356" actId="478"/>
          <ac:inkMkLst>
            <pc:docMk/>
            <pc:sldMk cId="3226618749" sldId="308"/>
            <ac:inkMk id="268" creationId="{8254C1A4-63F2-E97B-A2A4-7D52DE47E68F}"/>
          </ac:inkMkLst>
        </pc:inkChg>
        <pc:inkChg chg="del mod">
          <ac:chgData name="Jade Tan" userId="16b1a3b18b71b79e" providerId="LiveId" clId="{8B0C122B-5307-0C44-8CE0-4274D860CAEB}" dt="2023-03-14T00:57:32.984" v="1356" actId="478"/>
          <ac:inkMkLst>
            <pc:docMk/>
            <pc:sldMk cId="3226618749" sldId="308"/>
            <ac:inkMk id="273" creationId="{4490F528-BA6A-1BDA-4A0A-BFCFBC985D7D}"/>
          </ac:inkMkLst>
        </pc:inkChg>
        <pc:inkChg chg="del">
          <ac:chgData name="Jade Tan" userId="16b1a3b18b71b79e" providerId="LiveId" clId="{8B0C122B-5307-0C44-8CE0-4274D860CAEB}" dt="2023-03-14T00:57:32.984" v="1356" actId="478"/>
          <ac:inkMkLst>
            <pc:docMk/>
            <pc:sldMk cId="3226618749" sldId="308"/>
            <ac:inkMk id="277" creationId="{A909070A-B7EC-1B5C-EA48-A7FE9A697D5C}"/>
          </ac:inkMkLst>
        </pc:inkChg>
        <pc:inkChg chg="del">
          <ac:chgData name="Jade Tan" userId="16b1a3b18b71b79e" providerId="LiveId" clId="{8B0C122B-5307-0C44-8CE0-4274D860CAEB}" dt="2023-03-14T00:57:32.984" v="1356" actId="478"/>
          <ac:inkMkLst>
            <pc:docMk/>
            <pc:sldMk cId="3226618749" sldId="308"/>
            <ac:inkMk id="280" creationId="{EC8C76CB-4303-244A-B120-078D53C25FBD}"/>
          </ac:inkMkLst>
        </pc:inkChg>
        <pc:inkChg chg="del mod">
          <ac:chgData name="Jade Tan" userId="16b1a3b18b71b79e" providerId="LiveId" clId="{8B0C122B-5307-0C44-8CE0-4274D860CAEB}" dt="2023-03-14T00:57:32.984" v="1356" actId="478"/>
          <ac:inkMkLst>
            <pc:docMk/>
            <pc:sldMk cId="3226618749" sldId="308"/>
            <ac:inkMk id="281" creationId="{896386D3-88C5-C456-17A9-F972F46D628D}"/>
          </ac:inkMkLst>
        </pc:inkChg>
        <pc:inkChg chg="del mod">
          <ac:chgData name="Jade Tan" userId="16b1a3b18b71b79e" providerId="LiveId" clId="{8B0C122B-5307-0C44-8CE0-4274D860CAEB}" dt="2023-03-14T00:57:32.984" v="1356" actId="478"/>
          <ac:inkMkLst>
            <pc:docMk/>
            <pc:sldMk cId="3226618749" sldId="308"/>
            <ac:inkMk id="284" creationId="{2E74906E-8791-4F3F-2A53-683FFA793ECD}"/>
          </ac:inkMkLst>
        </pc:inkChg>
        <pc:inkChg chg="del mod">
          <ac:chgData name="Jade Tan" userId="16b1a3b18b71b79e" providerId="LiveId" clId="{8B0C122B-5307-0C44-8CE0-4274D860CAEB}" dt="2023-03-14T00:57:32.984" v="1356" actId="478"/>
          <ac:inkMkLst>
            <pc:docMk/>
            <pc:sldMk cId="3226618749" sldId="308"/>
            <ac:inkMk id="288" creationId="{FE2B4C7D-48F5-868F-62F3-8F36DD324757}"/>
          </ac:inkMkLst>
        </pc:inkChg>
        <pc:inkChg chg="del mod">
          <ac:chgData name="Jade Tan" userId="16b1a3b18b71b79e" providerId="LiveId" clId="{8B0C122B-5307-0C44-8CE0-4274D860CAEB}" dt="2023-03-14T00:57:32.984" v="1356" actId="478"/>
          <ac:inkMkLst>
            <pc:docMk/>
            <pc:sldMk cId="3226618749" sldId="308"/>
            <ac:inkMk id="295" creationId="{E36759CB-9AA8-9C2C-1722-1CE74F8D862F}"/>
          </ac:inkMkLst>
        </pc:inkChg>
        <pc:inkChg chg="del mod">
          <ac:chgData name="Jade Tan" userId="16b1a3b18b71b79e" providerId="LiveId" clId="{8B0C122B-5307-0C44-8CE0-4274D860CAEB}" dt="2023-03-14T00:57:32.984" v="1356" actId="478"/>
          <ac:inkMkLst>
            <pc:docMk/>
            <pc:sldMk cId="3226618749" sldId="308"/>
            <ac:inkMk id="299" creationId="{905D9A80-B0DC-2391-C1D2-4336F95B191E}"/>
          </ac:inkMkLst>
        </pc:inkChg>
        <pc:inkChg chg="del mod">
          <ac:chgData name="Jade Tan" userId="16b1a3b18b71b79e" providerId="LiveId" clId="{8B0C122B-5307-0C44-8CE0-4274D860CAEB}" dt="2023-03-14T00:57:32.984" v="1356" actId="478"/>
          <ac:inkMkLst>
            <pc:docMk/>
            <pc:sldMk cId="3226618749" sldId="308"/>
            <ac:inkMk id="304" creationId="{2CA131F4-5BBD-7A34-AD09-566B17BF6CB1}"/>
          </ac:inkMkLst>
        </pc:inkChg>
        <pc:inkChg chg="del mod">
          <ac:chgData name="Jade Tan" userId="16b1a3b18b71b79e" providerId="LiveId" clId="{8B0C122B-5307-0C44-8CE0-4274D860CAEB}" dt="2023-03-14T00:57:32.984" v="1356" actId="478"/>
          <ac:inkMkLst>
            <pc:docMk/>
            <pc:sldMk cId="3226618749" sldId="308"/>
            <ac:inkMk id="305" creationId="{544E6562-1C0F-7CCB-242D-9733A0A47863}"/>
          </ac:inkMkLst>
        </pc:inkChg>
      </pc:sldChg>
      <pc:sldChg chg="modSp mod ord">
        <pc:chgData name="Jade Tan" userId="16b1a3b18b71b79e" providerId="LiveId" clId="{8B0C122B-5307-0C44-8CE0-4274D860CAEB}" dt="2023-03-14T02:19:37.369" v="1514" actId="20577"/>
        <pc:sldMkLst>
          <pc:docMk/>
          <pc:sldMk cId="2037852148" sldId="309"/>
        </pc:sldMkLst>
        <pc:spChg chg="mod">
          <ac:chgData name="Jade Tan" userId="16b1a3b18b71b79e" providerId="LiveId" clId="{8B0C122B-5307-0C44-8CE0-4274D860CAEB}" dt="2023-03-14T02:19:37.369" v="1514" actId="20577"/>
          <ac:spMkLst>
            <pc:docMk/>
            <pc:sldMk cId="2037852148" sldId="309"/>
            <ac:spMk id="2" creationId="{0BE57BCE-C9A2-51DF-9F7F-32F5EE787AF2}"/>
          </ac:spMkLst>
        </pc:spChg>
        <pc:spChg chg="mod">
          <ac:chgData name="Jade Tan" userId="16b1a3b18b71b79e" providerId="LiveId" clId="{8B0C122B-5307-0C44-8CE0-4274D860CAEB}" dt="2023-03-14T02:19:27.632" v="1503" actId="113"/>
          <ac:spMkLst>
            <pc:docMk/>
            <pc:sldMk cId="2037852148" sldId="309"/>
            <ac:spMk id="3" creationId="{9E04D4A6-DB16-29B2-86D8-41E0091ABC80}"/>
          </ac:spMkLst>
        </pc:spChg>
      </pc:sldChg>
      <pc:sldChg chg="modSp new mod">
        <pc:chgData name="Jade Tan" userId="16b1a3b18b71b79e" providerId="LiveId" clId="{8B0C122B-5307-0C44-8CE0-4274D860CAEB}" dt="2023-03-25T21:09:22.111" v="6216" actId="2711"/>
        <pc:sldMkLst>
          <pc:docMk/>
          <pc:sldMk cId="1920259985" sldId="310"/>
        </pc:sldMkLst>
        <pc:spChg chg="mod">
          <ac:chgData name="Jade Tan" userId="16b1a3b18b71b79e" providerId="LiveId" clId="{8B0C122B-5307-0C44-8CE0-4274D860CAEB}" dt="2023-03-17T19:47:12.148" v="1647" actId="20577"/>
          <ac:spMkLst>
            <pc:docMk/>
            <pc:sldMk cId="1920259985" sldId="310"/>
            <ac:spMk id="2" creationId="{D362B339-23C4-A898-E54E-945019F1D37C}"/>
          </ac:spMkLst>
        </pc:spChg>
        <pc:spChg chg="mod">
          <ac:chgData name="Jade Tan" userId="16b1a3b18b71b79e" providerId="LiveId" clId="{8B0C122B-5307-0C44-8CE0-4274D860CAEB}" dt="2023-03-25T21:09:22.111" v="6216" actId="2711"/>
          <ac:spMkLst>
            <pc:docMk/>
            <pc:sldMk cId="1920259985" sldId="310"/>
            <ac:spMk id="3" creationId="{E3302F36-532C-8525-B072-ED87C599F7DA}"/>
          </ac:spMkLst>
        </pc:spChg>
      </pc:sldChg>
      <pc:sldChg chg="addSp delSp modSp add mod">
        <pc:chgData name="Jade Tan" userId="16b1a3b18b71b79e" providerId="LiveId" clId="{8B0C122B-5307-0C44-8CE0-4274D860CAEB}" dt="2023-03-17T21:51:38.188" v="2486" actId="113"/>
        <pc:sldMkLst>
          <pc:docMk/>
          <pc:sldMk cId="3808065935" sldId="311"/>
        </pc:sldMkLst>
        <pc:spChg chg="mod">
          <ac:chgData name="Jade Tan" userId="16b1a3b18b71b79e" providerId="LiveId" clId="{8B0C122B-5307-0C44-8CE0-4274D860CAEB}" dt="2023-03-17T21:51:38.188" v="2486" actId="113"/>
          <ac:spMkLst>
            <pc:docMk/>
            <pc:sldMk cId="3808065935" sldId="311"/>
            <ac:spMk id="3" creationId="{9E04D4A6-DB16-29B2-86D8-41E0091ABC80}"/>
          </ac:spMkLst>
        </pc:spChg>
        <pc:picChg chg="add del mod">
          <ac:chgData name="Jade Tan" userId="16b1a3b18b71b79e" providerId="LiveId" clId="{8B0C122B-5307-0C44-8CE0-4274D860CAEB}" dt="2023-03-17T21:49:05.300" v="2480" actId="478"/>
          <ac:picMkLst>
            <pc:docMk/>
            <pc:sldMk cId="3808065935" sldId="311"/>
            <ac:picMk id="5" creationId="{5C22F17A-A762-065F-9435-767C034E7741}"/>
          </ac:picMkLst>
        </pc:picChg>
        <pc:picChg chg="add mod">
          <ac:chgData name="Jade Tan" userId="16b1a3b18b71b79e" providerId="LiveId" clId="{8B0C122B-5307-0C44-8CE0-4274D860CAEB}" dt="2023-03-17T21:51:32.169" v="2485" actId="14100"/>
          <ac:picMkLst>
            <pc:docMk/>
            <pc:sldMk cId="3808065935" sldId="311"/>
            <ac:picMk id="7" creationId="{EC14BC2F-0043-4050-5DF7-330985E2C5C5}"/>
          </ac:picMkLst>
        </pc:picChg>
      </pc:sldChg>
      <pc:sldChg chg="add del">
        <pc:chgData name="Jade Tan" userId="16b1a3b18b71b79e" providerId="LiveId" clId="{8B0C122B-5307-0C44-8CE0-4274D860CAEB}" dt="2023-03-17T20:37:55.716" v="2088" actId="2696"/>
        <pc:sldMkLst>
          <pc:docMk/>
          <pc:sldMk cId="2569887169" sldId="312"/>
        </pc:sldMkLst>
      </pc:sldChg>
      <pc:sldChg chg="add del">
        <pc:chgData name="Jade Tan" userId="16b1a3b18b71b79e" providerId="LiveId" clId="{8B0C122B-5307-0C44-8CE0-4274D860CAEB}" dt="2023-03-17T20:23:49.563" v="1784" actId="2696"/>
        <pc:sldMkLst>
          <pc:docMk/>
          <pc:sldMk cId="2793222710" sldId="312"/>
        </pc:sldMkLst>
      </pc:sldChg>
      <pc:sldChg chg="addSp delSp modSp new mod">
        <pc:chgData name="Jade Tan" userId="16b1a3b18b71b79e" providerId="LiveId" clId="{8B0C122B-5307-0C44-8CE0-4274D860CAEB}" dt="2023-03-17T22:07:07.646" v="2834" actId="478"/>
        <pc:sldMkLst>
          <pc:docMk/>
          <pc:sldMk cId="4283440046" sldId="312"/>
        </pc:sldMkLst>
        <pc:spChg chg="del">
          <ac:chgData name="Jade Tan" userId="16b1a3b18b71b79e" providerId="LiveId" clId="{8B0C122B-5307-0C44-8CE0-4274D860CAEB}" dt="2023-03-17T22:07:07.646" v="2834" actId="478"/>
          <ac:spMkLst>
            <pc:docMk/>
            <pc:sldMk cId="4283440046" sldId="312"/>
            <ac:spMk id="2" creationId="{5CF6D18E-9786-0071-DFA0-E7E172450B58}"/>
          </ac:spMkLst>
        </pc:spChg>
        <pc:spChg chg="del">
          <ac:chgData name="Jade Tan" userId="16b1a3b18b71b79e" providerId="LiveId" clId="{8B0C122B-5307-0C44-8CE0-4274D860CAEB}" dt="2023-03-17T21:53:48.423" v="2529" actId="931"/>
          <ac:spMkLst>
            <pc:docMk/>
            <pc:sldMk cId="4283440046" sldId="312"/>
            <ac:spMk id="3" creationId="{1149A7C2-07B6-2EDD-E1BD-2524D773CB80}"/>
          </ac:spMkLst>
        </pc:spChg>
        <pc:spChg chg="add del mod">
          <ac:chgData name="Jade Tan" userId="16b1a3b18b71b79e" providerId="LiveId" clId="{8B0C122B-5307-0C44-8CE0-4274D860CAEB}" dt="2023-03-17T21:54:41.021" v="2533"/>
          <ac:spMkLst>
            <pc:docMk/>
            <pc:sldMk cId="4283440046" sldId="312"/>
            <ac:spMk id="7" creationId="{C43CE614-0E0F-2AFE-CA4E-B1E41F3470DF}"/>
          </ac:spMkLst>
        </pc:spChg>
        <pc:picChg chg="add del mod">
          <ac:chgData name="Jade Tan" userId="16b1a3b18b71b79e" providerId="LiveId" clId="{8B0C122B-5307-0C44-8CE0-4274D860CAEB}" dt="2023-03-17T21:53:50.236" v="2532" actId="478"/>
          <ac:picMkLst>
            <pc:docMk/>
            <pc:sldMk cId="4283440046" sldId="312"/>
            <ac:picMk id="5" creationId="{F2A6CEEA-DD89-802A-11AC-2EE2C85FF0D3}"/>
          </ac:picMkLst>
        </pc:picChg>
        <pc:picChg chg="add mod">
          <ac:chgData name="Jade Tan" userId="16b1a3b18b71b79e" providerId="LiveId" clId="{8B0C122B-5307-0C44-8CE0-4274D860CAEB}" dt="2023-03-17T21:55:16.420" v="2553" actId="1038"/>
          <ac:picMkLst>
            <pc:docMk/>
            <pc:sldMk cId="4283440046" sldId="312"/>
            <ac:picMk id="9" creationId="{64542BAB-B04E-B5D4-D0E0-D3E24805685D}"/>
          </ac:picMkLst>
        </pc:picChg>
        <pc:picChg chg="add mod">
          <ac:chgData name="Jade Tan" userId="16b1a3b18b71b79e" providerId="LiveId" clId="{8B0C122B-5307-0C44-8CE0-4274D860CAEB}" dt="2023-03-17T21:55:22.042" v="2578" actId="1038"/>
          <ac:picMkLst>
            <pc:docMk/>
            <pc:sldMk cId="4283440046" sldId="312"/>
            <ac:picMk id="11" creationId="{7C8F5391-241F-E307-A378-0A4DE705D725}"/>
          </ac:picMkLst>
        </pc:picChg>
      </pc:sldChg>
      <pc:sldChg chg="delSp modSp add mod addCm modCm">
        <pc:chgData name="Jade Tan" userId="16b1a3b18b71b79e" providerId="LiveId" clId="{8B0C122B-5307-0C44-8CE0-4274D860CAEB}" dt="2023-03-25T21:13:30.123" v="6218"/>
        <pc:sldMkLst>
          <pc:docMk/>
          <pc:sldMk cId="4057785502" sldId="313"/>
        </pc:sldMkLst>
        <pc:spChg chg="mod">
          <ac:chgData name="Jade Tan" userId="16b1a3b18b71b79e" providerId="LiveId" clId="{8B0C122B-5307-0C44-8CE0-4274D860CAEB}" dt="2023-03-25T21:11:50.223" v="6217" actId="20577"/>
          <ac:spMkLst>
            <pc:docMk/>
            <pc:sldMk cId="4057785502" sldId="313"/>
            <ac:spMk id="3" creationId="{9E04D4A6-DB16-29B2-86D8-41E0091ABC80}"/>
          </ac:spMkLst>
        </pc:spChg>
        <pc:picChg chg="del">
          <ac:chgData name="Jade Tan" userId="16b1a3b18b71b79e" providerId="LiveId" clId="{8B0C122B-5307-0C44-8CE0-4274D860CAEB}" dt="2023-03-17T22:01:22.844" v="2674" actId="478"/>
          <ac:picMkLst>
            <pc:docMk/>
            <pc:sldMk cId="4057785502" sldId="313"/>
            <ac:picMk id="5" creationId="{4DF933E7-AF7A-0101-661B-316D9824685E}"/>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25T21:11:50.223" v="6217" actId="20577"/>
              <pc2:cmMkLst xmlns:pc2="http://schemas.microsoft.com/office/powerpoint/2019/9/main/command">
                <pc:docMk/>
                <pc:sldMk cId="4057785502" sldId="313"/>
                <pc2:cmMk id="{3EB3157B-5447-2045-BEC1-AAC5E8881BD1}"/>
              </pc2:cmMkLst>
            </pc226:cmChg>
            <pc226:cmChg xmlns:pc226="http://schemas.microsoft.com/office/powerpoint/2022/06/main/command" chg="add mod">
              <pc226:chgData name="Jade Tan" userId="16b1a3b18b71b79e" providerId="LiveId" clId="{8B0C122B-5307-0C44-8CE0-4274D860CAEB}" dt="2023-03-25T21:13:30.123" v="6218"/>
              <pc2:cmMkLst xmlns:pc2="http://schemas.microsoft.com/office/powerpoint/2019/9/main/command">
                <pc:docMk/>
                <pc:sldMk cId="4057785502" sldId="313"/>
                <pc2:cmMk id="{B87B259F-0D0E-3C44-8D3B-B590406E28BD}"/>
              </pc2:cmMkLst>
            </pc226:cmChg>
          </p:ext>
        </pc:extLst>
      </pc:sldChg>
      <pc:sldChg chg="modSp new mod">
        <pc:chgData name="Jade Tan" userId="16b1a3b18b71b79e" providerId="LiveId" clId="{8B0C122B-5307-0C44-8CE0-4274D860CAEB}" dt="2023-03-19T19:12:31.826" v="5342" actId="20577"/>
        <pc:sldMkLst>
          <pc:docMk/>
          <pc:sldMk cId="1824212240" sldId="314"/>
        </pc:sldMkLst>
        <pc:spChg chg="mod">
          <ac:chgData name="Jade Tan" userId="16b1a3b18b71b79e" providerId="LiveId" clId="{8B0C122B-5307-0C44-8CE0-4274D860CAEB}" dt="2023-03-19T19:12:31.826" v="5342" actId="20577"/>
          <ac:spMkLst>
            <pc:docMk/>
            <pc:sldMk cId="1824212240" sldId="314"/>
            <ac:spMk id="2" creationId="{B64FB70D-A81C-1B47-F5EE-8C995B063C1D}"/>
          </ac:spMkLst>
        </pc:spChg>
        <pc:spChg chg="mod">
          <ac:chgData name="Jade Tan" userId="16b1a3b18b71b79e" providerId="LiveId" clId="{8B0C122B-5307-0C44-8CE0-4274D860CAEB}" dt="2023-03-18T21:14:28.662" v="3840" actId="27636"/>
          <ac:spMkLst>
            <pc:docMk/>
            <pc:sldMk cId="1824212240" sldId="314"/>
            <ac:spMk id="3" creationId="{B45A857F-3843-8E63-9952-ADBE456C17BE}"/>
          </ac:spMkLst>
        </pc:spChg>
      </pc:sldChg>
      <pc:sldChg chg="addSp delSp modSp new mod">
        <pc:chgData name="Jade Tan" userId="16b1a3b18b71b79e" providerId="LiveId" clId="{8B0C122B-5307-0C44-8CE0-4274D860CAEB}" dt="2023-03-18T15:15:15.367" v="3502" actId="478"/>
        <pc:sldMkLst>
          <pc:docMk/>
          <pc:sldMk cId="2131425976" sldId="315"/>
        </pc:sldMkLst>
        <pc:spChg chg="del">
          <ac:chgData name="Jade Tan" userId="16b1a3b18b71b79e" providerId="LiveId" clId="{8B0C122B-5307-0C44-8CE0-4274D860CAEB}" dt="2023-03-18T15:15:15.367" v="3502" actId="478"/>
          <ac:spMkLst>
            <pc:docMk/>
            <pc:sldMk cId="2131425976" sldId="315"/>
            <ac:spMk id="2" creationId="{EDE56905-59E9-ECDE-ADB8-05A7B9465FA6}"/>
          </ac:spMkLst>
        </pc:spChg>
        <pc:spChg chg="del">
          <ac:chgData name="Jade Tan" userId="16b1a3b18b71b79e" providerId="LiveId" clId="{8B0C122B-5307-0C44-8CE0-4274D860CAEB}" dt="2023-03-18T15:13:29.711" v="3486" actId="931"/>
          <ac:spMkLst>
            <pc:docMk/>
            <pc:sldMk cId="2131425976" sldId="315"/>
            <ac:spMk id="3" creationId="{812A2422-5F5B-5566-368F-784F21447CDA}"/>
          </ac:spMkLst>
        </pc:spChg>
        <pc:spChg chg="add del mod">
          <ac:chgData name="Jade Tan" userId="16b1a3b18b71b79e" providerId="LiveId" clId="{8B0C122B-5307-0C44-8CE0-4274D860CAEB}" dt="2023-03-18T15:14:15.172" v="3493" actId="931"/>
          <ac:spMkLst>
            <pc:docMk/>
            <pc:sldMk cId="2131425976" sldId="315"/>
            <ac:spMk id="7" creationId="{EC5A25D4-5170-F157-237E-0FFB53973E75}"/>
          </ac:spMkLst>
        </pc:spChg>
        <pc:picChg chg="add del mod">
          <ac:chgData name="Jade Tan" userId="16b1a3b18b71b79e" providerId="LiveId" clId="{8B0C122B-5307-0C44-8CE0-4274D860CAEB}" dt="2023-03-18T15:13:47.328" v="3492" actId="478"/>
          <ac:picMkLst>
            <pc:docMk/>
            <pc:sldMk cId="2131425976" sldId="315"/>
            <ac:picMk id="5" creationId="{6C639321-9E02-65C0-A148-5A4031B8BA9D}"/>
          </ac:picMkLst>
        </pc:picChg>
        <pc:picChg chg="add mod modCrop">
          <ac:chgData name="Jade Tan" userId="16b1a3b18b71b79e" providerId="LiveId" clId="{8B0C122B-5307-0C44-8CE0-4274D860CAEB}" dt="2023-03-18T15:15:13.678" v="3501" actId="1076"/>
          <ac:picMkLst>
            <pc:docMk/>
            <pc:sldMk cId="2131425976" sldId="315"/>
            <ac:picMk id="9" creationId="{12D9C030-6933-6436-AC2C-6F46AAEDFEEB}"/>
          </ac:picMkLst>
        </pc:picChg>
      </pc:sldChg>
      <pc:sldChg chg="addSp modSp add mod">
        <pc:chgData name="Jade Tan" userId="16b1a3b18b71b79e" providerId="LiveId" clId="{8B0C122B-5307-0C44-8CE0-4274D860CAEB}" dt="2023-03-23T15:05:42.837" v="5764" actId="20577"/>
        <pc:sldMkLst>
          <pc:docMk/>
          <pc:sldMk cId="1265361439" sldId="316"/>
        </pc:sldMkLst>
        <pc:spChg chg="mod">
          <ac:chgData name="Jade Tan" userId="16b1a3b18b71b79e" providerId="LiveId" clId="{8B0C122B-5307-0C44-8CE0-4274D860CAEB}" dt="2023-03-19T18:51:01.985" v="5109"/>
          <ac:spMkLst>
            <pc:docMk/>
            <pc:sldMk cId="1265361439" sldId="316"/>
            <ac:spMk id="2" creationId="{93554A5E-FC95-5734-44F5-31205A37380E}"/>
          </ac:spMkLst>
        </pc:spChg>
        <pc:spChg chg="mod">
          <ac:chgData name="Jade Tan" userId="16b1a3b18b71b79e" providerId="LiveId" clId="{8B0C122B-5307-0C44-8CE0-4274D860CAEB}" dt="2023-03-23T15:05:42.837" v="5764" actId="20577"/>
          <ac:spMkLst>
            <pc:docMk/>
            <pc:sldMk cId="1265361439" sldId="316"/>
            <ac:spMk id="3" creationId="{5492EFA4-D9E3-4C2E-45DB-E51979201BE0}"/>
          </ac:spMkLst>
        </pc:spChg>
        <pc:picChg chg="add mod">
          <ac:chgData name="Jade Tan" userId="16b1a3b18b71b79e" providerId="LiveId" clId="{8B0C122B-5307-0C44-8CE0-4274D860CAEB}" dt="2023-03-18T20:31:35.815" v="3672" actId="1076"/>
          <ac:picMkLst>
            <pc:docMk/>
            <pc:sldMk cId="1265361439" sldId="316"/>
            <ac:picMk id="1026" creationId="{91AFEEDA-669A-0259-F1FB-FA640BCCFBD3}"/>
          </ac:picMkLst>
        </pc:picChg>
      </pc:sldChg>
      <pc:sldChg chg="delSp modSp add mod">
        <pc:chgData name="Jade Tan" userId="16b1a3b18b71b79e" providerId="LiveId" clId="{8B0C122B-5307-0C44-8CE0-4274D860CAEB}" dt="2023-03-19T18:51:06.962" v="5110"/>
        <pc:sldMkLst>
          <pc:docMk/>
          <pc:sldMk cId="2637937869" sldId="317"/>
        </pc:sldMkLst>
        <pc:spChg chg="mod">
          <ac:chgData name="Jade Tan" userId="16b1a3b18b71b79e" providerId="LiveId" clId="{8B0C122B-5307-0C44-8CE0-4274D860CAEB}" dt="2023-03-19T18:51:06.962" v="5110"/>
          <ac:spMkLst>
            <pc:docMk/>
            <pc:sldMk cId="2637937869" sldId="317"/>
            <ac:spMk id="2" creationId="{93554A5E-FC95-5734-44F5-31205A37380E}"/>
          </ac:spMkLst>
        </pc:spChg>
        <pc:spChg chg="mod">
          <ac:chgData name="Jade Tan" userId="16b1a3b18b71b79e" providerId="LiveId" clId="{8B0C122B-5307-0C44-8CE0-4274D860CAEB}" dt="2023-03-18T21:01:16.564" v="3752" actId="14100"/>
          <ac:spMkLst>
            <pc:docMk/>
            <pc:sldMk cId="2637937869" sldId="317"/>
            <ac:spMk id="3" creationId="{5492EFA4-D9E3-4C2E-45DB-E51979201BE0}"/>
          </ac:spMkLst>
        </pc:spChg>
        <pc:picChg chg="del">
          <ac:chgData name="Jade Tan" userId="16b1a3b18b71b79e" providerId="LiveId" clId="{8B0C122B-5307-0C44-8CE0-4274D860CAEB}" dt="2023-03-18T15:37:50.951" v="3633" actId="478"/>
          <ac:picMkLst>
            <pc:docMk/>
            <pc:sldMk cId="2637937869" sldId="317"/>
            <ac:picMk id="1026" creationId="{91AFEEDA-669A-0259-F1FB-FA640BCCFBD3}"/>
          </ac:picMkLst>
        </pc:picChg>
      </pc:sldChg>
      <pc:sldChg chg="modSp add del mod modCm">
        <pc:chgData name="Jade Tan" userId="16b1a3b18b71b79e" providerId="LiveId" clId="{8B0C122B-5307-0C44-8CE0-4274D860CAEB}" dt="2023-03-18T15:47:22.882" v="3656" actId="2696"/>
        <pc:sldMkLst>
          <pc:docMk/>
          <pc:sldMk cId="939823642" sldId="318"/>
        </pc:sldMkLst>
        <pc:spChg chg="mod">
          <ac:chgData name="Jade Tan" userId="16b1a3b18b71b79e" providerId="LiveId" clId="{8B0C122B-5307-0C44-8CE0-4274D860CAEB}" dt="2023-03-18T15:46:00.890" v="3653" actId="20577"/>
          <ac:spMkLst>
            <pc:docMk/>
            <pc:sldMk cId="939823642" sldId="318"/>
            <ac:spMk id="3" creationId="{5492EFA4-D9E3-4C2E-45DB-E51979201BE0}"/>
          </ac:spMkLst>
        </pc:spChg>
        <pc:picChg chg="mod">
          <ac:chgData name="Jade Tan" userId="16b1a3b18b71b79e" providerId="LiveId" clId="{8B0C122B-5307-0C44-8CE0-4274D860CAEB}" dt="2023-03-18T15:46:05.487" v="3654" actId="1076"/>
          <ac:picMkLst>
            <pc:docMk/>
            <pc:sldMk cId="939823642" sldId="318"/>
            <ac:picMk id="5" creationId="{58B0CED7-FDC5-5BDB-F433-CCC059D94B3D}"/>
          </ac:picMkLst>
        </pc:picChg>
        <pc:extLst>
          <p:ext xmlns:p="http://schemas.openxmlformats.org/presentationml/2006/main" uri="{D6D511B9-2390-475A-947B-AFAB55BFBCF1}">
            <pc226:cmChg xmlns:pc226="http://schemas.microsoft.com/office/powerpoint/2022/06/main/command" chg="mod">
              <pc226:chgData name="Jade Tan" userId="16b1a3b18b71b79e" providerId="LiveId" clId="{8B0C122B-5307-0C44-8CE0-4274D860CAEB}" dt="2023-03-18T15:46:00.890" v="3653" actId="20577"/>
              <pc2:cmMkLst xmlns:pc2="http://schemas.microsoft.com/office/powerpoint/2019/9/main/command">
                <pc:docMk/>
                <pc:sldMk cId="939823642" sldId="318"/>
                <pc2:cmMk id="{28D47000-FE81-3241-81F6-C4B294B42B4B}"/>
              </pc2:cmMkLst>
            </pc226:cmChg>
          </p:ext>
        </pc:extLst>
      </pc:sldChg>
      <pc:sldChg chg="modSp add mod">
        <pc:chgData name="Jade Tan" userId="16b1a3b18b71b79e" providerId="LiveId" clId="{8B0C122B-5307-0C44-8CE0-4274D860CAEB}" dt="2023-03-19T19:12:37.653" v="5359" actId="20577"/>
        <pc:sldMkLst>
          <pc:docMk/>
          <pc:sldMk cId="1744748129" sldId="318"/>
        </pc:sldMkLst>
        <pc:spChg chg="mod">
          <ac:chgData name="Jade Tan" userId="16b1a3b18b71b79e" providerId="LiveId" clId="{8B0C122B-5307-0C44-8CE0-4274D860CAEB}" dt="2023-03-19T19:12:37.653" v="5359" actId="20577"/>
          <ac:spMkLst>
            <pc:docMk/>
            <pc:sldMk cId="1744748129" sldId="318"/>
            <ac:spMk id="2" creationId="{B64FB70D-A81C-1B47-F5EE-8C995B063C1D}"/>
          </ac:spMkLst>
        </pc:spChg>
        <pc:spChg chg="mod">
          <ac:chgData name="Jade Tan" userId="16b1a3b18b71b79e" providerId="LiveId" clId="{8B0C122B-5307-0C44-8CE0-4274D860CAEB}" dt="2023-03-18T21:16:19.752" v="3893" actId="20577"/>
          <ac:spMkLst>
            <pc:docMk/>
            <pc:sldMk cId="1744748129" sldId="318"/>
            <ac:spMk id="3" creationId="{B45A857F-3843-8E63-9952-ADBE456C17BE}"/>
          </ac:spMkLst>
        </pc:spChg>
      </pc:sldChg>
      <pc:sldChg chg="delSp modSp add mod">
        <pc:chgData name="Jade Tan" userId="16b1a3b18b71b79e" providerId="LiveId" clId="{8B0C122B-5307-0C44-8CE0-4274D860CAEB}" dt="2023-03-25T20:40:42.325" v="6080" actId="20577"/>
        <pc:sldMkLst>
          <pc:docMk/>
          <pc:sldMk cId="3478717496" sldId="319"/>
        </pc:sldMkLst>
        <pc:spChg chg="mod">
          <ac:chgData name="Jade Tan" userId="16b1a3b18b71b79e" providerId="LiveId" clId="{8B0C122B-5307-0C44-8CE0-4274D860CAEB}" dt="2023-03-25T20:40:42.325" v="6080" actId="20577"/>
          <ac:spMkLst>
            <pc:docMk/>
            <pc:sldMk cId="3478717496" sldId="319"/>
            <ac:spMk id="3" creationId="{C0CE982F-7D88-64F1-BFFB-48D8654B21CB}"/>
          </ac:spMkLst>
        </pc:spChg>
        <pc:picChg chg="del">
          <ac:chgData name="Jade Tan" userId="16b1a3b18b71b79e" providerId="LiveId" clId="{8B0C122B-5307-0C44-8CE0-4274D860CAEB}" dt="2023-03-19T01:35:48.576" v="4088" actId="478"/>
          <ac:picMkLst>
            <pc:docMk/>
            <pc:sldMk cId="3478717496" sldId="319"/>
            <ac:picMk id="5" creationId="{6BC8AD14-B60C-9AAB-90C3-E5053AD7C34B}"/>
          </ac:picMkLst>
        </pc:picChg>
      </pc:sldChg>
      <pc:sldChg chg="modSp add mod delCm">
        <pc:chgData name="Jade Tan" userId="16b1a3b18b71b79e" providerId="LiveId" clId="{8B0C122B-5307-0C44-8CE0-4274D860CAEB}" dt="2023-03-25T20:50:04.845" v="6133" actId="20577"/>
        <pc:sldMkLst>
          <pc:docMk/>
          <pc:sldMk cId="3884512334" sldId="320"/>
        </pc:sldMkLst>
        <pc:spChg chg="mod">
          <ac:chgData name="Jade Tan" userId="16b1a3b18b71b79e" providerId="LiveId" clId="{8B0C122B-5307-0C44-8CE0-4274D860CAEB}" dt="2023-03-19T01:38:14.572" v="4278" actId="20577"/>
          <ac:spMkLst>
            <pc:docMk/>
            <pc:sldMk cId="3884512334" sldId="320"/>
            <ac:spMk id="2" creationId="{AFB2C563-C989-A02A-5F79-F94CE3B0D802}"/>
          </ac:spMkLst>
        </pc:spChg>
        <pc:spChg chg="mod">
          <ac:chgData name="Jade Tan" userId="16b1a3b18b71b79e" providerId="LiveId" clId="{8B0C122B-5307-0C44-8CE0-4274D860CAEB}" dt="2023-03-25T20:50:04.845" v="6133" actId="20577"/>
          <ac:spMkLst>
            <pc:docMk/>
            <pc:sldMk cId="3884512334" sldId="320"/>
            <ac:spMk id="3" creationId="{43040C20-A279-C98F-5BAE-3BA140C17A36}"/>
          </ac:spMkLst>
        </pc:spChg>
        <pc:extLst>
          <p:ext xmlns:p="http://schemas.openxmlformats.org/presentationml/2006/main" uri="{D6D511B9-2390-475A-947B-AFAB55BFBCF1}">
            <pc226:cmChg xmlns:pc226="http://schemas.microsoft.com/office/powerpoint/2022/06/main/command" chg="del">
              <pc226:chgData name="Jade Tan" userId="16b1a3b18b71b79e" providerId="LiveId" clId="{8B0C122B-5307-0C44-8CE0-4274D860CAEB}" dt="2023-03-19T01:37:59.783" v="4268"/>
              <pc2:cmMkLst xmlns:pc2="http://schemas.microsoft.com/office/powerpoint/2019/9/main/command">
                <pc:docMk/>
                <pc:sldMk cId="3884512334" sldId="320"/>
                <pc2:cmMk id="{12FFA413-F08E-FE44-B3BA-72127D0AD679}"/>
              </pc2:cmMkLst>
            </pc226:cmChg>
          </p:ext>
        </pc:extLst>
      </pc:sldChg>
      <pc:sldChg chg="delSp modSp add mod">
        <pc:chgData name="Jade Tan" userId="16b1a3b18b71b79e" providerId="LiveId" clId="{8B0C122B-5307-0C44-8CE0-4274D860CAEB}" dt="2023-03-19T01:54:38.118" v="4757" actId="5793"/>
        <pc:sldMkLst>
          <pc:docMk/>
          <pc:sldMk cId="3803328157" sldId="321"/>
        </pc:sldMkLst>
        <pc:spChg chg="mod">
          <ac:chgData name="Jade Tan" userId="16b1a3b18b71b79e" providerId="LiveId" clId="{8B0C122B-5307-0C44-8CE0-4274D860CAEB}" dt="2023-03-19T01:54:38.118" v="4757" actId="5793"/>
          <ac:spMkLst>
            <pc:docMk/>
            <pc:sldMk cId="3803328157" sldId="321"/>
            <ac:spMk id="2" creationId="{873FEAF3-F661-1967-7625-B3A87C305EC3}"/>
          </ac:spMkLst>
        </pc:spChg>
        <pc:spChg chg="mod">
          <ac:chgData name="Jade Tan" userId="16b1a3b18b71b79e" providerId="LiveId" clId="{8B0C122B-5307-0C44-8CE0-4274D860CAEB}" dt="2023-03-19T01:54:32.438" v="4756" actId="12"/>
          <ac:spMkLst>
            <pc:docMk/>
            <pc:sldMk cId="3803328157" sldId="321"/>
            <ac:spMk id="3" creationId="{C3A246AE-063C-6B29-59DB-95AC0AC8E85C}"/>
          </ac:spMkLst>
        </pc:spChg>
        <pc:picChg chg="del">
          <ac:chgData name="Jade Tan" userId="16b1a3b18b71b79e" providerId="LiveId" clId="{8B0C122B-5307-0C44-8CE0-4274D860CAEB}" dt="2023-03-19T01:52:48.167" v="4742" actId="478"/>
          <ac:picMkLst>
            <pc:docMk/>
            <pc:sldMk cId="3803328157" sldId="321"/>
            <ac:picMk id="5" creationId="{58CEE259-EF83-11CC-4BA2-E3AEDBAEC51F}"/>
          </ac:picMkLst>
        </pc:picChg>
      </pc:sldChg>
      <pc:sldChg chg="modSp add del mod">
        <pc:chgData name="Jade Tan" userId="16b1a3b18b71b79e" providerId="LiveId" clId="{8B0C122B-5307-0C44-8CE0-4274D860CAEB}" dt="2023-03-19T03:14:48.063" v="5020" actId="2696"/>
        <pc:sldMkLst>
          <pc:docMk/>
          <pc:sldMk cId="1073473899" sldId="322"/>
        </pc:sldMkLst>
        <pc:spChg chg="mod">
          <ac:chgData name="Jade Tan" userId="16b1a3b18b71b79e" providerId="LiveId" clId="{8B0C122B-5307-0C44-8CE0-4274D860CAEB}" dt="2023-03-19T03:14:39.714" v="5018" actId="21"/>
          <ac:spMkLst>
            <pc:docMk/>
            <pc:sldMk cId="1073473899" sldId="322"/>
            <ac:spMk id="3" creationId="{C3A246AE-063C-6B29-59DB-95AC0AC8E85C}"/>
          </ac:spMkLst>
        </pc:spChg>
      </pc:sldChg>
      <pc:sldChg chg="modSp add del mod">
        <pc:chgData name="Jade Tan" userId="16b1a3b18b71b79e" providerId="LiveId" clId="{8B0C122B-5307-0C44-8CE0-4274D860CAEB}" dt="2023-03-19T03:13:18.421" v="5015" actId="2696"/>
        <pc:sldMkLst>
          <pc:docMk/>
          <pc:sldMk cId="2407461834" sldId="323"/>
        </pc:sldMkLst>
        <pc:spChg chg="mod">
          <ac:chgData name="Jade Tan" userId="16b1a3b18b71b79e" providerId="LiveId" clId="{8B0C122B-5307-0C44-8CE0-4274D860CAEB}" dt="2023-03-19T01:55:37.296" v="4825"/>
          <ac:spMkLst>
            <pc:docMk/>
            <pc:sldMk cId="2407461834" sldId="323"/>
            <ac:spMk id="3" creationId="{C3A246AE-063C-6B29-59DB-95AC0AC8E85C}"/>
          </ac:spMkLst>
        </pc:spChg>
      </pc:sldChg>
      <pc:sldChg chg="modSp add del mod">
        <pc:chgData name="Jade Tan" userId="16b1a3b18b71b79e" providerId="LiveId" clId="{8B0C122B-5307-0C44-8CE0-4274D860CAEB}" dt="2023-03-19T03:38:02.551" v="5064" actId="2696"/>
        <pc:sldMkLst>
          <pc:docMk/>
          <pc:sldMk cId="945542315" sldId="324"/>
        </pc:sldMkLst>
        <pc:spChg chg="mod">
          <ac:chgData name="Jade Tan" userId="16b1a3b18b71b79e" providerId="LiveId" clId="{8B0C122B-5307-0C44-8CE0-4274D860CAEB}" dt="2023-03-19T01:56:05.323" v="4828"/>
          <ac:spMkLst>
            <pc:docMk/>
            <pc:sldMk cId="945542315" sldId="324"/>
            <ac:spMk id="3" creationId="{C3A246AE-063C-6B29-59DB-95AC0AC8E85C}"/>
          </ac:spMkLst>
        </pc:spChg>
      </pc:sldChg>
      <pc:sldChg chg="add">
        <pc:chgData name="Jade Tan" userId="16b1a3b18b71b79e" providerId="LiveId" clId="{8B0C122B-5307-0C44-8CE0-4274D860CAEB}" dt="2023-03-19T02:58:01.225" v="5014"/>
        <pc:sldMkLst>
          <pc:docMk/>
          <pc:sldMk cId="1434164020" sldId="325"/>
        </pc:sldMkLst>
      </pc:sldChg>
      <pc:sldChg chg="addSp modSp add mod">
        <pc:chgData name="Jade Tan" userId="16b1a3b18b71b79e" providerId="LiveId" clId="{8B0C122B-5307-0C44-8CE0-4274D860CAEB}" dt="2023-03-19T03:36:43.594" v="5061" actId="20577"/>
        <pc:sldMkLst>
          <pc:docMk/>
          <pc:sldMk cId="320292727" sldId="326"/>
        </pc:sldMkLst>
        <pc:spChg chg="mod">
          <ac:chgData name="Jade Tan" userId="16b1a3b18b71b79e" providerId="LiveId" clId="{8B0C122B-5307-0C44-8CE0-4274D860CAEB}" dt="2023-03-19T03:14:43.422" v="5019"/>
          <ac:spMkLst>
            <pc:docMk/>
            <pc:sldMk cId="320292727" sldId="326"/>
            <ac:spMk id="3" creationId="{C3A246AE-063C-6B29-59DB-95AC0AC8E85C}"/>
          </ac:spMkLst>
        </pc:spChg>
        <pc:spChg chg="add mod">
          <ac:chgData name="Jade Tan" userId="16b1a3b18b71b79e" providerId="LiveId" clId="{8B0C122B-5307-0C44-8CE0-4274D860CAEB}" dt="2023-03-19T03:36:43.594" v="5061" actId="20577"/>
          <ac:spMkLst>
            <pc:docMk/>
            <pc:sldMk cId="320292727" sldId="326"/>
            <ac:spMk id="6" creationId="{0895B9AE-1DAB-B64B-749D-A5BFF4492358}"/>
          </ac:spMkLst>
        </pc:spChg>
      </pc:sldChg>
      <pc:sldChg chg="delSp modSp add mod">
        <pc:chgData name="Jade Tan" userId="16b1a3b18b71b79e" providerId="LiveId" clId="{8B0C122B-5307-0C44-8CE0-4274D860CAEB}" dt="2023-03-19T03:38:09.064" v="5065" actId="478"/>
        <pc:sldMkLst>
          <pc:docMk/>
          <pc:sldMk cId="1259542074" sldId="327"/>
        </pc:sldMkLst>
        <pc:spChg chg="mod">
          <ac:chgData name="Jade Tan" userId="16b1a3b18b71b79e" providerId="LiveId" clId="{8B0C122B-5307-0C44-8CE0-4274D860CAEB}" dt="2023-03-19T03:37:58.207" v="5063"/>
          <ac:spMkLst>
            <pc:docMk/>
            <pc:sldMk cId="1259542074" sldId="327"/>
            <ac:spMk id="3" creationId="{C3A246AE-063C-6B29-59DB-95AC0AC8E85C}"/>
          </ac:spMkLst>
        </pc:spChg>
        <pc:spChg chg="del">
          <ac:chgData name="Jade Tan" userId="16b1a3b18b71b79e" providerId="LiveId" clId="{8B0C122B-5307-0C44-8CE0-4274D860CAEB}" dt="2023-03-19T03:38:09.064" v="5065" actId="478"/>
          <ac:spMkLst>
            <pc:docMk/>
            <pc:sldMk cId="1259542074" sldId="327"/>
            <ac:spMk id="6" creationId="{0895B9AE-1DAB-B64B-749D-A5BFF4492358}"/>
          </ac:spMkLst>
        </pc:spChg>
      </pc:sldChg>
      <pc:sldChg chg="addSp delSp modSp add mod">
        <pc:chgData name="Jade Tan" userId="16b1a3b18b71b79e" providerId="LiveId" clId="{8B0C122B-5307-0C44-8CE0-4274D860CAEB}" dt="2023-03-19T19:33:00.932" v="5524" actId="14100"/>
        <pc:sldMkLst>
          <pc:docMk/>
          <pc:sldMk cId="960161456" sldId="328"/>
        </pc:sldMkLst>
        <pc:spChg chg="mod">
          <ac:chgData name="Jade Tan" userId="16b1a3b18b71b79e" providerId="LiveId" clId="{8B0C122B-5307-0C44-8CE0-4274D860CAEB}" dt="2023-03-19T19:07:05.449" v="5318" actId="20577"/>
          <ac:spMkLst>
            <pc:docMk/>
            <pc:sldMk cId="960161456" sldId="328"/>
            <ac:spMk id="2" creationId="{0BE57BCE-C9A2-51DF-9F7F-32F5EE787AF2}"/>
          </ac:spMkLst>
        </pc:spChg>
        <pc:spChg chg="mod">
          <ac:chgData name="Jade Tan" userId="16b1a3b18b71b79e" providerId="LiveId" clId="{8B0C122B-5307-0C44-8CE0-4274D860CAEB}" dt="2023-03-19T19:06:59.119" v="5306" actId="20577"/>
          <ac:spMkLst>
            <pc:docMk/>
            <pc:sldMk cId="960161456" sldId="328"/>
            <ac:spMk id="3" creationId="{9E04D4A6-DB16-29B2-86D8-41E0091ABC80}"/>
          </ac:spMkLst>
        </pc:spChg>
        <pc:spChg chg="add mod">
          <ac:chgData name="Jade Tan" userId="16b1a3b18b71b79e" providerId="LiveId" clId="{8B0C122B-5307-0C44-8CE0-4274D860CAEB}" dt="2023-03-19T19:17:02.831" v="5438" actId="21"/>
          <ac:spMkLst>
            <pc:docMk/>
            <pc:sldMk cId="960161456" sldId="328"/>
            <ac:spMk id="5" creationId="{FF75A2A5-DDBB-5618-8D12-3AB1B2C38269}"/>
          </ac:spMkLst>
        </pc:spChg>
        <pc:graphicFrameChg chg="add mod modGraphic">
          <ac:chgData name="Jade Tan" userId="16b1a3b18b71b79e" providerId="LiveId" clId="{8B0C122B-5307-0C44-8CE0-4274D860CAEB}" dt="2023-03-19T19:33:00.932" v="5524" actId="14100"/>
          <ac:graphicFrameMkLst>
            <pc:docMk/>
            <pc:sldMk cId="960161456" sldId="328"/>
            <ac:graphicFrameMk id="6" creationId="{DA979894-0424-BBC0-8566-29FD7E4E9881}"/>
          </ac:graphicFrameMkLst>
        </pc:graphicFrameChg>
        <pc:picChg chg="del mod">
          <ac:chgData name="Jade Tan" userId="16b1a3b18b71b79e" providerId="LiveId" clId="{8B0C122B-5307-0C44-8CE0-4274D860CAEB}" dt="2023-03-19T19:06:45.608" v="5303" actId="478"/>
          <ac:picMkLst>
            <pc:docMk/>
            <pc:sldMk cId="960161456" sldId="328"/>
            <ac:picMk id="4" creationId="{C6EEFFCC-C8EF-DCE2-8D20-889A24739E2A}"/>
          </ac:picMkLst>
        </pc:picChg>
      </pc:sldChg>
      <pc:sldChg chg="addSp delSp modSp add mod">
        <pc:chgData name="Jade Tan" userId="16b1a3b18b71b79e" providerId="LiveId" clId="{8B0C122B-5307-0C44-8CE0-4274D860CAEB}" dt="2023-03-25T03:31:22.682" v="5860" actId="20577"/>
        <pc:sldMkLst>
          <pc:docMk/>
          <pc:sldMk cId="1775399605" sldId="329"/>
        </pc:sldMkLst>
        <pc:spChg chg="del mod">
          <ac:chgData name="Jade Tan" userId="16b1a3b18b71b79e" providerId="LiveId" clId="{8B0C122B-5307-0C44-8CE0-4274D860CAEB}" dt="2023-03-19T19:47:41.114" v="5675" actId="478"/>
          <ac:spMkLst>
            <pc:docMk/>
            <pc:sldMk cId="1775399605" sldId="329"/>
            <ac:spMk id="4" creationId="{A25A50DC-3738-D75E-1DC7-3555A181773D}"/>
          </ac:spMkLst>
        </pc:spChg>
        <pc:spChg chg="add mod">
          <ac:chgData name="Jade Tan" userId="16b1a3b18b71b79e" providerId="LiveId" clId="{8B0C122B-5307-0C44-8CE0-4274D860CAEB}" dt="2023-03-25T03:31:22.682" v="5860" actId="20577"/>
          <ac:spMkLst>
            <pc:docMk/>
            <pc:sldMk cId="1775399605" sldId="329"/>
            <ac:spMk id="5" creationId="{163ED725-091E-B5C7-E1B6-7DC654287F6B}"/>
          </ac:spMkLst>
        </pc:spChg>
        <pc:picChg chg="del">
          <ac:chgData name="Jade Tan" userId="16b1a3b18b71b79e" providerId="LiveId" clId="{8B0C122B-5307-0C44-8CE0-4274D860CAEB}" dt="2023-03-19T19:46:16.440" v="5648" actId="478"/>
          <ac:picMkLst>
            <pc:docMk/>
            <pc:sldMk cId="1775399605" sldId="329"/>
            <ac:picMk id="7" creationId="{F599B1F4-C4DD-A53D-C281-AECF488A7302}"/>
          </ac:picMkLst>
        </pc:picChg>
        <pc:picChg chg="del">
          <ac:chgData name="Jade Tan" userId="16b1a3b18b71b79e" providerId="LiveId" clId="{8B0C122B-5307-0C44-8CE0-4274D860CAEB}" dt="2023-03-19T19:46:15.555" v="5647" actId="478"/>
          <ac:picMkLst>
            <pc:docMk/>
            <pc:sldMk cId="1775399605" sldId="329"/>
            <ac:picMk id="9" creationId="{5A7FF0F5-229C-F782-EDC7-A80795538EA6}"/>
          </ac:picMkLst>
        </pc:picChg>
      </pc:sldChg>
      <pc:sldChg chg="addSp delSp modSp add mod modAnim addCm delCm modCm">
        <pc:chgData name="Jade Tan" userId="16b1a3b18b71b79e" providerId="LiveId" clId="{8B0C122B-5307-0C44-8CE0-4274D860CAEB}" dt="2023-03-25T21:19:19.047" v="6230"/>
        <pc:sldMkLst>
          <pc:docMk/>
          <pc:sldMk cId="1104823343" sldId="330"/>
        </pc:sldMkLst>
        <pc:spChg chg="add del mod">
          <ac:chgData name="Jade Tan" userId="16b1a3b18b71b79e" providerId="LiveId" clId="{8B0C122B-5307-0C44-8CE0-4274D860CAEB}" dt="2023-03-25T02:58:27.111" v="5811" actId="478"/>
          <ac:spMkLst>
            <pc:docMk/>
            <pc:sldMk cId="1104823343" sldId="330"/>
            <ac:spMk id="4" creationId="{E6911361-DFBB-80E7-07BC-861CDA0A0B07}"/>
          </ac:spMkLst>
        </pc:spChg>
        <pc:spChg chg="mod">
          <ac:chgData name="Jade Tan" userId="16b1a3b18b71b79e" providerId="LiveId" clId="{8B0C122B-5307-0C44-8CE0-4274D860CAEB}" dt="2023-03-25T03:29:48.776" v="5830" actId="20577"/>
          <ac:spMkLst>
            <pc:docMk/>
            <pc:sldMk cId="1104823343" sldId="330"/>
            <ac:spMk id="5" creationId="{AF3582FA-0F20-97AE-CE7F-1204B435F69C}"/>
          </ac:spMkLst>
        </pc:spChg>
        <pc:spChg chg="add del mod">
          <ac:chgData name="Jade Tan" userId="16b1a3b18b71b79e" providerId="LiveId" clId="{8B0C122B-5307-0C44-8CE0-4274D860CAEB}" dt="2023-03-25T02:47:21.377" v="5780" actId="478"/>
          <ac:spMkLst>
            <pc:docMk/>
            <pc:sldMk cId="1104823343" sldId="330"/>
            <ac:spMk id="8" creationId="{C656F9CB-F688-1FA4-8247-25DEF2A1CFB3}"/>
          </ac:spMkLst>
        </pc:spChg>
        <pc:spChg chg="add mod">
          <ac:chgData name="Jade Tan" userId="16b1a3b18b71b79e" providerId="LiveId" clId="{8B0C122B-5307-0C44-8CE0-4274D860CAEB}" dt="2023-03-25T21:18:58.715" v="6228" actId="1076"/>
          <ac:spMkLst>
            <pc:docMk/>
            <pc:sldMk cId="1104823343" sldId="330"/>
            <ac:spMk id="14" creationId="{C6660EF9-6A37-EC9F-32BF-70B6FAEAEF7B}"/>
          </ac:spMkLst>
        </pc:spChg>
        <pc:picChg chg="del">
          <ac:chgData name="Jade Tan" userId="16b1a3b18b71b79e" providerId="LiveId" clId="{8B0C122B-5307-0C44-8CE0-4274D860CAEB}" dt="2023-03-25T02:42:14.683" v="5773" actId="478"/>
          <ac:picMkLst>
            <pc:docMk/>
            <pc:sldMk cId="1104823343" sldId="330"/>
            <ac:picMk id="7" creationId="{F599B1F4-C4DD-A53D-C281-AECF488A7302}"/>
          </ac:picMkLst>
        </pc:picChg>
        <pc:picChg chg="del">
          <ac:chgData name="Jade Tan" userId="16b1a3b18b71b79e" providerId="LiveId" clId="{8B0C122B-5307-0C44-8CE0-4274D860CAEB}" dt="2023-03-25T02:42:29.541" v="5775" actId="478"/>
          <ac:picMkLst>
            <pc:docMk/>
            <pc:sldMk cId="1104823343" sldId="330"/>
            <ac:picMk id="9" creationId="{5A7FF0F5-229C-F782-EDC7-A80795538EA6}"/>
          </ac:picMkLst>
        </pc:picChg>
        <pc:picChg chg="add del mod">
          <ac:chgData name="Jade Tan" userId="16b1a3b18b71b79e" providerId="LiveId" clId="{8B0C122B-5307-0C44-8CE0-4274D860CAEB}" dt="2023-03-25T02:47:59.796" v="5785" actId="21"/>
          <ac:picMkLst>
            <pc:docMk/>
            <pc:sldMk cId="1104823343" sldId="330"/>
            <ac:picMk id="10" creationId="{DB300BF7-92C3-9657-6D62-AD01DE363C4C}"/>
          </ac:picMkLst>
        </pc:picChg>
        <pc:picChg chg="add mod">
          <ac:chgData name="Jade Tan" userId="16b1a3b18b71b79e" providerId="LiveId" clId="{8B0C122B-5307-0C44-8CE0-4274D860CAEB}" dt="2023-03-25T02:49:09.522" v="5801" actId="1076"/>
          <ac:picMkLst>
            <pc:docMk/>
            <pc:sldMk cId="1104823343" sldId="330"/>
            <ac:picMk id="11" creationId="{4A6C1C25-BE58-5ECE-46E5-3AC7A14C2A48}"/>
          </ac:picMkLst>
        </pc:picChg>
        <pc:picChg chg="add mod">
          <ac:chgData name="Jade Tan" userId="16b1a3b18b71b79e" providerId="LiveId" clId="{8B0C122B-5307-0C44-8CE0-4274D860CAEB}" dt="2023-03-25T02:49:14.237" v="5803" actId="1076"/>
          <ac:picMkLst>
            <pc:docMk/>
            <pc:sldMk cId="1104823343" sldId="330"/>
            <ac:picMk id="12" creationId="{A0DFF945-869A-BCC1-0488-82566AE545C1}"/>
          </ac:picMkLst>
        </pc:picChg>
        <pc:picChg chg="add mod">
          <ac:chgData name="Jade Tan" userId="16b1a3b18b71b79e" providerId="LiveId" clId="{8B0C122B-5307-0C44-8CE0-4274D860CAEB}" dt="2023-03-25T21:19:00.635" v="6229" actId="1076"/>
          <ac:picMkLst>
            <pc:docMk/>
            <pc:sldMk cId="1104823343" sldId="330"/>
            <ac:picMk id="13" creationId="{E5CA9013-D043-AD27-A566-499B9B7AF94B}"/>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8B0C122B-5307-0C44-8CE0-4274D860CAEB}" dt="2023-03-25T03:29:48.776" v="5830" actId="20577"/>
              <pc2:cmMkLst xmlns:pc2="http://schemas.microsoft.com/office/powerpoint/2019/9/main/command">
                <pc:docMk/>
                <pc:sldMk cId="1104823343" sldId="330"/>
                <pc2:cmMk id="{94475414-A1FF-2A48-AB46-8520201F735D}"/>
              </pc2:cmMkLst>
            </pc226:cmChg>
            <pc226:cmChg xmlns:pc226="http://schemas.microsoft.com/office/powerpoint/2022/06/main/command" chg="add mod">
              <pc226:chgData name="Jade Tan" userId="16b1a3b18b71b79e" providerId="LiveId" clId="{8B0C122B-5307-0C44-8CE0-4274D860CAEB}" dt="2023-03-25T03:29:48.776" v="5830" actId="20577"/>
              <pc2:cmMkLst xmlns:pc2="http://schemas.microsoft.com/office/powerpoint/2019/9/main/command">
                <pc:docMk/>
                <pc:sldMk cId="1104823343" sldId="330"/>
                <pc2:cmMk id="{C44E3243-33E0-6C4C-AF0E-5FDB6A04C602}"/>
              </pc2:cmMkLst>
            </pc226:cmChg>
            <pc226:cmChg xmlns:pc226="http://schemas.microsoft.com/office/powerpoint/2022/06/main/command" chg="del">
              <pc226:chgData name="Jade Tan" userId="16b1a3b18b71b79e" providerId="LiveId" clId="{8B0C122B-5307-0C44-8CE0-4274D860CAEB}" dt="2023-03-25T02:41:51.046" v="5767"/>
              <pc2:cmMkLst xmlns:pc2="http://schemas.microsoft.com/office/powerpoint/2019/9/main/command">
                <pc:docMk/>
                <pc:sldMk cId="1104823343" sldId="330"/>
                <pc2:cmMk id="{D85F21AE-7FB9-5C42-9ADD-B509CF1BB227}"/>
              </pc2:cmMkLst>
            </pc226:cmChg>
          </p:ext>
        </pc:extLst>
      </pc:sldChg>
      <pc:sldChg chg="add del">
        <pc:chgData name="Jade Tan" userId="16b1a3b18b71b79e" providerId="LiveId" clId="{8B0C122B-5307-0C44-8CE0-4274D860CAEB}" dt="2023-03-19T19:46:23.751" v="5650"/>
        <pc:sldMkLst>
          <pc:docMk/>
          <pc:sldMk cId="1320618725" sldId="330"/>
        </pc:sldMkLst>
      </pc:sldChg>
      <pc:sldChg chg="modSp mod modCm">
        <pc:chgData name="Jade Tan" userId="16b1a3b18b71b79e" providerId="LiveId" clId="{8B0C122B-5307-0C44-8CE0-4274D860CAEB}" dt="2023-03-25T21:22:43.244" v="6231" actId="21"/>
        <pc:sldMkLst>
          <pc:docMk/>
          <pc:sldMk cId="2720916440" sldId="331"/>
        </pc:sldMkLst>
        <pc:spChg chg="mod">
          <ac:chgData name="Jade Tan" userId="16b1a3b18b71b79e" providerId="LiveId" clId="{8B0C122B-5307-0C44-8CE0-4274D860CAEB}" dt="2023-03-25T21:22:43.244" v="6231" actId="21"/>
          <ac:spMkLst>
            <pc:docMk/>
            <pc:sldMk cId="2720916440" sldId="331"/>
            <ac:spMk id="3" creationId="{5492EFA4-D9E3-4C2E-45DB-E51979201BE0}"/>
          </ac:spMkLst>
        </pc:spChg>
        <pc:extLst>
          <p:ext xmlns:p="http://schemas.openxmlformats.org/presentationml/2006/main" uri="{D6D511B9-2390-475A-947B-AFAB55BFBCF1}">
            <pc226:cmChg xmlns:pc226="http://schemas.microsoft.com/office/powerpoint/2022/06/main/command" chg="mod">
              <pc226:chgData name="Jade Tan" userId="16b1a3b18b71b79e" providerId="LiveId" clId="{8B0C122B-5307-0C44-8CE0-4274D860CAEB}" dt="2023-03-25T21:22:43.244" v="6231" actId="21"/>
              <pc2:cmMkLst xmlns:pc2="http://schemas.microsoft.com/office/powerpoint/2019/9/main/command">
                <pc:docMk/>
                <pc:sldMk cId="2720916440" sldId="331"/>
                <pc2:cmMk id="{0C5A0872-18A3-5245-9C38-258345CB97BC}"/>
              </pc2:cmMkLst>
            </pc226:cmChg>
            <pc226:cmChg xmlns:pc226="http://schemas.microsoft.com/office/powerpoint/2022/06/main/command" chg="mod">
              <pc226:chgData name="Jade Tan" userId="16b1a3b18b71b79e" providerId="LiveId" clId="{8B0C122B-5307-0C44-8CE0-4274D860CAEB}" dt="2023-03-25T21:22:43.244" v="6231" actId="21"/>
              <pc2:cmMkLst xmlns:pc2="http://schemas.microsoft.com/office/powerpoint/2019/9/main/command">
                <pc:docMk/>
                <pc:sldMk cId="2720916440" sldId="331"/>
                <pc2:cmMk id="{85729D7B-5C25-A14B-82BC-A4FE4377CFDB}"/>
              </pc2:cmMkLst>
            </pc226:cmChg>
            <pc226:cmChg xmlns:pc226="http://schemas.microsoft.com/office/powerpoint/2022/06/main/command" chg="mod">
              <pc226:chgData name="Jade Tan" userId="16b1a3b18b71b79e" providerId="LiveId" clId="{8B0C122B-5307-0C44-8CE0-4274D860CAEB}" dt="2023-03-25T21:22:43.244" v="6231" actId="21"/>
              <pc2:cmMkLst xmlns:pc2="http://schemas.microsoft.com/office/powerpoint/2019/9/main/command">
                <pc:docMk/>
                <pc:sldMk cId="2720916440" sldId="331"/>
                <pc2:cmMk id="{B667937F-8813-3646-BBC2-AC8F2D8B5CFF}"/>
              </pc2:cmMkLst>
            </pc226:cmChg>
          </p:ext>
        </pc:extLst>
      </pc:sldChg>
      <pc:sldChg chg="addSp modSp mod modAnim">
        <pc:chgData name="Jade Tan" userId="16b1a3b18b71b79e" providerId="LiveId" clId="{8B0C122B-5307-0C44-8CE0-4274D860CAEB}" dt="2023-03-25T20:27:18.442" v="5917"/>
        <pc:sldMkLst>
          <pc:docMk/>
          <pc:sldMk cId="1090232588" sldId="332"/>
        </pc:sldMkLst>
        <pc:spChg chg="mod">
          <ac:chgData name="Jade Tan" userId="16b1a3b18b71b79e" providerId="LiveId" clId="{8B0C122B-5307-0C44-8CE0-4274D860CAEB}" dt="2023-03-25T20:23:57.397" v="5875" actId="404"/>
          <ac:spMkLst>
            <pc:docMk/>
            <pc:sldMk cId="1090232588" sldId="332"/>
            <ac:spMk id="3" creationId="{C0CE982F-7D88-64F1-BFFB-48D8654B21CB}"/>
          </ac:spMkLst>
        </pc:spChg>
        <pc:picChg chg="add mod">
          <ac:chgData name="Jade Tan" userId="16b1a3b18b71b79e" providerId="LiveId" clId="{8B0C122B-5307-0C44-8CE0-4274D860CAEB}" dt="2023-03-25T20:27:12.657" v="5916" actId="14100"/>
          <ac:picMkLst>
            <pc:docMk/>
            <pc:sldMk cId="1090232588" sldId="332"/>
            <ac:picMk id="5" creationId="{7A03717C-863A-007F-63C0-9260FB3EE1BF}"/>
          </ac:picMkLst>
        </pc:picChg>
        <pc:picChg chg="mod">
          <ac:chgData name="Jade Tan" userId="16b1a3b18b71b79e" providerId="LiveId" clId="{8B0C122B-5307-0C44-8CE0-4274D860CAEB}" dt="2023-03-25T20:24:06.937" v="5877" actId="1076"/>
          <ac:picMkLst>
            <pc:docMk/>
            <pc:sldMk cId="1090232588" sldId="332"/>
            <ac:picMk id="6" creationId="{0A2A1004-8FC0-35B4-698E-D3074A453036}"/>
          </ac:picMkLst>
        </pc:picChg>
      </pc:sldChg>
      <pc:sldMasterChg chg="setBg">
        <pc:chgData name="Jade Tan" userId="16b1a3b18b71b79e" providerId="LiveId" clId="{8B0C122B-5307-0C44-8CE0-4274D860CAEB}" dt="2023-03-13T23:30:55.329" v="479"/>
        <pc:sldMasterMkLst>
          <pc:docMk/>
          <pc:sldMasterMk cId="1076436625" sldId="2147483696"/>
        </pc:sldMasterMkLst>
      </pc:sldMasterChg>
      <pc:sldMasterChg chg="setBg modSldLayout">
        <pc:chgData name="Jade Tan" userId="16b1a3b18b71b79e" providerId="LiveId" clId="{8B0C122B-5307-0C44-8CE0-4274D860CAEB}" dt="2023-03-13T23:35:32.366" v="556"/>
        <pc:sldMasterMkLst>
          <pc:docMk/>
          <pc:sldMasterMk cId="870353648" sldId="2147483773"/>
        </pc:sldMasterMkLst>
        <pc:sldLayoutChg chg="setBg">
          <pc:chgData name="Jade Tan" userId="16b1a3b18b71b79e" providerId="LiveId" clId="{8B0C122B-5307-0C44-8CE0-4274D860CAEB}" dt="2023-03-13T23:35:32.366" v="556"/>
          <pc:sldLayoutMkLst>
            <pc:docMk/>
            <pc:sldMasterMk cId="870353648" sldId="2147483773"/>
            <pc:sldLayoutMk cId="4150077119" sldId="2147483774"/>
          </pc:sldLayoutMkLst>
        </pc:sldLayoutChg>
        <pc:sldLayoutChg chg="setBg">
          <pc:chgData name="Jade Tan" userId="16b1a3b18b71b79e" providerId="LiveId" clId="{8B0C122B-5307-0C44-8CE0-4274D860CAEB}" dt="2023-03-13T23:35:32.366" v="556"/>
          <pc:sldLayoutMkLst>
            <pc:docMk/>
            <pc:sldMasterMk cId="870353648" sldId="2147483773"/>
            <pc:sldLayoutMk cId="536242987" sldId="2147483775"/>
          </pc:sldLayoutMkLst>
        </pc:sldLayoutChg>
        <pc:sldLayoutChg chg="setBg">
          <pc:chgData name="Jade Tan" userId="16b1a3b18b71b79e" providerId="LiveId" clId="{8B0C122B-5307-0C44-8CE0-4274D860CAEB}" dt="2023-03-13T23:35:32.366" v="556"/>
          <pc:sldLayoutMkLst>
            <pc:docMk/>
            <pc:sldMasterMk cId="870353648" sldId="2147483773"/>
            <pc:sldLayoutMk cId="1945433765" sldId="2147483776"/>
          </pc:sldLayoutMkLst>
        </pc:sldLayoutChg>
        <pc:sldLayoutChg chg="setBg">
          <pc:chgData name="Jade Tan" userId="16b1a3b18b71b79e" providerId="LiveId" clId="{8B0C122B-5307-0C44-8CE0-4274D860CAEB}" dt="2023-03-13T23:35:32.366" v="556"/>
          <pc:sldLayoutMkLst>
            <pc:docMk/>
            <pc:sldMasterMk cId="870353648" sldId="2147483773"/>
            <pc:sldLayoutMk cId="1348357200" sldId="2147483777"/>
          </pc:sldLayoutMkLst>
        </pc:sldLayoutChg>
        <pc:sldLayoutChg chg="setBg">
          <pc:chgData name="Jade Tan" userId="16b1a3b18b71b79e" providerId="LiveId" clId="{8B0C122B-5307-0C44-8CE0-4274D860CAEB}" dt="2023-03-13T23:35:32.366" v="556"/>
          <pc:sldLayoutMkLst>
            <pc:docMk/>
            <pc:sldMasterMk cId="870353648" sldId="2147483773"/>
            <pc:sldLayoutMk cId="1552241197" sldId="2147483778"/>
          </pc:sldLayoutMkLst>
        </pc:sldLayoutChg>
        <pc:sldLayoutChg chg="setBg">
          <pc:chgData name="Jade Tan" userId="16b1a3b18b71b79e" providerId="LiveId" clId="{8B0C122B-5307-0C44-8CE0-4274D860CAEB}" dt="2023-03-13T23:35:32.366" v="556"/>
          <pc:sldLayoutMkLst>
            <pc:docMk/>
            <pc:sldMasterMk cId="870353648" sldId="2147483773"/>
            <pc:sldLayoutMk cId="2177731864" sldId="2147483779"/>
          </pc:sldLayoutMkLst>
        </pc:sldLayoutChg>
        <pc:sldLayoutChg chg="setBg">
          <pc:chgData name="Jade Tan" userId="16b1a3b18b71b79e" providerId="LiveId" clId="{8B0C122B-5307-0C44-8CE0-4274D860CAEB}" dt="2023-03-13T23:35:32.366" v="556"/>
          <pc:sldLayoutMkLst>
            <pc:docMk/>
            <pc:sldMasterMk cId="870353648" sldId="2147483773"/>
            <pc:sldLayoutMk cId="1860103387" sldId="2147483780"/>
          </pc:sldLayoutMkLst>
        </pc:sldLayoutChg>
        <pc:sldLayoutChg chg="setBg">
          <pc:chgData name="Jade Tan" userId="16b1a3b18b71b79e" providerId="LiveId" clId="{8B0C122B-5307-0C44-8CE0-4274D860CAEB}" dt="2023-03-13T23:35:32.366" v="556"/>
          <pc:sldLayoutMkLst>
            <pc:docMk/>
            <pc:sldMasterMk cId="870353648" sldId="2147483773"/>
            <pc:sldLayoutMk cId="167293878" sldId="2147483781"/>
          </pc:sldLayoutMkLst>
        </pc:sldLayoutChg>
        <pc:sldLayoutChg chg="setBg">
          <pc:chgData name="Jade Tan" userId="16b1a3b18b71b79e" providerId="LiveId" clId="{8B0C122B-5307-0C44-8CE0-4274D860CAEB}" dt="2023-03-13T23:35:32.366" v="556"/>
          <pc:sldLayoutMkLst>
            <pc:docMk/>
            <pc:sldMasterMk cId="870353648" sldId="2147483773"/>
            <pc:sldLayoutMk cId="1107644629" sldId="2147483782"/>
          </pc:sldLayoutMkLst>
        </pc:sldLayoutChg>
        <pc:sldLayoutChg chg="setBg">
          <pc:chgData name="Jade Tan" userId="16b1a3b18b71b79e" providerId="LiveId" clId="{8B0C122B-5307-0C44-8CE0-4274D860CAEB}" dt="2023-03-13T23:35:32.366" v="556"/>
          <pc:sldLayoutMkLst>
            <pc:docMk/>
            <pc:sldMasterMk cId="870353648" sldId="2147483773"/>
            <pc:sldLayoutMk cId="3488823683" sldId="2147483783"/>
          </pc:sldLayoutMkLst>
        </pc:sldLayoutChg>
        <pc:sldLayoutChg chg="setBg">
          <pc:chgData name="Jade Tan" userId="16b1a3b18b71b79e" providerId="LiveId" clId="{8B0C122B-5307-0C44-8CE0-4274D860CAEB}" dt="2023-03-13T23:35:32.366" v="556"/>
          <pc:sldLayoutMkLst>
            <pc:docMk/>
            <pc:sldMasterMk cId="870353648" sldId="2147483773"/>
            <pc:sldLayoutMk cId="3934292465" sldId="2147483784"/>
          </pc:sldLayoutMkLst>
        </pc:sldLayoutChg>
        <pc:sldLayoutChg chg="setBg">
          <pc:chgData name="Jade Tan" userId="16b1a3b18b71b79e" providerId="LiveId" clId="{8B0C122B-5307-0C44-8CE0-4274D860CAEB}" dt="2023-03-13T23:35:32.366" v="556"/>
          <pc:sldLayoutMkLst>
            <pc:docMk/>
            <pc:sldMasterMk cId="870353648" sldId="2147483773"/>
            <pc:sldLayoutMk cId="1915612295" sldId="2147483785"/>
          </pc:sldLayoutMkLst>
        </pc:sldLayoutChg>
        <pc:sldLayoutChg chg="setBg">
          <pc:chgData name="Jade Tan" userId="16b1a3b18b71b79e" providerId="LiveId" clId="{8B0C122B-5307-0C44-8CE0-4274D860CAEB}" dt="2023-03-13T23:35:32.366" v="556"/>
          <pc:sldLayoutMkLst>
            <pc:docMk/>
            <pc:sldMasterMk cId="870353648" sldId="2147483773"/>
            <pc:sldLayoutMk cId="464785732" sldId="2147483786"/>
          </pc:sldLayoutMkLst>
        </pc:sldLayoutChg>
        <pc:sldLayoutChg chg="setBg">
          <pc:chgData name="Jade Tan" userId="16b1a3b18b71b79e" providerId="LiveId" clId="{8B0C122B-5307-0C44-8CE0-4274D860CAEB}" dt="2023-03-13T23:35:32.366" v="556"/>
          <pc:sldLayoutMkLst>
            <pc:docMk/>
            <pc:sldMasterMk cId="870353648" sldId="2147483773"/>
            <pc:sldLayoutMk cId="1444658911" sldId="2147483787"/>
          </pc:sldLayoutMkLst>
        </pc:sldLayoutChg>
        <pc:sldLayoutChg chg="setBg">
          <pc:chgData name="Jade Tan" userId="16b1a3b18b71b79e" providerId="LiveId" clId="{8B0C122B-5307-0C44-8CE0-4274D860CAEB}" dt="2023-03-13T23:35:32.366" v="556"/>
          <pc:sldLayoutMkLst>
            <pc:docMk/>
            <pc:sldMasterMk cId="870353648" sldId="2147483773"/>
            <pc:sldLayoutMk cId="1204937333" sldId="2147483788"/>
          </pc:sldLayoutMkLst>
        </pc:sldLayoutChg>
        <pc:sldLayoutChg chg="setBg">
          <pc:chgData name="Jade Tan" userId="16b1a3b18b71b79e" providerId="LiveId" clId="{8B0C122B-5307-0C44-8CE0-4274D860CAEB}" dt="2023-03-13T23:35:32.366" v="556"/>
          <pc:sldLayoutMkLst>
            <pc:docMk/>
            <pc:sldMasterMk cId="870353648" sldId="2147483773"/>
            <pc:sldLayoutMk cId="1566888607" sldId="2147483789"/>
          </pc:sldLayoutMkLst>
        </pc:sldLayoutChg>
        <pc:sldLayoutChg chg="setBg">
          <pc:chgData name="Jade Tan" userId="16b1a3b18b71b79e" providerId="LiveId" clId="{8B0C122B-5307-0C44-8CE0-4274D860CAEB}" dt="2023-03-13T23:35:32.366" v="556"/>
          <pc:sldLayoutMkLst>
            <pc:docMk/>
            <pc:sldMasterMk cId="870353648" sldId="2147483773"/>
            <pc:sldLayoutMk cId="2066585349" sldId="2147483790"/>
          </pc:sldLayoutMkLst>
        </pc:sldLayoutChg>
        <pc:sldLayoutChg chg="setBg">
          <pc:chgData name="Jade Tan" userId="16b1a3b18b71b79e" providerId="LiveId" clId="{8B0C122B-5307-0C44-8CE0-4274D860CAEB}" dt="2023-03-13T23:35:32.366" v="556"/>
          <pc:sldLayoutMkLst>
            <pc:docMk/>
            <pc:sldMasterMk cId="870353648" sldId="2147483773"/>
            <pc:sldLayoutMk cId="1414246197" sldId="2147483791"/>
          </pc:sldLayoutMkLst>
        </pc:sldLayoutChg>
      </pc:sldMasterChg>
    </pc:docChg>
  </pc:docChgLst>
</pc:chgInfo>
</file>

<file path=ppt/comments/modernComment_102_A5397A41.xml><?xml version="1.0" encoding="utf-8"?>
<p188:cmLst xmlns:a="http://schemas.openxmlformats.org/drawingml/2006/main" xmlns:r="http://schemas.openxmlformats.org/officeDocument/2006/relationships" xmlns:p188="http://schemas.microsoft.com/office/powerpoint/2018/8/main">
  <p188:cm id="{1582E9C4-B2BC-A344-A7D4-17F7A5818A11}" authorId="{45A452F9-8E36-D82F-84BB-DDBBCD7DA7ED}" created="2023-03-18T21:08:22.119">
    <ac:txMkLst xmlns:ac="http://schemas.microsoft.com/office/drawing/2013/main/command">
      <pc:docMk xmlns:pc="http://schemas.microsoft.com/office/powerpoint/2013/main/command"/>
      <pc:sldMk xmlns:pc="http://schemas.microsoft.com/office/powerpoint/2013/main/command" cId="2772007489" sldId="258"/>
      <ac:spMk id="3" creationId="{3476B551-7538-B561-D622-3DFA2566EA2F}"/>
      <ac:txMk cp="21" len="17">
        <ac:context len="195" hash="3195297168"/>
      </ac:txMk>
    </ac:txMkLst>
    <p188:pos x="2582395" y="1254177"/>
    <p188:txBody>
      <a:bodyPr/>
      <a:lstStyle/>
      <a:p>
        <a:r>
          <a:rPr lang="en-US"/>
          <a:t>https://www.altexsoft.com/blog/deep-learning-medical-diagnosis/</a:t>
        </a:r>
      </a:p>
    </p188:txBody>
  </p188:cm>
</p188:cmLst>
</file>

<file path=ppt/comments/modernComment_104_44B74F6D.xml><?xml version="1.0" encoding="utf-8"?>
<p188:cmLst xmlns:a="http://schemas.openxmlformats.org/drawingml/2006/main" xmlns:r="http://schemas.openxmlformats.org/officeDocument/2006/relationships" xmlns:p188="http://schemas.microsoft.com/office/powerpoint/2018/8/main">
  <p188:cm id="{A847B5BC-0858-4387-99E9-AF0341C87E0E}" authorId="{45A452F9-8E36-D82F-84BB-DDBBCD7DA7ED}" created="2022-12-09T01:34:02.420">
    <pc:sldMkLst xmlns:pc="http://schemas.microsoft.com/office/powerpoint/2013/main/command">
      <pc:docMk/>
      <pc:sldMk cId="1152864109" sldId="260"/>
    </pc:sldMkLst>
    <p188:txBody>
      <a:bodyPr/>
      <a:lstStyle/>
      <a:p>
        <a:r>
          <a:rPr lang="en-US"/>
          <a:t>For regression problems, the output layer usually has one unit. Classification problems have multiple units.</a:t>
        </a:r>
      </a:p>
    </p188:txBody>
  </p188:cm>
</p188:cmLst>
</file>

<file path=ppt/comments/modernComment_105_ACBFDA6A.xml><?xml version="1.0" encoding="utf-8"?>
<p188:cmLst xmlns:a="http://schemas.openxmlformats.org/drawingml/2006/main" xmlns:r="http://schemas.openxmlformats.org/officeDocument/2006/relationships" xmlns:p188="http://schemas.microsoft.com/office/powerpoint/2018/8/main">
  <p188:cm id="{45268B05-E728-8D4F-9FCC-EF2A3F4F10F7}" authorId="{45A452F9-8E36-D82F-84BB-DDBBCD7DA7ED}" created="2023-03-25T18:23:24.218">
    <pc:sldMkLst xmlns:pc="http://schemas.microsoft.com/office/powerpoint/2013/main/command">
      <pc:docMk/>
      <pc:sldMk cId="2898254442" sldId="261"/>
    </pc:sldMkLst>
    <p188:txBody>
      <a:bodyPr/>
      <a:lstStyle/>
      <a:p>
        <a:r>
          <a:rPr lang="en-US"/>
          <a:t>a_t=σ(a_t*β + a_t-1*γ)</a:t>
        </a:r>
      </a:p>
    </p188:txBody>
  </p188:cm>
</p188:cmLst>
</file>

<file path=ppt/comments/modernComment_106_C6D882ED.xml><?xml version="1.0" encoding="utf-8"?>
<p188:cmLst xmlns:a="http://schemas.openxmlformats.org/drawingml/2006/main" xmlns:r="http://schemas.openxmlformats.org/officeDocument/2006/relationships" xmlns:p188="http://schemas.microsoft.com/office/powerpoint/2018/8/main">
  <p188:cm id="{AF88ACA5-C7EB-4347-AE95-C092EB2DA6F5}" authorId="{45A452F9-8E36-D82F-84BB-DDBBCD7DA7ED}" created="2022-12-09T01:50:58.051">
    <ac:deMkLst xmlns:ac="http://schemas.microsoft.com/office/drawing/2013/main/command">
      <pc:docMk xmlns:pc="http://schemas.microsoft.com/office/powerpoint/2013/main/command"/>
      <pc:sldMk xmlns:pc="http://schemas.microsoft.com/office/powerpoint/2013/main/command" cId="3336078061" sldId="262"/>
      <ac:picMk id="4" creationId="{A92BF998-214C-E055-6184-508B6BB4F743}"/>
    </ac:deMkLst>
    <p188:txBody>
      <a:bodyPr/>
      <a:lstStyle/>
      <a:p>
        <a:r>
          <a:rPr lang="en-US"/>
          <a:t>The formula is simplified by considering the bias term as x_0 and x_0 equals to 1</a:t>
        </a:r>
      </a:p>
    </p188:txBody>
  </p188:cm>
  <p188:cm id="{18FFE465-80FD-C840-8EDD-43DCABB6C909}" authorId="{45A452F9-8E36-D82F-84BB-DDBBCD7DA7ED}" created="2023-03-12T23:48:01.445">
    <ac:deMkLst xmlns:ac="http://schemas.microsoft.com/office/drawing/2013/main/command">
      <pc:docMk xmlns:pc="http://schemas.microsoft.com/office/powerpoint/2013/main/command"/>
      <pc:sldMk xmlns:pc="http://schemas.microsoft.com/office/powerpoint/2013/main/command" cId="3336078061" sldId="262"/>
      <ac:spMk id="3" creationId="{C3A246AE-063C-6B29-59DB-95AC0AC8E85C}"/>
    </ac:deMkLst>
    <p188:txBody>
      <a:bodyPr/>
      <a:lstStyle/>
      <a:p>
        <a:r>
          <a:rPr lang="en-US"/>
          <a:t>I don’t understand PRML page 233 and 234, what is beta? What are we deriving?
</a:t>
        </a:r>
      </a:p>
    </p188:txBody>
  </p188:cm>
</p188:cmLst>
</file>

<file path=ppt/comments/modernComment_109_C73020E4.xml><?xml version="1.0" encoding="utf-8"?>
<p188:cmLst xmlns:a="http://schemas.openxmlformats.org/drawingml/2006/main" xmlns:r="http://schemas.openxmlformats.org/officeDocument/2006/relationships" xmlns:p188="http://schemas.microsoft.com/office/powerpoint/2018/8/main">
  <p188:cm id="{9E925581-1C0F-D24B-916B-075A10E61B2A}" authorId="{45A452F9-8E36-D82F-84BB-DDBBCD7DA7ED}" created="2023-03-13T23:14:05.757">
    <ac:txMkLst xmlns:ac="http://schemas.microsoft.com/office/drawing/2013/main/command">
      <pc:docMk xmlns:pc="http://schemas.microsoft.com/office/powerpoint/2013/main/command"/>
      <pc:sldMk xmlns:pc="http://schemas.microsoft.com/office/powerpoint/2013/main/command" cId="3341820132" sldId="265"/>
      <ac:spMk id="6" creationId="{9526E141-827F-D784-F8C2-A24BE837ED2C}"/>
      <ac:txMk cp="0">
        <ac:context len="1" hash="13"/>
      </ac:txMk>
    </ac:txMkLst>
    <p188:txBody>
      <a:bodyPr/>
      <a:lstStyle/>
      <a:p>
        <a:r>
          <a:rPr lang="en-US"/>
          <a:t>This is the gist of ANN - every node is computed by this formula</a:t>
        </a:r>
      </a:p>
    </p188:txBody>
  </p188:cm>
</p188:cmLst>
</file>

<file path=ppt/comments/modernComment_10D_2CE6076D.xml><?xml version="1.0" encoding="utf-8"?>
<p188:cmLst xmlns:a="http://schemas.openxmlformats.org/drawingml/2006/main" xmlns:r="http://schemas.openxmlformats.org/officeDocument/2006/relationships" xmlns:p188="http://schemas.microsoft.com/office/powerpoint/2018/8/main">
  <p188:cm id="{CD158AD8-7495-D64B-9A58-5A34A331DF09}" authorId="{45A452F9-8E36-D82F-84BB-DDBBCD7DA7ED}" created="2023-03-18T22:54:38.409">
    <ac:txMkLst xmlns:ac="http://schemas.microsoft.com/office/drawing/2013/main/command">
      <pc:docMk xmlns:pc="http://schemas.microsoft.com/office/powerpoint/2013/main/command"/>
      <pc:sldMk xmlns:pc="http://schemas.microsoft.com/office/powerpoint/2013/main/command" cId="753272685" sldId="269"/>
      <ac:spMk id="2" creationId="{0BE57BCE-C9A2-51DF-9F7F-32F5EE787AF2}"/>
      <ac:txMk cp="17" len="15">
        <ac:context len="33" hash="1958815456"/>
      </ac:txMk>
    </ac:txMkLst>
    <p188:pos x="7930170" y="590093"/>
    <p188:txBody>
      <a:bodyPr/>
      <a:lstStyle/>
      <a:p>
        <a:r>
          <a:rPr lang="en-US"/>
          <a:t>https://www.youtube.com/watch?v=IHZwWFHWa-w
The gradient 𝜕𝐸𝑟𝑟𝑜𝑟/𝜕𝑤 points updwards, therefore we need to subtract the weight by the gradient. The value tells us how large the gradient is, i.e. magnitude of the move.</a:t>
        </a:r>
      </a:p>
    </p188:txBody>
  </p188:cm>
</p188:cmLst>
</file>

<file path=ppt/comments/modernComment_10F_B7B0FB9B.xml><?xml version="1.0" encoding="utf-8"?>
<p188:cmLst xmlns:a="http://schemas.openxmlformats.org/drawingml/2006/main" xmlns:r="http://schemas.openxmlformats.org/officeDocument/2006/relationships" xmlns:p188="http://schemas.microsoft.com/office/powerpoint/2018/8/main">
  <p188:cm id="{CEA18F98-2032-A842-BFF9-FC5883AAFE09}" authorId="{45A452F9-8E36-D82F-84BB-DDBBCD7DA7ED}" created="2023-03-15T01:02:48.046">
    <ac:txMkLst xmlns:ac="http://schemas.microsoft.com/office/drawing/2013/main/command">
      <pc:docMk xmlns:pc="http://schemas.microsoft.com/office/powerpoint/2013/main/command"/>
      <pc:sldMk xmlns:pc="http://schemas.microsoft.com/office/powerpoint/2013/main/command" cId="3081829275" sldId="271"/>
      <ac:spMk id="2" creationId="{0BE57BCE-C9A2-51DF-9F7F-32F5EE787AF2}"/>
      <ac:txMk cp="17" len="14">
        <ac:context len="32" hash="582520059"/>
      </ac:txMk>
    </ac:txMkLst>
    <p188:pos x="7135691" y="590093"/>
    <p188:txBody>
      <a:bodyPr/>
      <a:lstStyle/>
      <a:p>
        <a:r>
          <a:rPr lang="en-US"/>
          <a:t>正则化</a:t>
        </a:r>
      </a:p>
    </p188:txBody>
  </p188:cm>
  <p188:cm id="{36DBAD70-75DA-9140-B9FA-1FC480BD42F6}" authorId="{45A452F9-8E36-D82F-84BB-DDBBCD7DA7ED}" created="2023-03-15T02:13:24.163">
    <ac:txMkLst xmlns:ac="http://schemas.microsoft.com/office/drawing/2013/main/command">
      <pc:docMk xmlns:pc="http://schemas.microsoft.com/office/powerpoint/2013/main/command"/>
      <pc:sldMk xmlns:pc="http://schemas.microsoft.com/office/powerpoint/2013/main/command" cId="3081829275" sldId="271"/>
      <ac:spMk id="3" creationId="{9E04D4A6-DB16-29B2-86D8-41E0091ABC80}"/>
      <ac:txMk cp="0" len="7">
        <ac:context len="90" hash="2177311593"/>
      </ac:txMk>
    </ac:txMkLst>
    <p188:pos x="2833688" y="552450"/>
    <p188:txBody>
      <a:bodyPr/>
      <a:lstStyle/>
      <a:p>
        <a:r>
          <a:rPr lang="en-US"/>
          <a:t>随机失活</a:t>
        </a:r>
      </a:p>
    </p188:txBody>
  </p188:cm>
</p188:cmLst>
</file>

<file path=ppt/comments/modernComment_112_2BF70191.xml><?xml version="1.0" encoding="utf-8"?>
<p188:cmLst xmlns:a="http://schemas.openxmlformats.org/drawingml/2006/main" xmlns:r="http://schemas.openxmlformats.org/officeDocument/2006/relationships" xmlns:p188="http://schemas.microsoft.com/office/powerpoint/2018/8/main">
  <p188:cm id="{6F49F5B4-2818-7C49-830A-978BD60A0A00}" authorId="{45A452F9-8E36-D82F-84BB-DDBBCD7DA7ED}" created="2023-01-01T19:26:31.776">
    <pc:sldMkLst xmlns:pc="http://schemas.microsoft.com/office/powerpoint/2013/main/command">
      <pc:docMk/>
      <pc:sldMk cId="737608081" sldId="274"/>
    </pc:sldMkLst>
    <p188:txBody>
      <a:bodyPr/>
      <a:lstStyle/>
      <a:p>
        <a:r>
          <a:rPr lang="en-US"/>
          <a:t>This 1/2 is just for convenience, it does not affect the final result</a:t>
        </a:r>
      </a:p>
    </p188:txBody>
  </p188:cm>
</p188:cmLst>
</file>

<file path=ppt/comments/modernComment_113_9466CF7.xml><?xml version="1.0" encoding="utf-8"?>
<p188:cmLst xmlns:a="http://schemas.openxmlformats.org/drawingml/2006/main" xmlns:r="http://schemas.openxmlformats.org/officeDocument/2006/relationships" xmlns:p188="http://schemas.microsoft.com/office/powerpoint/2018/8/main">
  <p188:cm id="{D2CBB75C-BAD7-1246-B82B-4C0ACD93661D}" authorId="{45A452F9-8E36-D82F-84BB-DDBBCD7DA7ED}" created="2023-03-19T18:54:54.773">
    <ac:txMkLst xmlns:ac="http://schemas.microsoft.com/office/drawing/2013/main/command">
      <pc:docMk xmlns:pc="http://schemas.microsoft.com/office/powerpoint/2013/main/command"/>
      <pc:sldMk xmlns:pc="http://schemas.microsoft.com/office/powerpoint/2013/main/command" cId="155610359" sldId="275"/>
      <ac:spMk id="5" creationId="{C8DFC1F6-55E7-9ABF-954F-14D292C2477B}"/>
      <ac:txMk cp="0">
        <ac:context len="495" hash="4087177374"/>
      </ac:txMk>
    </ac:txMkLst>
    <p188:pos x="3515811" y="2110081"/>
    <p188:txBody>
      <a:bodyPr/>
      <a:lstStyle/>
      <a:p>
        <a:r>
          <a:rPr lang="en-US"/>
          <a:t>softsign:   f(x)= x/(1+|x|)</a:t>
        </a:r>
      </a:p>
    </p188:txBody>
  </p188:cm>
</p188:cmLst>
</file>

<file path=ppt/comments/modernComment_118_57BDCD7F.xml><?xml version="1.0" encoding="utf-8"?>
<p188:cmLst xmlns:a="http://schemas.openxmlformats.org/drawingml/2006/main" xmlns:r="http://schemas.openxmlformats.org/officeDocument/2006/relationships" xmlns:p188="http://schemas.microsoft.com/office/powerpoint/2018/8/main">
  <p188:cm id="{A4DE0FC4-0739-8C47-A3F2-21DBBF4F063F}" authorId="{45A452F9-8E36-D82F-84BB-DDBBCD7DA7ED}" created="2023-03-14T02:24:55.554">
    <ac:txMkLst xmlns:ac="http://schemas.microsoft.com/office/drawing/2013/main/command">
      <pc:docMk xmlns:pc="http://schemas.microsoft.com/office/powerpoint/2013/main/command"/>
      <pc:sldMk xmlns:pc="http://schemas.microsoft.com/office/powerpoint/2013/main/command" cId="1472056703" sldId="280"/>
      <ac:spMk id="2" creationId="{0BE57BCE-C9A2-51DF-9F7F-32F5EE787AF2}"/>
      <ac:txMk cp="17" len="24">
        <ac:context len="48" hash="2000034992"/>
      </ac:txMk>
    </ac:txMkLst>
    <p188:pos x="7743267" y="452336"/>
    <p188:txBody>
      <a:bodyPr/>
      <a:lstStyle/>
      <a:p>
        <a:r>
          <a:rPr lang="en-US"/>
          <a:t>【神经网络（十三）：贝叶斯神经网络】 https://www.bilibili.com/video/BV1TL4y187qF/?share_source=copy_web&amp;vd_source=d93b34aec7e8c481001cf6baeef92043</a:t>
        </a:r>
      </a:p>
    </p188:txBody>
  </p188:cm>
</p188:cmLst>
</file>

<file path=ppt/comments/modernComment_11D_31DE547A.xml><?xml version="1.0" encoding="utf-8"?>
<p188:cmLst xmlns:a="http://schemas.openxmlformats.org/drawingml/2006/main" xmlns:r="http://schemas.openxmlformats.org/officeDocument/2006/relationships" xmlns:p188="http://schemas.microsoft.com/office/powerpoint/2018/8/main">
  <p188:cm id="{50DBF846-C1CC-B748-99F1-6073A10DC9B6}" authorId="{45A452F9-8E36-D82F-84BB-DDBBCD7DA7ED}" created="2023-03-17T20:24:43.906">
    <ac:txMkLst xmlns:ac="http://schemas.microsoft.com/office/drawing/2013/main/command">
      <pc:docMk xmlns:pc="http://schemas.microsoft.com/office/powerpoint/2013/main/command"/>
      <pc:sldMk xmlns:pc="http://schemas.microsoft.com/office/powerpoint/2013/main/command" cId="836654202" sldId="285"/>
      <ac:spMk id="5" creationId="{C8DFC1F6-55E7-9ABF-954F-14D292C2477B}"/>
      <ac:txMk cp="194" len="109">
        <ac:context len="306" hash="1016195574"/>
      </ac:txMk>
    </ac:txMkLst>
    <p188:pos x="5683284" y="2220927"/>
    <p188:txBody>
      <a:bodyPr/>
      <a:lstStyle/>
      <a:p>
        <a:r>
          <a:rPr lang="en-US"/>
          <a:t>激活函数是必须的，没有激活函数的话神经网路等效于只有一层。
各种激活函数的优缺点：https://zhuanlan.zhihu.com/p/70810466</a:t>
        </a:r>
      </a:p>
    </p188:txBody>
  </p188:cm>
</p188:cmLst>
</file>

<file path=ppt/comments/modernComment_122_2808EABE.xml><?xml version="1.0" encoding="utf-8"?>
<p188:cmLst xmlns:a="http://schemas.openxmlformats.org/drawingml/2006/main" xmlns:r="http://schemas.openxmlformats.org/officeDocument/2006/relationships" xmlns:p188="http://schemas.microsoft.com/office/powerpoint/2018/8/main">
  <p188:cm id="{2F031A4C-6E89-9E49-A65B-0E938F3F1919}" authorId="{45A452F9-8E36-D82F-84BB-DDBBCD7DA7ED}" created="2023-03-14T00:37:07.893">
    <ac:txMkLst xmlns:ac="http://schemas.microsoft.com/office/drawing/2013/main/command">
      <pc:docMk xmlns:pc="http://schemas.microsoft.com/office/powerpoint/2013/main/command"/>
      <pc:sldMk xmlns:pc="http://schemas.microsoft.com/office/powerpoint/2013/main/command" cId="671673022" sldId="290"/>
      <ac:spMk id="3" creationId="{43040C20-A279-C98F-5BAE-3BA140C17A36}"/>
      <ac:txMk cp="285" len="12">
        <ac:context len="351" hash="2774221700"/>
      </ac:txMk>
    </ac:txMkLst>
    <p188:pos x="1577674" y="2357377"/>
    <p188:txBody>
      <a:bodyPr/>
      <a:lstStyle/>
      <a:p>
        <a:r>
          <a:rPr lang="en-US"/>
          <a:t>【【不想读paper】一看就会 -&gt; 交互动画展示如何证明神经网络通用近似定理】 https://www.bilibili.com/video/BV1Hh411Q7p4/?share_source=copy_web&amp;vd_source=d93b34aec7e8c481001cf6baeef92043</a:t>
        </a:r>
      </a:p>
    </p188:txBody>
  </p188:cm>
</p188:cmLst>
</file>

<file path=ppt/comments/modernComment_12C_C462A402.xml><?xml version="1.0" encoding="utf-8"?>
<p188:cmLst xmlns:a="http://schemas.openxmlformats.org/drawingml/2006/main" xmlns:r="http://schemas.openxmlformats.org/officeDocument/2006/relationships" xmlns:p188="http://schemas.microsoft.com/office/powerpoint/2018/8/main">
  <p188:cm id="{412932E2-1DCB-704F-A3CC-B40A8B2677E5}" authorId="{45A452F9-8E36-D82F-84BB-DDBBCD7DA7ED}" created="2023-03-17T21:03:25.044">
    <ac:txMkLst xmlns:ac="http://schemas.microsoft.com/office/drawing/2013/main/command">
      <pc:docMk xmlns:pc="http://schemas.microsoft.com/office/powerpoint/2013/main/command"/>
      <pc:sldMk xmlns:pc="http://schemas.microsoft.com/office/powerpoint/2013/main/command" cId="3294798850" sldId="300"/>
      <ac:spMk id="3" creationId="{8FB8CDB1-B9BB-8DFC-C04D-75B830843C97}"/>
      <ac:txMk cp="155" len="25">
        <ac:context len="447" hash="95897061"/>
      </ac:txMk>
    </ac:txMkLst>
    <p188:pos x="3616716" y="1224197"/>
    <p188:txBody>
      <a:bodyPr/>
      <a:lstStyle/>
      <a:p>
        <a:r>
          <a:rPr lang="en-US"/>
          <a:t>From ChatGPT:
Starting with exact zero weights in an artificial neural network leads to perfect symmetry because all the neurons in a given layer have identical inputs and therefore, the same outputs. As a result, all the weights in the network are the same, and each neuron in a layer will make the same contribution to the output of the next layer.
This symmetry in the network means that the gradients with respect to each weight are the same, which leads to a situation known as "vanishing gradients." In this situation, the gradient of the loss function with respect to the weights becomes very small, and the network's ability to learn is severely hampered.
Furthermore, when the weights are initialized to zero, the problem is compounded by the fact that the derivative of the activation function is also zero at the origin. This means that the gradient of the loss function with respect to the weights will always be zero, preventing any updates to the weights during training.
In summary, starting with exact zero weights in an artificial neural network leads to perfect symmetry, which can cause vanishing gradients and prevent the network from learning.</a:t>
        </a:r>
      </a:p>
    </p188:txBody>
  </p188:cm>
</p188:cmLst>
</file>

<file path=ppt/comments/modernComment_12D_3570FE2.xml><?xml version="1.0" encoding="utf-8"?>
<p188:cmLst xmlns:a="http://schemas.openxmlformats.org/drawingml/2006/main" xmlns:r="http://schemas.openxmlformats.org/officeDocument/2006/relationships" xmlns:p188="http://schemas.microsoft.com/office/powerpoint/2018/8/main">
  <p188:cm id="{AA38F07D-905D-074A-A701-3516C8112F19}" authorId="{45A452F9-8E36-D82F-84BB-DDBBCD7DA7ED}" created="2023-03-19T01:47:55.577">
    <ac:txMkLst xmlns:ac="http://schemas.microsoft.com/office/drawing/2013/main/command">
      <pc:docMk xmlns:pc="http://schemas.microsoft.com/office/powerpoint/2013/main/command"/>
      <pc:sldMk xmlns:pc="http://schemas.microsoft.com/office/powerpoint/2013/main/command" cId="56037346" sldId="301"/>
      <ac:spMk id="2" creationId="{F33B66F7-384F-9A0E-4819-CE3BAA0E4FE9}"/>
      <ac:txMk cp="0" len="7">
        <ac:context len="8" hash="2906845689"/>
      </ac:txMk>
    </ac:txMkLst>
    <p188:pos x="2203927" y="590093"/>
    <p188:txBody>
      <a:bodyPr/>
      <a:lstStyle/>
      <a:p>
        <a:r>
          <a:rPr lang="en-US"/>
          <a:t>x_0 and z_0 are dummy variables; x_0*w_0 is the bias therefore x_0 and z_0 are always 1</a:t>
        </a:r>
      </a:p>
    </p188:txBody>
  </p188:cm>
</p188:cmLst>
</file>

<file path=ppt/comments/modernComment_139_F1DCE49E.xml><?xml version="1.0" encoding="utf-8"?>
<p188:cmLst xmlns:a="http://schemas.openxmlformats.org/drawingml/2006/main" xmlns:r="http://schemas.openxmlformats.org/officeDocument/2006/relationships" xmlns:p188="http://schemas.microsoft.com/office/powerpoint/2018/8/main">
  <p188:cm id="{B87B259F-0D0E-3C44-8D3B-B590406E28BD}" authorId="{45A452F9-8E36-D82F-84BB-DDBBCD7DA7ED}" created="2023-03-17T22:10:04.742">
    <ac:txMkLst xmlns:ac="http://schemas.microsoft.com/office/drawing/2013/main/command">
      <pc:docMk xmlns:pc="http://schemas.microsoft.com/office/powerpoint/2013/main/command"/>
      <pc:sldMk xmlns:pc="http://schemas.microsoft.com/office/powerpoint/2013/main/command" cId="4057785502" sldId="313"/>
      <ac:spMk id="3" creationId="{9E04D4A6-DB16-29B2-86D8-41E0091ABC80}"/>
      <ac:txMk cp="0" len="7">
        <ac:context len="482" hash="3949885852"/>
      </ac:txMk>
    </ac:txMkLst>
    <p188:pos x="1458132" y="579618"/>
    <p188:txBody>
      <a:bodyPr/>
      <a:lstStyle/>
      <a:p>
        <a:r>
          <a:rPr lang="en-US"/>
          <a:t>暂退法
https://youtu.be/hbTONDwwPUk</a:t>
        </a:r>
      </a:p>
    </p188:txBody>
  </p188:cm>
  <p188:cm id="{3EB3157B-5447-2045-BEC1-AAC5E8881BD1}" authorId="{45A452F9-8E36-D82F-84BB-DDBBCD7DA7ED}" created="2023-03-17T22:21:09.675">
    <ac:txMkLst xmlns:ac="http://schemas.microsoft.com/office/drawing/2013/main/command">
      <pc:docMk xmlns:pc="http://schemas.microsoft.com/office/powerpoint/2013/main/command"/>
      <pc:sldMk xmlns:pc="http://schemas.microsoft.com/office/powerpoint/2013/main/command" cId="4057785502" sldId="313"/>
      <ac:spMk id="3" creationId="{9E04D4A6-DB16-29B2-86D8-41E0091ABC80}"/>
      <ac:txMk cp="407" len="10">
        <ac:context len="482" hash="3949885852"/>
      </ac:txMk>
    </ac:txMkLst>
    <p188:pos x="1278250" y="2813153"/>
    <p188:txBody>
      <a:bodyPr/>
      <a:lstStyle/>
      <a:p>
        <a:r>
          <a:rPr lang="en-US"/>
          <a:t>集成学习的思想体现</a:t>
        </a:r>
      </a:p>
    </p188:txBody>
  </p188:cm>
</p188:cmLst>
</file>

<file path=ppt/comments/modernComment_13D_9D3BBCCD.xml><?xml version="1.0" encoding="utf-8"?>
<p188:cmLst xmlns:a="http://schemas.openxmlformats.org/drawingml/2006/main" xmlns:r="http://schemas.openxmlformats.org/officeDocument/2006/relationships" xmlns:p188="http://schemas.microsoft.com/office/powerpoint/2018/8/main">
  <p188:cm id="{7D07E55B-00C5-6E49-A5DF-41499DBF4907}" authorId="{45A452F9-8E36-D82F-84BB-DDBBCD7DA7ED}" created="2023-03-25T18:39:01.313">
    <ac:txMkLst xmlns:ac="http://schemas.microsoft.com/office/drawing/2013/main/command">
      <pc:docMk xmlns:pc="http://schemas.microsoft.com/office/powerpoint/2013/main/command"/>
      <pc:sldMk xmlns:pc="http://schemas.microsoft.com/office/powerpoint/2013/main/command" cId="2637937869" sldId="317"/>
      <ac:spMk id="3" creationId="{5492EFA4-D9E3-4C2E-45DB-E51979201BE0}"/>
      <ac:txMk cp="578" len="18">
        <ac:context len="621" hash="199434303"/>
      </ac:txMk>
    </ac:txMkLst>
    <p188:pos x="5768507" y="5514567"/>
    <p188:txBody>
      <a:bodyPr/>
      <a:lstStyle/>
      <a:p>
        <a:r>
          <a:rPr lang="en-US"/>
          <a:t>在分子建模中，分子可以被看作是由原子组成的图结构，每个原子是一个节点，化学键则是连接节点的边。</a:t>
        </a:r>
      </a:p>
    </p188:txBody>
  </p188:cm>
  <p188:cm id="{38312C78-9DFC-704C-960C-EA16D7BE036A}" authorId="{45A452F9-8E36-D82F-84BB-DDBBCD7DA7ED}" created="2023-03-25T18:39:23.406">
    <ac:txMkLst xmlns:ac="http://schemas.microsoft.com/office/drawing/2013/main/command">
      <pc:docMk xmlns:pc="http://schemas.microsoft.com/office/powerpoint/2013/main/command"/>
      <pc:sldMk xmlns:pc="http://schemas.microsoft.com/office/powerpoint/2013/main/command" cId="2637937869" sldId="317"/>
      <ac:spMk id="3" creationId="{5492EFA4-D9E3-4C2E-45DB-E51979201BE0}"/>
      <ac:txMk cp="598" len="22">
        <ac:context len="621" hash="199434303"/>
      </ac:txMk>
    </ac:txMkLst>
    <p188:pos x="8740307" y="5514567"/>
    <p188:txBody>
      <a:bodyPr/>
      <a:lstStyle/>
      <a:p>
        <a:r>
          <a:rPr lang="en-US"/>
          <a:t>通常会将用户、物品和用户和物品之间的交互关系建模成一个图结构，然后使用GCN来学习图上的节点表示，最终预测用户对物品的评分或推荐物品。</a:t>
        </a:r>
      </a:p>
    </p188:txBody>
  </p188:cm>
  <p188:cm id="{ECE83AAD-F44F-3148-975A-C0CAAD9244C2}" authorId="{45A452F9-8E36-D82F-84BB-DDBBCD7DA7ED}" created="2023-03-25T18:40:53.620">
    <ac:txMkLst xmlns:ac="http://schemas.microsoft.com/office/drawing/2013/main/command">
      <pc:docMk xmlns:pc="http://schemas.microsoft.com/office/powerpoint/2013/main/command"/>
      <pc:sldMk xmlns:pc="http://schemas.microsoft.com/office/powerpoint/2013/main/command" cId="2637937869" sldId="317"/>
      <ac:spMk id="3" creationId="{5492EFA4-D9E3-4C2E-45DB-E51979201BE0}"/>
      <ac:txMk cp="134" len="22">
        <ac:context len="621" hash="199434303"/>
      </ac:txMk>
    </ac:txMkLst>
    <p188:pos x="3239619" y="2228442"/>
    <p188:txBody>
      <a:bodyPr/>
      <a:lstStyle/>
      <a:p>
        <a:r>
          <a:rPr lang="en-US"/>
          <a:t>在强化学习里，主体 (agent) acts on 坏境(environment)，得到反馈(reward)，目标是得到尽可能大的回报</a:t>
        </a:r>
      </a:p>
    </p188:txBody>
  </p188:cm>
</p188:cmLst>
</file>

<file path=ppt/comments/modernComment_149_69D272B5.xml><?xml version="1.0" encoding="utf-8"?>
<p188:cmLst xmlns:a="http://schemas.openxmlformats.org/drawingml/2006/main" xmlns:r="http://schemas.openxmlformats.org/officeDocument/2006/relationships" xmlns:p188="http://schemas.microsoft.com/office/powerpoint/2018/8/main">
  <p188:cm id="{25F9C76F-54C5-DB48-BCE8-8E3C90B954A5}" authorId="{45A452F9-8E36-D82F-84BB-DDBBCD7DA7ED}" created="2023-03-14T02:24:55.554">
    <ac:txMkLst xmlns:ac="http://schemas.microsoft.com/office/drawing/2013/main/command">
      <pc:docMk xmlns:pc="http://schemas.microsoft.com/office/powerpoint/2013/main/command"/>
      <pc:sldMk xmlns:pc="http://schemas.microsoft.com/office/powerpoint/2013/main/command" cId="1775399605" sldId="329"/>
      <ac:spMk id="2" creationId="{0BE57BCE-C9A2-51DF-9F7F-32F5EE787AF2}"/>
      <ac:txMk cp="17" len="24">
        <ac:context len="48" hash="2000034992"/>
      </ac:txMk>
    </ac:txMkLst>
    <p188:pos x="7743267" y="452336"/>
    <p188:txBody>
      <a:bodyPr/>
      <a:lstStyle/>
      <a:p>
        <a:r>
          <a:rPr lang="en-US"/>
          <a:t>【神经网络（十三）：贝叶斯神经网络】 https://www.bilibili.com/video/BV1TL4y187qF/?share_source=copy_web&amp;vd_source=d93b34aec7e8c481001cf6baeef92043</a:t>
        </a:r>
      </a:p>
    </p188:txBody>
  </p188:cm>
</p188:cmLst>
</file>

<file path=ppt/comments/modernComment_14A_41DA442F.xml><?xml version="1.0" encoding="utf-8"?>
<p188:cmLst xmlns:a="http://schemas.openxmlformats.org/drawingml/2006/main" xmlns:r="http://schemas.openxmlformats.org/officeDocument/2006/relationships" xmlns:p188="http://schemas.microsoft.com/office/powerpoint/2018/8/main">
  <p188:cm id="{94475414-A1FF-2A48-AB46-8520201F735D}" authorId="{45A452F9-8E36-D82F-84BB-DDBBCD7DA7ED}" created="2023-03-25T02:59:17.810">
    <ac:txMkLst xmlns:ac="http://schemas.microsoft.com/office/drawing/2013/main/command">
      <pc:docMk xmlns:pc="http://schemas.microsoft.com/office/powerpoint/2013/main/command"/>
      <pc:sldMk xmlns:pc="http://schemas.microsoft.com/office/powerpoint/2013/main/command" cId="1104823343" sldId="330"/>
      <ac:spMk id="5" creationId="{AF3582FA-0F20-97AE-CE7F-1204B435F69C}"/>
      <ac:txMk cp="200" len="4">
        <ac:context len="237" hash="722242681"/>
      </ac:txMk>
    </ac:txMkLst>
    <p188:pos x="4072660" y="2265314"/>
    <p188:txBody>
      <a:bodyPr/>
      <a:lstStyle/>
      <a:p>
        <a:r>
          <a:rPr lang="en-US"/>
          <a:t>通过概率空间中的随机抽样来近似感兴趣参数的后验分布; Metropolis-Hastings
【马尔可夫链蒙特卡罗 | Markov Chain Monte Carlo (MCMC)】 https://www.bilibili.com/video/BV1xW4y147SK/?share_source=copy_web&amp;vd_source=d93b34aec7e8c481001cf6baeef92043</a:t>
        </a:r>
      </a:p>
    </p188:txBody>
  </p188:cm>
  <p188:cm id="{C44E3243-33E0-6C4C-AF0E-5FDB6A04C602}" authorId="{45A452F9-8E36-D82F-84BB-DDBBCD7DA7ED}" created="2023-03-25T03:25:30.677">
    <ac:txMkLst xmlns:ac="http://schemas.microsoft.com/office/drawing/2013/main/command">
      <pc:docMk xmlns:pc="http://schemas.microsoft.com/office/powerpoint/2013/main/command"/>
      <pc:sldMk xmlns:pc="http://schemas.microsoft.com/office/powerpoint/2013/main/command" cId="1104823343" sldId="330"/>
      <ac:spMk id="5" creationId="{AF3582FA-0F20-97AE-CE7F-1204B435F69C}"/>
      <ac:txMk cp="215" len="21">
        <ac:context len="237" hash="722242681"/>
      </ac:txMk>
    </ac:txMkLst>
    <p188:pos x="2966874" y="2648087"/>
    <p188:txBody>
      <a:bodyPr/>
      <a:lstStyle/>
      <a:p>
        <a:r>
          <a:rPr lang="en-US"/>
          <a:t>通过寻找一个与真实后验概率分布“最接近”的变分分布，将后验推断问题转化为一个优化问题。
变分分布通常由一个简单的概率分布族（如高斯分布族）中选取一个分布来近似后验分布。然后通过最小化变分分布与真实后验分布的距离来求解变分分布的参数，以得到近似的后验分布。在这个过程中，变分分布的选择对变分推断的效果和速度有着重要的影响。</a:t>
        </a:r>
      </a:p>
    </p188:txBody>
  </p188:cm>
</p188:cmLst>
</file>

<file path=ppt/comments/modernComment_14B_A22DE3D8.xml><?xml version="1.0" encoding="utf-8"?>
<p188:cmLst xmlns:a="http://schemas.openxmlformats.org/drawingml/2006/main" xmlns:r="http://schemas.openxmlformats.org/officeDocument/2006/relationships" xmlns:p188="http://schemas.microsoft.com/office/powerpoint/2018/8/main">
  <p188:cm id="{0C5A0872-18A3-5245-9C38-258345CB97BC}" authorId="{45A452F9-8E36-D82F-84BB-DDBBCD7DA7ED}" created="2023-03-18T15:41:46.386">
    <ac:txMkLst xmlns:ac="http://schemas.microsoft.com/office/drawing/2013/main/command">
      <pc:docMk xmlns:pc="http://schemas.microsoft.com/office/powerpoint/2013/main/command"/>
      <pc:sldMk xmlns:pc="http://schemas.microsoft.com/office/powerpoint/2013/main/command" cId="2720916440" sldId="331"/>
      <ac:spMk id="3" creationId="{5492EFA4-D9E3-4C2E-45DB-E51979201BE0}"/>
      <ac:txMk cp="0" len="3">
        <ac:context len="270" hash="2747439394"/>
      </ac:txMk>
    </ac:txMkLst>
    <p188:pos x="1068388" y="887960"/>
    <p188:txBody>
      <a:bodyPr/>
      <a:lstStyle/>
      <a:p>
        <a:r>
          <a:rPr lang="en-US"/>
          <a:t>RNN：循环神经网络</a:t>
        </a:r>
      </a:p>
    </p188:txBody>
  </p188:cm>
  <p188:cm id="{B667937F-8813-3646-BBC2-AC8F2D8B5CFF}" authorId="{45A452F9-8E36-D82F-84BB-DDBBCD7DA7ED}" created="2023-03-18T20:44:37.464">
    <ac:txMkLst xmlns:ac="http://schemas.microsoft.com/office/drawing/2013/main/command">
      <pc:docMk xmlns:pc="http://schemas.microsoft.com/office/powerpoint/2013/main/command"/>
      <pc:sldMk xmlns:pc="http://schemas.microsoft.com/office/powerpoint/2013/main/command" cId="2720916440" sldId="331"/>
      <ac:spMk id="3" creationId="{5492EFA4-D9E3-4C2E-45DB-E51979201BE0}"/>
      <ac:txMk cp="222" len="4">
        <ac:context len="270" hash="2747439394"/>
      </ac:txMk>
    </ac:txMkLst>
    <p188:pos x="3152021" y="2416957"/>
    <p188:txBody>
      <a:bodyPr/>
      <a:lstStyle/>
      <a:p>
        <a:r>
          <a:rPr lang="en-US"/>
          <a:t>LSTM is a type of recurrent neural network (RNN) that is designed to handle the problem of vanishing gradients, which can occur when training traditional RNNs on long sequences of data.
The key innovation of LSTM is the use of memory cells, which allow the network to selectively "forget" or "remember" information from previous timesteps in the sequence.</a:t>
        </a:r>
      </a:p>
    </p188:txBody>
  </p188:cm>
  <p188:cm id="{85729D7B-5C25-A14B-82BC-A4FE4377CFDB}" authorId="{45A452F9-8E36-D82F-84BB-DDBBCD7DA7ED}" created="2023-03-18T20:45:06.342">
    <ac:txMkLst xmlns:ac="http://schemas.microsoft.com/office/drawing/2013/main/command">
      <pc:docMk xmlns:pc="http://schemas.microsoft.com/office/powerpoint/2013/main/command"/>
      <pc:sldMk xmlns:pc="http://schemas.microsoft.com/office/powerpoint/2013/main/command" cId="2720916440" sldId="331"/>
      <ac:spMk id="3" creationId="{5492EFA4-D9E3-4C2E-45DB-E51979201BE0}"/>
      <ac:txMk cp="208" len="12">
        <ac:context len="270" hash="2747439394"/>
      </ac:txMk>
    </ac:txMkLst>
    <p188:pos x="2432493" y="2416957"/>
    <p188:txBody>
      <a:bodyPr/>
      <a:lstStyle/>
      <a:p>
        <a:r>
          <a:rPr lang="en-US"/>
          <a:t>A transformer is a type of neural network architecture used for natural language processing tasks, such as language translation, question-answering, and text summarization. The transformer was introduced in a 2017 paper by Vaswani et al., and it has since become a popular and effective approach for many NLP tasks.
The key innovation of the transformer architecture is the self-attention mechanism, which allows the model to focus on different parts of the input sequence when generating its output. Unlike traditional recurrent neural networks, which process input sequentially, the transformer can process the entire input sequence in parallel, making it faster and more efficient.
The transformer architecture consists of an encoder and a decoder. The encoder takes the input sequence and produces a sequence of hidden states, which the decoder uses to generate the output sequence. The self-attention mechanism is used in both the encoder and decoder to allow the model to focus on different parts of the input sequence and to learn the relationships between different words in the sequence.
Overall, the transformer architecture has proven to be highly effective for natural language processing tasks and has been used as the basis for many state-of-the-art language models, including GPT and BERT.</a:t>
        </a:r>
      </a:p>
    </p188:txBody>
  </p188:cm>
</p188:cmLst>
</file>

<file path=ppt/comments/modernComment_14C_40FBA10C.xml><?xml version="1.0" encoding="utf-8"?>
<p188:cmLst xmlns:a="http://schemas.openxmlformats.org/drawingml/2006/main" xmlns:r="http://schemas.openxmlformats.org/officeDocument/2006/relationships" xmlns:p188="http://schemas.microsoft.com/office/powerpoint/2018/8/main">
  <p188:cm id="{981CA4C6-8827-E440-B81C-3763B3B7F002}" authorId="{45A452F9-8E36-D82F-84BB-DDBBCD7DA7ED}" created="2023-03-25T18:23:38.295">
    <ac:txMkLst xmlns:ac="http://schemas.microsoft.com/office/drawing/2013/main/command">
      <pc:docMk xmlns:pc="http://schemas.microsoft.com/office/powerpoint/2013/main/command"/>
      <pc:sldMk xmlns:pc="http://schemas.microsoft.com/office/powerpoint/2013/main/command" cId="1090232588" sldId="332"/>
      <ac:spMk id="3" creationId="{C0CE982F-7D88-64F1-BFFB-48D8654B21CB}"/>
      <ac:txMk cp="0" len="7">
        <ac:context len="228" hash="1021212176"/>
      </ac:txMk>
    </ac:txMkLst>
    <p188:pos x="1125538" y="562609"/>
    <p188:txBody>
      <a:bodyPr/>
      <a:lstStyle/>
      <a:p>
        <a:r>
          <a:rPr lang="en-US"/>
          <a:t>https://youtu.be/aircAruvnKk</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595"/>
    </inkml:context>
    <inkml:brush xml:id="br0">
      <inkml:brushProperty name="width" value="0.08571" units="cm"/>
      <inkml:brushProperty name="height" value="0.08571" units="cm"/>
      <inkml:brushProperty name="color" value="#E71224"/>
    </inkml:brush>
  </inkml:definitions>
  <inkml:trace contextRef="#ctx0" brushRef="#br0">212 98 12287,'-8'0'0,"-5"0"0,4 0 0,1 0 0,-2 2 0,0 3 0,-1-1 0,0 7 0,2 4 0,-3 4 0,0 1 0,-1 5 0,3 1 0,0-1 0,1 4 0,-3 7 0,0 4 0,3 1 0,1-3 0,-1 4 0,4-2 0,4-4 0,1-5 0,0-2 0,0 2 0,0-3 0,6-4 0,2 1 0,3 1 0,3-1 0,-4-4 0,10 3 0,-4-2 0,4-2 0,-5-6 0,6 8 0,-1-4 0,3-1 0,-1-7 0,0 1 0,1 0 0,3-2 0,-3 4 0,6-8 0,1 0 0,0 3 0,-7-7 0,8 4 0,1-2 0,-3-3 0,0 0 0,-2 0 0,-1-3 0,3-2 0,-9-2 0,7-5 0,-4 2 0,-1 3 0,-5-6 0,2 4 0,-2-1 0,2-1 0,-8 6 0,3-7 0,-1 0 0,-1-2 0,0 3 0,-1 0 0,-1-2 0,-2-1 0,1-3 0,-3 1 0,0 0 0,-3 3 0,5-4 0,-2-6 0,-1 2 0,-3-1 0,1 4 0,2 1 0,-1 0 0,-4-3 0,0-2 0,0 2 0,0 2 0,0 1 0,-1-1 0,-4-4 0,-1 3 0,-5-6 0,3-1 0,2 1 0,-5 3 0,3-3 0,-1 0 0,-1-1 0,1 6 0,-4-2 0,2 3 0,2-3 0,4 4 0,-4-4 0,0 4 0,1 2 0,-5-1 0,4 2 0,-4-2 0,1 6 0,1 2 0,2 2 0,-3 3 0,5 1 0,-3-1 0,0-1 0,-3 1 0,4 2 0,0 2 0,-3-2 0,0-3 0,-2 3 0,-1-3 0,-4 3 0,3-4 0,-2 1 0,2 1 0,1 3 0,2-4 0,-2-1 0,1 2 0,1 2 0,-2 2 0,2 0 0,-2 0 0,1 0 0,0 0 0,0 0 0,0 0 0,0 0 0,5 0 0,-1 0 0,1 2 0,1 3 0,-3 0 0,5 3 0,-2-1 0,5-1 0,-3 1 0,6 4 0,0 4 0,0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17"/>
    </inkml:context>
    <inkml:brush xml:id="br0">
      <inkml:brushProperty name="width" value="0.08571" units="cm"/>
      <inkml:brushProperty name="height" value="0.08571" units="cm"/>
      <inkml:brushProperty name="color" value="#00A0D7"/>
    </inkml:brush>
  </inkml:definitions>
  <inkml:trace contextRef="#ctx0" brushRef="#br0">1 17 12287,'15'0'0,"4"0"0,-2 0 0,5 0 0,0 0 0,0 0 0,2 0 0,2 0 0,-2 0 0,0 0 0,0 0 0,2 0 0,-3 0 0,-3 0 0,-5-2 0,-1-2 0,0-1 0,-7-1 0,0 6 0,-8 7 0,-5 4 0,-3 3 0,-3 3 0,-7 5 0,1 2 0,-1 1 0,-2 4 0,0 1 0,-7 1 0,1-2 0,4-2 0,-4 0 0,5 4 0,-1-2 0,-1-2 0,7-7 0,-2 2 0,4-5 0,7-8 0,3-1 0,10-8 0,-2-2 0,7-2 0,0-1 0,3-1 0,1 6 0,0 0 0,0 0 0,2 0 0,1 0 0,2 0 0,-1-5 0,-4 0 0,0 1 0,0 3 0,1-5 0,-2-1 0,2 0 0,-2-1 0,2-3 0,-1 4 0,0 0 0,0 0 0,0-4 0,-1 3 0,-3 1 0,0 0 0,-5 0 0,4 2 0,-6 2 0,3-3 0,-6 6 0,6 6 0,2 4 0</inkml:trace>
  <inkml:trace contextRef="#ctx0" brushRef="#br0" timeOffset="1">464 277 12287,'2'-9'0,"3"3"0,-3-1 0,8 2 0,-5-1 0,4 6 0,0 2 0,6 4 0,-6-3 0,0 8 0,-4 0 0,3 5 0,-2 1 0,-3-1 0,-1-6 0,-4 1 0,-1 2 0,-2 2 0,-1 1 0,3 0 0,-3 1 0,-2-2 0,3-4 0,-3 1 0,2 0 0,0-3 0,1 2 0,4-8 0,-5 5 0,6-8 0,6 0 0,3 0 0,4 0 0,0-2 0,2-2 0,-1-1 0,-5-1 0,1 5 0,0-4 0,-2 2 0,2-2 0,0 4 0,3-7 0,1-1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9:59.066"/>
    </inkml:context>
    <inkml:brush xml:id="br0">
      <inkml:brushProperty name="width" value="0.08571" units="cm"/>
      <inkml:brushProperty name="height" value="0.08571" units="cm"/>
      <inkml:brushProperty name="color" value="#00A0D7"/>
    </inkml:brush>
  </inkml:definitions>
  <inkml:trace contextRef="#ctx0" brushRef="#br0">31 431 12287,'-15'-19'0</inkml:trace>
  <inkml:trace contextRef="#ctx0" brushRef="#br0" timeOffset="540">16 275 12287,'0'-20'0,"0"0"0,0 1 0,0 8 0,0 2 0,0 24 0,-2 5 0,-3 2 0,3 8 0,-2 1 0,2 1 0,2 1 0,0 6 0,0 5 0,0-5 0,0-4 0,0-2 0,0 4 0,0-3 0,0-1 0,0-9 0,2 2 0,2-4 0,0-5 0,6-1 0,2-3 0,-4-9 0,2 0 0,2-6 0,1-4 0,-3-10 0,0 3 0,2-4 0,2-3 0,0-1 0,2-3 0,-2-3 0,2 4 0,-3 1 0,-1 2 0,-3 1 0,-3-1 0,4 0 0,-5 1 0,5 6 0,-5 0 0,0 10 0,-3 3 0,3 11 0,-2 7 0,7 1 0,0 1 0,-1 0 0,2-1 0,-4 1 0,2-1 0,2 1 0,-2-7 0,1 0 0,1 2 0,-2-6 0,1-2 0,0-7 0,5-7 0,-2-6 0,0-11 0,-5-4 0,-2-3 0,4 5 0,-3-7 0,0-1 0,-1-3 0,0-5 0,-5-1 0,2-3 0,3 2 0,-1 3 0,-5 2 0,0 0 0,0-1 0,-2 8 0,-1 1 0,-3 3 0,0 4 0,1 11 0,3 4 0,-5 11 0,7 5 0,0 6 0,0 4 0,0 12 0,0 1 0</inkml:trace>
  <inkml:trace contextRef="#ctx0" brushRef="#br0" timeOffset="914">544 431 12287,'7'11'0,"-4"0"0,7-7 0,2 3 0,-4 2 0,2-5 0,2 3 0,-4 8 0,2-2 0,-6 4 0,1 3 0,-4 0 0,-1-1 0,-1 1 0,-4-1 0,3-6 0,-5 0 0,1 3 0,4-5 0,-3 2 0,-2-7 0,2 7 0,0-8 0,7 6 0,3-5 0,3-4 0,7 5 0,0-5 0,1-2 0,-1 0 0,1 0 0,4 0 0,-3-2 0,3-3 0,-3-1 0,-2-1 0,0-1 0,1 3 0,-2-8 0,8 0 0,2-6 0</inkml:trace>
  <inkml:trace contextRef="#ctx0" brushRef="#br0" timeOffset="1224">861 490 12287,'-9'-11'0,"4"3"0,10 8 0,5 0 0,-1 0 0,-1 2 0,1 2 0,-1 3 0,-5 8 0,3-2 0,0 4 0,-1 3 0,-2 0 0,-1-1 0,-2 1 0,0-1 0,0 1 0,-5-7 0,0 0 0,2 2 0,0 3 0,-3 1 0,5 1 0,-5-7 0,12-2 0,4-2 0,3-3 0,2-6 0,1 0 0,-2 0 0,2-6 0,0-1 0,2 3 0,3 2 0,-1-7 0,2-2 0,1-9 0</inkml:trace>
  <inkml:trace contextRef="#ctx0" brushRef="#br0" timeOffset="1556">1449 315 12287,'-15'-9'0,"5"7"0,0-5 0,6 5 0,4 2 0,10 0 0,4 0 0,1 0 0,0 0 0,0 0 0,2 0 0,3 0 0,-2 0 0,6 0 0,-2 0 0,-4 0 0,1 0 0,-1 0 0,2 0 0,-1 0 0,-8 0 0,-2 2 0,-3 5 0,6 4 0,-4 8 0</inkml:trace>
  <inkml:trace contextRef="#ctx0" brushRef="#br0" timeOffset="1706">1494 530 12287,'-15'9'0,"5"-7"0,0 5 0,7-5 0,-3-2 0,12 0 0,4 0 0,5 0 0,5 0 0,5 0 0,3 0 0,-2-7 0,-1 1 0,2 2 0,1 1 0,2 3 0,0-8 0,0-3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05.869"/>
    </inkml:context>
    <inkml:brush xml:id="br0">
      <inkml:brushProperty name="width" value="0.08571" units="cm"/>
      <inkml:brushProperty name="height" value="0.08571" units="cm"/>
      <inkml:brushProperty name="color" value="#00A0D7"/>
    </inkml:brush>
  </inkml:definitions>
  <inkml:trace contextRef="#ctx0" brushRef="#br0">61 197 12287,'-8'-9'0,"-4"5"0,7-10 0,0 8 0,3-5 0,-3 2 0,4 1 0,-5 1 0,5 5 0,1-7 0,0 14 0,0 5 0,-2 12 0,-3 7 0,3 3 0,-2 7 0,2 1 0,2-1 0,0-7 0,0-1 0,2-3 0,2-4 0,5-2 0,6-5 0,0-4 0,0-6 0,5-7 0,0-9 0,0-8 0,2-7 0,-5-11 0,3 2 0,-3-4 0,-2-2 0,-7 2 0,-3 2 0,-3 3 0,-2-3 0,0 0 0,-2 2 0,-3 7 0,-5 4 0,-3 3 0,-2 1 0,-1 5 0,2 7 0,-3 4 0,-3 4 0,-5 4 0,8 5 0,2 9 0,3-1 0,4 1 0,-4 0 0,7 1 0,1 3 0,3 2 0,1 7 0,0-7 0,0 0 0,0 3 0,0 1 0,0 9 0</inkml:trace>
  <inkml:trace contextRef="#ctx0" brushRef="#br0" timeOffset="172">333 451 12287,'-7'11'0,"5"0"0,-3-4 0,2-5 0,-3 4 0,5-3 0,-5-1 0,7 2 0,4 3 0,-1-1 0,6-6 0,-7-9 0,4-1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1.416"/>
    </inkml:context>
    <inkml:brush xml:id="br0">
      <inkml:brushProperty name="width" value="0.08571" units="cm"/>
      <inkml:brushProperty name="height" value="0.08571" units="cm"/>
      <inkml:brushProperty name="color" value="#00A0D7"/>
    </inkml:brush>
  </inkml:definitions>
  <inkml:trace contextRef="#ctx0" brushRef="#br0">61 59 12287,'-10'-6'0,"2"-3"0,1-2 0,0 7 0,2-3 0,4 3 0,-4-3 0,3 5 0,-5-6 0,5 8 0,-4 0 0,12 0 0,5 0 0,-3 0 0,2 0 0,0 2 0,-2 4 0,6-4 0,-4 5 0,3 2 0,2-3 0,1 7 0,-2-6 0,-4-1 0,0-6 0,-6 3 0,1 3 0,-4-4 0,-1 7 0,0-9 0,0 0 0,-6 0 0,4 0 0,-4 0 0,6 0 0,0 0 0,0 9 0,0-5 0,0 9 0,-6 0 0,0 7 0,-2-1 0,2-6 0,-2 1 0,1 1 0,-3-4 0,4 0 0,-3-3 0,6 1 0,-2-3 0,3-1 0,1 6 0,-4-3 0,3-1 0,-5-7 0,7 0 0,0 0 0,7 0 0,3 0 0,-2 0 0,2 0 0,2 0 0,2 0 0,0 0 0,2 0 0,-6 0 0,0 0 0,1 0 0,3 0 0,-4 0 0,0 0 0,2 0 0,-4 2 0,2 5 0,-7 4 0,3 8 0,-5 1 0,-1-7 0,0 0 0,-1 2 0,-5 3 0,-2 1 0,-7-1 0,1-3 0,4-2 0,-3-2 0,3 4 0,-4-4 0,0-2 0,-2 4 0,2-7 0,-2-1 0,1-3 0,0-2 0,0 0 0,5 0 0,0 0 0,5 0 0,-3-2 0,1-5 0,2 3 0,5-9 0,-7 8 0,-1-3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5.792"/>
    </inkml:context>
    <inkml:brush xml:id="br0">
      <inkml:brushProperty name="width" value="0.08571" units="cm"/>
      <inkml:brushProperty name="height" value="0.08571" units="cm"/>
      <inkml:brushProperty name="color" value="#00A0D7"/>
    </inkml:brush>
  </inkml:definitions>
  <inkml:trace contextRef="#ctx0" brushRef="#br0">45 192 12287,'-10'0'0,"0"0"0,-1 0 0,4-2 0,2-5 0,5 5 0,5-5 0,3 7 0,9 5 0,3 1 0,-1 1 0,4-5 0,1 2 0,-1 3 0,1-1 0,3-3 0,-4 1 0,-2 2 0,0 3 0,-6-4 0,0 1 0,-6 9 0,-3-4 0</inkml:trace>
  <inkml:trace contextRef="#ctx0" brushRef="#br0" timeOffset="160">0 447 12287,'15'0'0,"1"0"0,0 0 0,5 0 0,-4 0 0,9 0 0,1 0 0,1 0 0,2 0 0,0 0 0,1 0 0,-1 0 0,-7-9 0,6 7 0,-5-7 0</inkml:trace>
  <inkml:trace contextRef="#ctx0" brushRef="#br0" timeOffset="480">559 211 12287,'-11'20'0,"3"0"0,0 1 0,-1 6 0,1 1 0,-2 7 0,3-5 0,0-2 0,6 1 0,-4-5 0,3 2 0,9-9 0,3-10 0,5-5 0,5-2 0,2-11 0,4-6 0,-2-9 0,-2-5 0,-2 5 0,-5-5 0,0 3 0,0 4 0,-6 0 0,-5 0 0,-1-2 0,-3 2 0,0 2 0,-3 5 0,-1 2 0,-6 2 0,-4 8 0,-1-1 0,0 4 0,0 2 0,-2 2 0,-1 2 0,-2 7 0,1 6 0,7-6 0,4 13 0,0 0 0,-1-2 0,6 0 0,-2-3 0,3 3 0,2 4 0,0-13 0,0 13 0,0-15 0</inkml:trace>
  <inkml:trace contextRef="#ctx0" brushRef="#br0" timeOffset="645">754 564 12287,'16'0'0,"-1"0"0,0 0 0</inkml:trace>
  <inkml:trace contextRef="#ctx0" brushRef="#br0" timeOffset="861">1131 55 12287,'6'-13'0,"-1"-1"0,7 1 0,-9 3 0,5 5 0,-1 10 0,-2 14 0,-7 14 0,-1 4 0,-2 2 0,-2 9 0,4 6 0,-4 7 0,-1 5 0,4 1 0,-3-4 0,3 3 0,-2-3 0,0-2 0,2-7 0,0-6 0,0-9 0,2-13 0,2 3 0,0-10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4.828"/>
    </inkml:context>
    <inkml:brush xml:id="br0">
      <inkml:brushProperty name="width" value="0.08571" units="cm"/>
      <inkml:brushProperty name="height" value="0.08571" units="cm"/>
      <inkml:brushProperty name="color" value="#00A0D7"/>
    </inkml:brush>
  </inkml:definitions>
  <inkml:trace contextRef="#ctx0" brushRef="#br0">46 157 12287,'-13'-8'0,"3"-5"0,1 4 0,4 2 0,4 7 0,-4 7 0,3 6 0,2 13 0,0 9 0,0 9 0,5-1 0,0 7 0,0 0 0,2 0 0,-1-10 0,6 1 0,-2-4 0,2-9 0,-4-4 0,2-6 0,2-5 0,1-7 0,3-6 0,-2-6 0,2-10 0,-1-8 0,-5 1 0,-2-8 0,0 1 0,1-1 0,-5 7 0,0-2 0,-2 4 0,-2 9 0,0 0 0,1 9 0,3-1 0,1 10 0,2 6 0,-4 8 0,4 1 0,1-1 0,2 1 0,6-3 0,-2-4 0,2-6 0,-1-5 0,0-2 0,0-2 0,0-5 0,2-3 0,0-12 0,0-2 0,-4-2 0,-3-7 0,1 5 0,-2-3 0,-2-4 0,-3 5 0,-4-1 0,0 3 0,0 4 0,-1-4 0,-4 2 0,-3 2 0,-1 2 0,-4 2 0,3 1 0,-4-1 0,4 9 0,0 5 0,7 4 0,-4 10 0,7 3 0</inkml:trace>
  <inkml:trace contextRef="#ctx0" brushRef="#br0" timeOffset="598">604 471 12287,'2'11'0,"3"-5"0,-2 3 0,7 0 0,2 2 0,-4-5 0,2 7 0,2 3 0,-3-6 0,-1 4 0,-1 1 0,-2 2 0,-5 3 0,0-1 0,0 1 0,-5 0 0,-2-1 0,-1 1 0,-4-1 0,3-6 0,-1 0 0,-1 3 0,4 1 0,2 3 0,3-7 0,2 0 0,7-9 0,3 3 0,5-5 0,5-2 0,-3-2 0,5-3 0,-2-3 0,0-3 0,5 4 0,-3-6 0,0 0 0,0 2 0,-1-6 0,-2 4 0,1-5 0,-2-1 0,-1-1 0,-1 3 0,-3 1 0,-3 3 0,1 0 0,-5-6 0,-2 8 0,-5 4 0,-4 16 0,-5 11 0,-2-5 0,2 9 0,5 0 0,4 0 0,1-5 0,0 1 0,0-7 0,1-2 0,4-2 0,5-5 0,4-4 0,0-4 0,2-5 0,-1-2 0,-5-2 0,0-7 0,0 1 0,-1-1 0,-3 1 0,-6-1 0,0 0 0,0 1 0,-2 1 0,-2 3 0,-6 4 0,-4 3 0,-1 1 0,0 7 0,-2 0 0,-3 0 0,3 9 0,-2 4 0,8 4 0,-9 3 0,3-1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3.285"/>
    </inkml:context>
    <inkml:brush xml:id="br0">
      <inkml:brushProperty name="width" value="0.08571" units="cm"/>
      <inkml:brushProperty name="height" value="0.08571" units="cm"/>
      <inkml:brushProperty name="color" value="#00A0D7"/>
    </inkml:brush>
  </inkml:definitions>
  <inkml:trace contextRef="#ctx0" brushRef="#br0">89 20 12287,'-15'0'0,"0"0"0,0 0 0,5-2 0,0-4 0,6 3 0,-1-5 0,10 8 0,6 0 0,2 0 0,2 0 0,1 0 0,4 0 0,-1 0 0,5 0 0,-3 0 0,-2 0 0,-2 0 0,-2 0 0,0 0 0,0 0 0,-6 8 0,4 3 0,-5 9 0</inkml:trace>
  <inkml:trace contextRef="#ctx0" brushRef="#br0" timeOffset="149">14 275 12287,'-8'0'0,"2"0"0,12 0 0,4 0 0,10 0 0,5 0 0,3 0 0,-3 0 0,0 0 0,2 0 0,2 0 0,1 0 0,0 0 0,1 0 0</inkml:trace>
  <inkml:trace contextRef="#ctx0" brushRef="#br0" timeOffset="445">511 60 12287,'-6'13'0,"-4"0"0,2 0 0,-1 6 0,1 3 0,-1 4 0,1-2 0,-2 7 0,3-1 0,1 1 0,4-5 0,-2 4 0,8-1 0,4-5 0,7-11 0,2-7 0,3-4 0,-1-10 0,4-5 0,-1-7 0,-3-6 0,-1 2 0,-2-7 0,1 3 0,-3 4 0,-8-4 0,3 2 0,-2 2 0,-4 2 0,-2 2 0,-2 1 0,-4-1 0,-5 1 0,-4 6 0,-3 2 0,-1 2 0,-2 5 0,-2 1 0,4 6 0,-2 3 0,1 7 0,4 5 0,3 3 0,4 3 0,2 2 0,0 3 0,6-5 0,0 2 0,0 9 0,0-5 0</inkml:trace>
  <inkml:trace contextRef="#ctx0" brushRef="#br0" timeOffset="586">753 373 12287,'-9'9'0,"3"-7"0,6 9 0,0-5 0,0-3 0,6 5 0,3-8 0</inkml:trace>
  <inkml:trace contextRef="#ctx0" brushRef="#br0" timeOffset="898">1009 1 12287,'16'0'0,"-2"0"0,2 2 0,-1 2 0,0 3 0,0 6 0,-2-4 0,-1 2 0,-1 4 0,-4 2 0,4 3 0,-6-1 0,-4 1 0,-1 2 0,-1 2 0,-4 4 0,-6 3 0,-2-5 0,-2 6 0,0 1 0,0-3 0,0 1 0,0-9 0,2-1 0,3-3 0,-3-3 0,9 5 0,0-9 0,9-5 0,8-4 0,8-2 0,-1 0 0,2 0 0,1-6 0,8-3 0,-1 0 0,0 1 0,0-5 0,-2 4 0,-1 0 0,-2 0 0,0-6 0,6 4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2.293"/>
    </inkml:context>
    <inkml:brush xml:id="br0">
      <inkml:brushProperty name="width" value="0.08571" units="cm"/>
      <inkml:brushProperty name="height" value="0.08571" units="cm"/>
      <inkml:brushProperty name="color" value="#00A0D7"/>
    </inkml:brush>
  </inkml:definitions>
  <inkml:trace contextRef="#ctx0" brushRef="#br0">61 401 12287,'-6'-20'0,"-1"1"0,1-1 0,-1 1 0,-4-1 0,9 7 0,-3 0 0,3 8 0,2-1 0,0 12 0,0 10 0,0 8 0,-1 8 0,-3 14 0,-1 4 0,2 0 0,1 0 0,2-8 0,0-1 0,0-4 0,0-9 0,0 3 0,0-3 0,2-10 0,3-12 0,2-6 0,4-6 0,-1-7 0,2-5 0,2-4 0,0-2 0,0-2 0,-4 2 0,2 3 0,-5 1 0,1 0 0,-3 9 0,5 5 0,-5-3 0,5 3 0,-1 8 0,2 11 0,-1 4 0,-5-6 0,3-2 0,1-3 0,-1 1 0,-2 6 0,4-6 0,1-3 0,-2-2 0,1-2 0,1 0 0,-2-9 0,1-4 0,1-4 0,-4-3 0,0 1 0,-2-1 0,0 1 0,5-10 0,-5-1 0,0-3 0,2 0 0,-5 1 0,2-7 0,-1-1 0,-3 1 0,0 7 0,0 1 0,0 1 0,0-1 0,0 7 0,-3-2 0,0 4 0,-1 3 0,-7 6 0,6-1 0,0 12 0,5 2 0,0 9 0,0 11 0,0-1 0,-6 1 0,-3-1 0</inkml:trace>
  <inkml:trace contextRef="#ctx0" brushRef="#br0" timeOffset="493">573 479 12287,'0'-11'0,"2"3"0,3 8 0,-2 0 0,7 2 0,2 4 0,-5-1 0,-2 8 0,-3 2 0,-2 3 0,0 1 0,0 1 0,0-1 0,0 1 0,0 0 0,-6-7 0,2 0 0,-8 0 0,10 0 0,-3 0 0,5-9 0,5 3 0,3-5 0,8-2 0,-2 0 0,2 0 0,-1 0 0,0 0 0,0-7 0,0 1 0,0-1 0,1-1 0,5-3 0,2-9 0</inkml:trace>
  <inkml:trace contextRef="#ctx0" brushRef="#br0" timeOffset="650">891 421 12287,'-9'-13'0,"2"2"0,0 2 0,6 11 0,-4 11 0,3 5 0,2 1 0,0 9 0,0 3 0,0 2 0,0-1 0,0 1 0,0 4 0,0-2 0,0-3 0,0-5 0,0 5 0,7 1 0,1 6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2:38.262"/>
    </inkml:context>
    <inkml:brush xml:id="br0">
      <inkml:brushProperty name="width" value="0.08571" units="cm"/>
      <inkml:brushProperty name="height" value="0.08571" units="cm"/>
      <inkml:brushProperty name="color" value="#00A0D7"/>
    </inkml:brush>
  </inkml:definitions>
  <inkml:trace contextRef="#ctx0" brushRef="#br0">177 0 12287,'31'0'0,"-3"0"0,0 0 0,-6 0 0,7 0 0,-1 0 0,-4 0 0,6 0 0,-1 0 0,-5 0 0,-3 0 0,-1 0 0,0 0 0,-7 0 0,0 0 0,-9 0 0,-4 0 0,-11 2 0,-4 5 0,-5 6 0,5-2 0,-13 2 0,-1 2 0,-3 2 0,1 5 0,-1 2 0,-3 5 0,-2 1 0,-2-4 0,2 5 0,2-3 0,2-4 0,9-2 0,-2-3 0,4 1 0,3-1 0,8 1 0,4 0 0,5-1 0,4-8 0,5-4 0,-3-5 0,9-2 0,2 0 0,3 0 0,4 0 0,2 0 0,4 0 0,2 0 0,-4 0 0,5 0 0,-1-2 0,1-5 0,-5 3 0,5-7 0,-1 0 0,0 0 0,-6 0 0,3-2 0,-6 4 0,-1 1 0,-7 3 0,0-6 0,2 3 0,-6 1 0,8-1 0,-6-3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2:39.526"/>
    </inkml:context>
    <inkml:brush xml:id="br0">
      <inkml:brushProperty name="width" value="0.08571" units="cm"/>
      <inkml:brushProperty name="height" value="0.08571" units="cm"/>
      <inkml:brushProperty name="color" value="#00A0D7"/>
    </inkml:brush>
  </inkml:definitions>
  <inkml:trace contextRef="#ctx0" brushRef="#br0">60 0 12287,'19'2'0,"1"5"0,-5-5 0,2 4 0,5-3 0,4-3 0,0 0 0,7 0 0,-5 0 0,-1 0 0,-6 0 0,-1 0 0,0-3 0,-1-1 0,1-2 0,-9-1 0,15 7 0,-4 0 0</inkml:trace>
  <inkml:trace contextRef="#ctx0" brushRef="#br0" timeOffset="1847">1 78 12287,'8'-13'0,"6"0"0,3 0 0,3-6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2:42.781"/>
    </inkml:context>
    <inkml:brush xml:id="br0">
      <inkml:brushProperty name="width" value="0.08571" units="cm"/>
      <inkml:brushProperty name="height" value="0.08571" units="cm"/>
      <inkml:brushProperty name="color" value="#00A0D7"/>
    </inkml:brush>
  </inkml:definitions>
  <inkml:trace contextRef="#ctx0" brushRef="#br0">20 40 12287,'-9'-11'0,"7"2"0,-7 9 0,9 0 0,0 0 0,9 0 0,-5 0 0,9-2 0,3-4 0,-6 3 0,3-3 0,3 4 0,1 2 0,3 0 0,-1 0 0,1 0 0,0 0 0,-1 0 0,-6 2 0,0 4 0,-6 3 0,4 6 0,-3-2 0,-1 0 0,-7 7 0,0 0 0,-9-1 0,-2 1 0,-2-1 0,0 1 0,0 0 0,-6-1 0,-1 1 0,0-1 0,1 1 0,1-7 0,5 0 0,-4-8 0,15 3 0,-7-8 0,9 0 0,0 0 0,-9 0 0,7 0 0,-7 0 0,7 0 0,-4 0 0,3 0 0,-5 0 0,16 0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19"/>
    </inkml:context>
    <inkml:brush xml:id="br0">
      <inkml:brushProperty name="width" value="0.08571" units="cm"/>
      <inkml:brushProperty name="height" value="0.08571" units="cm"/>
      <inkml:brushProperty name="color" value="#00A0D7"/>
    </inkml:brush>
  </inkml:definitions>
  <inkml:trace contextRef="#ctx0" brushRef="#br0">0 66 12287,'14'-10'0,"0"3"0,0 0 0,1 5 0,0-3 0,2 1 0,2-1 0,0 3 0,-5-4 0,0 5 0,-1 1 0,2-6 0,-1 1 0,0 1 0,0 2 0,-5 2 0,1 0 0,1 0 0,-5 0 0,0 0 0,-8 7 0,-2 4 0,-5 4 0,-4 1 0,-2 2 0,-3 2 0,-1 2 0,3-2 0,-2 3 0,1-1 0,-1 0 0,0 1 0,3-4 0,0 2 0,2-3 0,-2-2 0,6-5 0,1 0 0,2 2 0,1-5 0,5 4 0,2-9 0,2 2 0,6-2 0,-3-3 0,3 0 0,1-3 0,1-2 0,7 4 0,0-7 0,-2 2 0,-1 1 0,2-5 0,1 2 0,0 1 0,1 0 0,-4-4 0,3 5 0,-4 1 0,-1-2 0,0 5 0,0-5 0,0-1 0,1 7 0,-2-4 0,2-4 0,-2-1 0</inkml:trace>
  <inkml:trace contextRef="#ctx0" brushRef="#br0" timeOffset="1">450 179 12287,'0'17'0,"0"-1"0,0 0 0,0 0 0,0 1 0,0-1 0,0 0 0,0 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2:43.817"/>
    </inkml:context>
    <inkml:brush xml:id="br0">
      <inkml:brushProperty name="width" value="0.08571" units="cm"/>
      <inkml:brushProperty name="height" value="0.08571" units="cm"/>
      <inkml:brushProperty name="color" value="#00A0D7"/>
    </inkml:brush>
  </inkml:definitions>
  <inkml:trace contextRef="#ctx0" brushRef="#br0">0 20 12287,'20'0'0,"0"0"0,-1 7 0,1 0 0,-1-3 0,1-2 0,0-2 0,-1 0 0,1 0 0,-1 0 0,1 0 0,0 0 0,-1 0 0,1 0 0,-1 0 0,1 0 0,0 0 0,-1-2 0,1-2 0,-1-3 0,-1-2 0,-3 5 0,-2-3 0,-8 1 0,3 6 0,-8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2:44.133"/>
    </inkml:context>
    <inkml:brush xml:id="br0">
      <inkml:brushProperty name="width" value="0.08571" units="cm"/>
      <inkml:brushProperty name="height" value="0.08571" units="cm"/>
      <inkml:brushProperty name="color" value="#00A0D7"/>
    </inkml:brush>
  </inkml:definitions>
  <inkml:trace contextRef="#ctx0" brushRef="#br0">0 59 12287,'20'0'0,"-1"0"0,1 0 0,0 0 0,-1 0 0,1 0 0,-1 0 0,1 0 0,0 0 0,-1 0 0,1 0 0,-1 0 0,1-2 0,0-5 0,-1 5 0,1-4 0,-1 1 0,1-1 0,-7 4 0,0-5 0,2 5 0,-6 2 0,0-9 0,-9-2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2:44.679"/>
    </inkml:context>
    <inkml:brush xml:id="br0">
      <inkml:brushProperty name="width" value="0.08571" units="cm"/>
      <inkml:brushProperty name="height" value="0.08571" units="cm"/>
      <inkml:brushProperty name="color" value="#00A0D7"/>
    </inkml:brush>
  </inkml:definitions>
  <inkml:trace contextRef="#ctx0" brushRef="#br0">20 216 12287,'0'20'0,"0"1"0,2 3 0,5 3 0,-3-1 0,7-7 0,-2 1 0,6-7 0,-2-2 0,5-2 0,1-5 0,3-2 0,2-2 0,2-2 0,-2-5 0,4-10 0,-1-9 0,-1 0 0,2-3 0,-8 8 0,1-6 0,-5 3 0,-1-2 0,-6 5 0,-3-6 0,-4 6 0,-2 1 0,0 0 0,-2 1 0,-4 1 0,-8 5 0,1-2 0,-4 6 0,-5 1 0,0-1 0,-2 2 0,1 7 0,-4 0 0,3 0 0,-4 3 0,2 3 0,0 5 0,-2 0 0,12 6 0,-3-6 0,1 2 0,1 0 0,4 0 0,2 7 0,2 0 0,5-1 0,2-6 0,2 0 0,0 3 0,0 1 0,8 3 0,8-3 0,5-4 0,6-6 0,7-5 0,-3-2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2:44.852"/>
    </inkml:context>
    <inkml:brush xml:id="br0">
      <inkml:brushProperty name="width" value="0.08571" units="cm"/>
      <inkml:brushProperty name="height" value="0.08571" units="cm"/>
      <inkml:brushProperty name="color" value="#00A0D7"/>
    </inkml:brush>
  </inkml:definitions>
  <inkml:trace contextRef="#ctx0" brushRef="#br0">0 1 12287,'0'11'0,"0"6"0,0-15 0,0 7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2:49.700"/>
    </inkml:context>
    <inkml:brush xml:id="br0">
      <inkml:brushProperty name="width" value="0.08571" units="cm"/>
      <inkml:brushProperty name="height" value="0.08571" units="cm"/>
      <inkml:brushProperty name="color" value="#00A0D7"/>
    </inkml:brush>
  </inkml:definitions>
  <inkml:trace contextRef="#ctx0" brushRef="#br0">471 431 12287,'0'20'0,"0"-1"0,0 1 0,0-7 0,0 0 0,0-8 0,0 3 0,0-10 0,0-4 0,0 1 0,0-8 0,-9 0 0,-2-7 0</inkml:trace>
  <inkml:trace contextRef="#ctx0" brushRef="#br0" timeOffset="1447">196 98 12287,'-19'2'0,"-1"5"0,1 6 0,1-2 0,3 0 0,2 0 0,-2-1 0,4-3 0,-2 6 0,-3 2 0,6-4 0,-4 2 0,10 0 0,-2 7 0,3-7 0,3 0 0,3-9 0,3 5 0,7 0 0,5-7 0,1 4 0,1-3 0,-1-3 0,-6 2 0,1 2 0,1 3 0,2-3 0,3-2 0,-1 0 0,1 5 0,0-5 0,-1 7 0,1 0 0,-7-7 0,0 4 0,0-1 0,-2 1 0,6-1 0,-4 8 0,5 0 0,1 6 0,-6-1 0,-2-3 0,-2-2 0,-5 2 0,-1-4 0,-3 2 0,0 2 0,0 3 0,0 1 0,0 1 0,0 0 0,-7-5 0,-2 0 0,-2 5 0,-4 2 0,-2-9 0,-3 8 0,1-1 0,-1-5 0,0-2 0,1 3 0,-1-3 0,1 2 0,6-6 0,-1-3 0,-1-4 0,-2-2 0,4 0 0,0 0 0,2-2 0,-4-4 0,1-8 0,10 4 0,-2-3 0,1-3 0,-1-1 0,4-3 0,-5 1 0,5-1 0,2 0 0,0 1 0,0-1 0,0 1 0,0-1 0,0 0 0,0 1 0,0-1 0,0 1 0,2-1 0,5 0 0,-5 7 0,6 0 0,-1-2 0,-1-2 0,10 4 0,-3 0 0,4-3 0,1 5 0,-3 1 0,-4-1 0,-3 0 0,8 4 0,-3-6 0,4 7 0,3-5 0,-1 2 0,1-6 0,0 4 0,-1 0 0,-6 0 0,0 7 0,3-3 0,-6-6 0,1 4 0,-2-1 0,0 3 0,-5-6 0,3-2 0,-1 4 0,-6-2 0,0 6 0,0-6 0,0 7 0,-2-5 0,-5 2 0,-1 0 0,-7 5 0,1-3 0,-1 3 0,4 2 0,-2 0 0,-2-5 0,-2 5 0,-3-5 0,0 5 0,1 2 0,-1 0 0,1 0 0,6 0 0,-1 0 0,-1 0 0,-2 0 0,4 2 0,0 3 0,-3 1 0,6 7 0,-1-4 0,2 2 0,-4-4 0,6 6 0,-6-7 0,7 7 0,1 2 0,3-4 0,2 2 0,0 3 0,0-8 0,0 10 0,0-7 0</inkml:trace>
  <inkml:trace contextRef="#ctx0" brushRef="#br0" timeOffset="2025">608 196 12287,'11'9'0,"-2"-7"0,-1 7 0,-3-9 0,8 0 0,-9 0 0,5-2 0,-9-5 0,0 5 0,0-5 0,-2 12 0,-3 3 0,-1 3 0,-10-4 0,3 6 0,-2 2 0,2 2 0,-4-3 0,6-1 0,-2 2 0,0 2 0,6 3 0,-6-1 0,-2 1 0,6 0 0,3-1 0,1-1 0,-1-5 0,3 4 0,-3-4 0,4 5 0,2-5 0,0 0 0,0-7 0,0 7 0,0-8 0,8 3 0,6-8 0,3-2 0,3-4 0,-1 4 0,1-7 0,2 2 0,4 1 0,-5-3 0,6 5 0,-6-5 0,-1-2 0,2 7 0,2-3 0,2 5 0,-2 0 0,-9-2 0,-2-3 0,-6 0 0,6 7 0,-9 0 0,5 0 0,-9 9 0,0-7 0,0 7 0,-9-9 0,7-9 0,-7-2 0</inkml:trace>
  <inkml:trace contextRef="#ctx0" brushRef="#br0" timeOffset="2416">726 235 12287,'0'-13'0,"0"0"0,0 9 0,0-14 0,0 14 0,0-9 0,0 9 0,0-3 0,0 14 0,0 3 0,0 10 0,2 0 0,4-1 0,-4 1 0,5 2 0,-5 2 0,-2 2 0,0 9 0,0-5 0,0 5 0,0 4 0,-2-11 0,-2 12 0,-3-3 0,3 0 0,2 2 0,-5-2 0,0-2 0,3-3 0,2-8 0,2 2 0,-2-4 0,-5-2 0,5-1 0,-4 1 0,3 0 0,3-12 0,0-8 0,0-8 0,0-12 0,0 0 0,7-1 0,2-5 0,1-5 0,6 1 0,1-16 0,3 4 0</inkml:trace>
  <inkml:trace contextRef="#ctx0" brushRef="#br0" timeOffset="2989">1118 118 12287,'13'-7'0,"0"1"0,-7-7 0,7 4 0,3-2 0,-6 4 0,3-6 0,-8 7 0,4-5 0,-1 2 0,-6 1 0,5 1 0,-5 5 0,-2-7 0,-2 11 0,-5 5 0,3 4 0,-7 8 0,0 1 0,0-1 0,5 8 0,-7-1 0,-2 0 0,-3 2 0,5-4 0,0 7 0,-2-1 0,-3 1 0,5-7 0,2 4 0,0-2 0,1 0 0,3 7 0,-4-7 0,2 0 0,5 2 0,2-10 0,2 6 0,0 0 0,0-3 0,0-5 0,2-3 0,5 2 0,1-4 0,8 0 0,-3-2 0,2-5 0,2-2 0,3-2 0,0 0 0,-1 0 0,-6 0 0,0-2 0,3-5 0,1-6 0,3 2 0,-1-2 0,1-2 0,-1-2 0,-1-3 0,-3 0 0,-2 1 0,-6-1 0,3 1 0,-1-1 0,-2 7 0,-9 0 0,-5-2 0,3 6 0,-9 2 0,-3 3 0,-1-2 0,-9 3 0,0-3 0,0 4 0,-3 2 0,5 6 0,-6 3 0,-1 2 0,1 4 0,4-4 0,-5 2 0,3 2 0,4 3 0,2-1 0,5-2 0,1-2 0,3 3 0,9 1 0,-2 3 0,3-9 0,21-3 0,4-8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05.623"/>
    </inkml:context>
    <inkml:brush xml:id="br0">
      <inkml:brushProperty name="width" value="0.08571" units="cm"/>
      <inkml:brushProperty name="height" value="0.08571" units="cm"/>
      <inkml:brushProperty name="color" value="#00A0D7"/>
    </inkml:brush>
  </inkml:definitions>
  <inkml:trace contextRef="#ctx0" brushRef="#br0">59 272 12287,'-11'-19'0,"-4"6"0,6 2 0,-1 2 0,5 0 0,-1 3 0,4 1 0,2-8 0,0 7 0,0-7 0,0 6 0,0-6 0,0 9 0,2-5 0,4 9 0,-4 9 0,5 4 0,-5 4 0,-2 5 0,0 2 0,0 4 0,0 3 0,0-5 0,0 4 0,0 1 0,0-1 0,0-3 0,0 3 0,0-2 0,0-4 0,0-2 0,2-2 0,5-1 0,2 1 0,6-3 0,-2-4 0,0 3 0,7-10 0,-7 1 0,0-7 0,2 0 0,-6-2 0,-1-3 0,-1-4 0,-1-1 0,10-4 0,-5-7 0,2-3 0,0-2 0,-7-3 0,5 5 0,0-2 0,0 2 0,-5 3 0,5 1 0,-2 0 0,-5 1 0,-1 6 0,-3 0 0,0 8 0,6 5 0,1 13 0,-3 5 0,-2 1 0,5 1 0,-1 0 0,1-1 0,1 1 0,-5-1 0,5 1 0,1 0 0,-5-1 0,9 1 0,-2-7 0,5-2 0,-3-3 0,-7-1 0,7-9 0,2-5 0,-4-2 0,0-6 0,0 0 0,0-7 0,-4 0 0,3-8 0,1-1 0,0 1 0,-4 4 0,4-7 0,-3-2 0,-3-2 0,-1 5 0,0-1 0,3 0 0,-3 3 0,-1-1 0,-3 7 0,0-2 0,0 2 0,0 9 0,0 2 0,0 9 0,0-3 0,-3 14 0,-3 6 0,4 4 0,-5 3 0,5-1 0,2 1 0,0-9 0,0 15 0,0-4 0</inkml:trace>
  <inkml:trace contextRef="#ctx0" brushRef="#br0" timeOffset="311">727 509 12287,'11'2'0,"-3"2"0,1 3 0,-7-1 0,7-6 0,-9 9 0,0 4 0,0-2 0,0 2 0,0 0 0,0 6 0,0 1 0,0 0 0,0-1 0,0 1 0,0-7 0,0 0 0,0-9 0,2 5 0,5-9 0,-5-17 0,6-5 0</inkml:trace>
  <inkml:trace contextRef="#ctx0" brushRef="#br0" timeOffset="726">864 469 12287,'13'0'0,"0"0"0,-9 0 0,7 0 0,-4 0 0,-3 2 0,9 5 0,-6-5 0,6 5 0,-9-3 0,5 0 0,0 3 0,-7 2 0,6-5 0,1 3 0,-7 8 0,5-2 0,-5-2 0,-2 2 0,0 2 0,0-4 0,0 2 0,0 2 0,-6 3 0,-1 1 0,-6-6 0,6 0 0,3 3 0,2-5 0,2 2 0,0-7 0,0 7 0,2-8 0,5 1 0,3-4 0,10-2 0,0 0 0,-7 0 0,0 0 0,2 0 0,2 0 0,-3 0 0,-1 0 0,2 0 0,2 0 0,3 0 0</inkml:trace>
  <inkml:trace contextRef="#ctx0" brushRef="#br0" timeOffset="998">1432 352 12287,'-13'0'0,"0"0"0,9 0 0,-3 0 0,14 0 0,6 0 0,4 0 0,3 0 0,-1 0 0,1 0 0,0 0 0,-1 0 0,1 0 0,-1 0 0,1 0 0,0 0 0,-1 0 0,-6 2 0,0 4 0,-8 5 0,3 0 0,-8-2 0</inkml:trace>
  <inkml:trace contextRef="#ctx0" brushRef="#br0" timeOffset="1181">1471 548 12287,'-13'0'0,"0"0"0,7 2 0,-7 4 0,8-3 0,-3 5 0,10-8 0,4 0 0,7 0 0,5 0 0,1 0 0,3 0 0,4 0 0,-4 0 0,4 0 0,-2 0 0,2 0 0,-8 0 0,8 0 0,4 0 0,-10 0 0,0 0 0,-5 0 0,4 0 0</inkml:trace>
  <inkml:trace contextRef="#ctx0" brushRef="#br0" timeOffset="1980">2236 156 12287,'0'19'0,"0"1"0,0 0 0,0-7 0,-2 0 0,-5 2 0,5-4 0,-5 2 0,5 2 0,0 3 0,-2 1 0,-3 1 0,3-1 0,2 1 0,2 2 0,0 2 0,0 2 0,0-7 0,0-6 0,0 3 0,0 1 0,2-6 0,4-4 0,5-14 0,7-6 0,-3-4 0,-2-3 0,-7 0 0,5 1 0,-2-1 0,-5 1 0,5-1 0,-2 0 0,-3 1 0,-2-1 0,-2 7 0,0 0 0,0-2 0,0-3 0,0 5 0,0 0 0,0-2 0,-2 0 0,-2-1 0,-3 3 0,1 9 0,-3-5 0,7 9 0,-7 0 0,2 2 0,1 5 0,-3-5 0,3 5 0,1-3 0,-8 3 0,7-5 0,-7 4 0,8 5 0,-10-6 0,9 8 0,-3-9 0,4 5 0,-1-1 0,-1-3 0,7 8 0,0-9 0,0 14 0,0-16 0,3 7 0,3-9 0,-2 0 0,10 0 0,-10 0 0,5 0 0,-9 0 0</inkml:trace>
  <inkml:trace contextRef="#ctx0" brushRef="#br0" timeOffset="2480">2491 548 12287,'0'13'0,"0"0"0,0-7 0,0 7 0,0-8 0,0 3 0,2-8 0,4 0 0,-4 0 0,16 9 0,-7 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10.299"/>
    </inkml:context>
    <inkml:brush xml:id="br0">
      <inkml:brushProperty name="width" value="0.08571" units="cm"/>
      <inkml:brushProperty name="height" value="0.08571" units="cm"/>
      <inkml:brushProperty name="color" value="#00A0D7"/>
    </inkml:brush>
  </inkml:definitions>
  <inkml:trace contextRef="#ctx0" brushRef="#br0">1 1 12287,'0'11'0,"0"-2"0,0-9 0,0 0 0,8 0 0,-3 0 0,8 0 0,2 0 0,-4 0 0,2 0 0,2 0 0,3 0 0,1 0 0,1 0 0,-3 2 0,-2 2 0,-2 3 0,-2 1 0,5-3 0,-3 1 0,-9 9 0,3-2 0,-5 5 0,-4 2 0,-5-1 0,-4 1 0,0-1 0,-6 1 0,4 0 0,-5-1 0,-1 1 0,-1-1 0,1-1 0,1-3 0,5-2 0,2-2 0,7 4 0,-3-2 0,1-8 0,14 3 0,6-8 0,3 0 0,3 0 0,-1 0 0,3-2 0,2-2 0,2-3 0,0 1 0,-6 4 0,2-3 0,4-1 0,-5-1 0,6 7 0,-6 0 0,-1 0 0,0 0 0,-1 0 0,1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11.265"/>
    </inkml:context>
    <inkml:brush xml:id="br0">
      <inkml:brushProperty name="width" value="0.08571" units="cm"/>
      <inkml:brushProperty name="height" value="0.08571" units="cm"/>
      <inkml:brushProperty name="color" value="#00A0D7"/>
    </inkml:brush>
  </inkml:definitions>
  <inkml:trace contextRef="#ctx0" brushRef="#br0">20 217 12287,'0'-20'0,"0"0"0,-2 3 0,-5 4 0,5-5 0,-5 5 0,5 2 0,2-2 0,0 9 0,0-2 0,0 12 0,0 7 0,7 7 0,-1 4 0,-1 4 0,-3 2 0,-2 3 0,0 4 0,0-2 0,0-2 0,6-9 0,1 2 0,-3-4 0,-2-3 0,-2 1 0,3-3 0,1-2 0,3-2 0,-1-6 0,-6 6 0,9-9 0,4 3 0,-2-14 0,2-6 0,2-4 0,-4-3 0,0 1 0,0-1 0,0 1 0,-5 1 0,5 3 0,-2 2 0,-1 2 0,-1-2 0,2 6 0,6 12 0,-2 1 0,-9 9 0,3-2 0,-3 5 0,3 2 0,-5-1 0,7 1 0,-1-1 0,-5-6 0,3 0 0,5-8 0,2 1 0,2-12 0,1-7 0,-6-5 0,-1-1 0,4-1 0,-4 1 0,0-3 0,-1-4 0,5 2 0,-4-7 0,0 1 0,-1-1 0,-1 5 0,-5-4 0,3-1 0,1 1 0,1 6 0,-7-2 0,0 4 0,0 2 0,0 7 0,-3 2 0,-3 2 0,4 3 0,-7 6 0,0 9 0,7-7 0,-7 7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17.576"/>
    </inkml:context>
    <inkml:brush xml:id="br0">
      <inkml:brushProperty name="width" value="0.08571" units="cm"/>
      <inkml:brushProperty name="height" value="0.08571" units="cm"/>
      <inkml:brushProperty name="color" value="#00A0D7"/>
    </inkml:brush>
  </inkml:definitions>
  <inkml:trace contextRef="#ctx0" brushRef="#br0">20 490 12287,'0'-20'0,"0"10"0,-2-6 0,-5 10 0,5-1 0,-7 7 0,9 0 0,0 2 0,0 5 0,2 4 0,3 8 0,1 1 0,1 0 0,-7-1 0,0 1 0,6-7 0,1 0 0,-3 2 0,-2 3 0,-2-5 0,0 0 0,3-7 0,3 7 0,-4-8 0,7 3 0,-9-8 0</inkml:trace>
  <inkml:trace contextRef="#ctx0" brushRef="#br0" timeOffset="228">216 431 12287,'2'18'0,"5"-5"0,-5 4 0,4-4 0,-4 5 0,-2 1 0,0 1 0,0-1 0,0 1 0,0 0 0,0-7 0,0 0 0,9-9 0,2 5 0</inkml:trace>
  <inkml:trace contextRef="#ctx0" brushRef="#br0" timeOffset="589">647 0 12287,'-13'0'0,"0"0"0,9 0 0,-5 2 0,9 5 0,2-5 0,5 5 0,3 1 0,10-1 0,0-3 0,-1-2 0,1-2 0,-1 0 0,1 0 0,0 0 0,-1 0 0,1 0 0,-1 0 0,1 0 0,0 0 0,-1 0 0,-8 9 0,-2 2 0</inkml:trace>
  <inkml:trace contextRef="#ctx0" brushRef="#br0" timeOffset="788">667 275 12287,'-11'2'0,"4"4"0,-4-4 0,9 9 0,-4-4 0,6-5 0,6 5 0,5 1 0,9-1 0,-1-3 0,1-2 0,-1-2 0,1 0 0,0 0 0,-1 0 0,1 0 0,-1 0 0,1 0 0,0 0 0,8-8 0,2-3 0</inkml:trace>
  <inkml:trace contextRef="#ctx0" brushRef="#br0" timeOffset="1327">1294 20 12287,'-20'0'0,"9"0"0,0 0 0,7 2 0,-3 4 0,1 5 0,6 9 0,0 0 0,0-1 0,0 3 0,0 2 0,0 2 0,0-2 0,0-2 0,0-1 0,0 3 0,0 3 0,0-8 0,0-6 0,0 2 0,0 3 0,9-7 0,4-5 0,4-3 0,3-3 0,-1-3 0,1-3 0,0-7 0,-1-5 0,1-1 0,-1-1 0,1 1 0,-7-1 0,-2 0 0,0 1 0,0-1 0,-7 1 0,3-1 0,-5 0 0,-2 1 0,-2 1 0,-5 3 0,-6 2 0,-4 2 0,-3-2 0,0 6 0,1 5 0,-1 2 0,1 0 0,-1 0 0,7 0 0,0 0 0,-2 0 0,6 2 0,0 5 0,0 6 0,7 5 0,-4 1 0,4 1 0,2-7 0,0 0 0,0 0 0,0 7 0</inkml:trace>
  <inkml:trace contextRef="#ctx0" brushRef="#br0" timeOffset="1553">1607 373 12287,'0'10'0,"0"-1"0,0-9 0,0 0 0,-8 9 0,-3 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20.770"/>
    </inkml:context>
    <inkml:brush xml:id="br0">
      <inkml:brushProperty name="width" value="0.08571" units="cm"/>
      <inkml:brushProperty name="height" value="0.08571" units="cm"/>
      <inkml:brushProperty name="color" value="#00A0D7"/>
    </inkml:brush>
  </inkml:definitions>
  <inkml:trace contextRef="#ctx0" brushRef="#br0">1 1 12287,'11'8'0,"-3"-5"0,-8 8 0,0-5 0,0-2 0,2 9 0,5 3 0,-5 1 0,5 5 0,-5 2 0,-2 2 0,0 7 0,0-5 0,0 0 0,0 1 0,0 3 0,0-6 0,0-2 0,0-2 0,0-2 0,0-1 0,0 1 0,0-7 0,2-2 0,5-2 0,-5-12 0,7-7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21"/>
    </inkml:context>
    <inkml:brush xml:id="br0">
      <inkml:brushProperty name="width" value="0.08571" units="cm"/>
      <inkml:brushProperty name="height" value="0.08571" units="cm"/>
      <inkml:brushProperty name="color" value="#00A0D7"/>
    </inkml:brush>
  </inkml:definitions>
  <inkml:trace contextRef="#ctx0" brushRef="#br0">0 0 12287,'14'9'0,"-4"0"0,-1-5 0,2 1 0,2 0 0,2-5 0,2 0 0,2 0 0,1 0 0,-1 0 0,2 0 0,2 0 0,2-1 0,-7-3 0,1-1 0,1 1 0,-4 1 0,3-3 0,-9 4 0,0-3 0,-8 5 0,-2 5 0,-10 6 0,-7 3 0,0 5 0,-5 1 0,0 4 0,0 1 0,3 2 0,-2 4 0,-1-2 0,0-3 0,5-4 0,-2 4 0,4-3 0,0-3 0,2 3 0,0 0 0,3-4 0,4-1 0,6-1 0,0-7 0,2 0 0,2-3 0,4 0 0,7-3 0,-2 1 0,2-2 0,-2 0 0,2-3 0,0 0 0,4 0 0,-2 0 0,5-3 0,0 0 0,-1-2 0,-2-9 0,3 5 0,-2-1 0,-2-1 0,-1 6 0,1-6 0,6-2 0,-8 6 0,-3 1 0,0 5 0,-5-4 0,2-1 0,0 2 0,3 2 0,1 2 0</inkml:trace>
  <inkml:trace contextRef="#ctx0" brushRef="#br0" timeOffset="1">520 342 12287,'0'22'0,"0"-1"0,0-1 0,1-3 0,3-5 0,0-1 0,5-5 0,-2 2 0,1 0 0,1-2 0,5-6 0,0 0 0,-1-3 0,-2 0 0,-2-5 0,2 0 0,-3-9 0,1-4 0,0-1 0,-1-2 0,0 7 0,-5-6 0,2 6 0,-2 0 0,0 1 0,0 0 0,2-1 0,0 6 0,-7 2 0,-3 0 0,-4 1 0,1 4 0,-1-1 0,-2 5 0,-1 5 0,-7 4 0,0 9 0,0 2 0,-1 2 0,4 5 0,-2-5 0,2-2 0,2-3 0,6 0 0,-5 6 0,6 3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21.736"/>
    </inkml:context>
    <inkml:brush xml:id="br0">
      <inkml:brushProperty name="width" value="0.08571" units="cm"/>
      <inkml:brushProperty name="height" value="0.08571" units="cm"/>
      <inkml:brushProperty name="color" value="#00A0D7"/>
    </inkml:brush>
  </inkml:definitions>
  <inkml:trace contextRef="#ctx0" brushRef="#br0">20 236 12287,'0'-20'0,"-2"3"0,-4 4 0,3-5 0,-5 16 0,8 4 0,0 16 0,0 6 0,0 0 0,0 6 0,0 1 0,0 1 0,0 1 0,0-7 0,0 5 0,0-3 0,0-4 0,0-2 0,0-3 0,2 1 0,4 0 0,-3-7 0,3 0 0,-2-9 0,1 0 0,1-8 0,10-7 0,-6-8 0,3-1 0,1 0 0,-8 1 0,5-1 0,0 1 0,0-1 0,-7 0 0,5 1 0,0-1 0,-5 7 0,9 0 0,-7 9 0,5-1 0,-2 10 0,0-1 0,-5 9 0,3 2 0,1 3 0,-3 1 0,1 1 0,1-7 0,-7 0 0,2-6 0,5 6 0,-3-9 0,9 3 0,-9-5 0,12-4 0,-8-5 0,3-6 0,-7-4 0,5-3 0,-2 0 0,1 1 0,1-3 0,0-4 0,0 2 0,-3-9 0,-4 9 0,5-2 0,-3 2 0,3-2 0,-5 4 0,4-4 0,-3 4 0,-3 3 0,0-1 0,0 1 0,0-1 0,-3 7 0,-3 0 0,4 8 0,-7-3 0,0 8 0,-2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25.805"/>
    </inkml:context>
    <inkml:brush xml:id="br0">
      <inkml:brushProperty name="width" value="0.08571" units="cm"/>
      <inkml:brushProperty name="height" value="0.08571" units="cm"/>
      <inkml:brushProperty name="color" value="#00A0D7"/>
    </inkml:brush>
  </inkml:definitions>
  <inkml:trace contextRef="#ctx0" brushRef="#br0">1 353 12287,'0'-11'0,"0"0"0,0 5 0,0 3 0,0-5 0,0 6 0,0-5 0,0 5 0,0-7 0,0 11 0,0 5 0,0 6 0,2 2 0,3 0 0,1-2 0,-2 3 0,-1 1 0,-3 3 0,0-1 0,2-6 0,2 0 0,3 3 0,-1 1 0,-6 3 0,0-9 0,9-3 0,2-8 0,8 0 0</inkml:trace>
  <inkml:trace contextRef="#ctx0" brushRef="#br0" timeOffset="371">197 373 12287,'-11'8'0,"2"-6"0,7 14 0,-2-8 0,-3 3 0,1-4 0,6 6 0,0 2 0,0 3 0,0 1 0,2 1 0,4-3 0,8-4 0,-4-4 0,4-9 0,1 0 0,2 0 0,3 0 0,-1 0 0,-6-2 0,-2-5 0,0-4 0,0 0 0,-7-6 0,3 4 0,-3-4 0,3-3 0,-5 7 0,5 0 0,-5-2 0,-9-3 0,-1 1 0,-3 4 0,-5 6 0,5-2 0,-2 3 0,-2 1 0,-2 3 0,-3 2 0,3 9 0,2 2 0,1 0 0,10 6 0,-2-4 0,3 5 0,3-7 0,0-3 0</inkml:trace>
  <inkml:trace contextRef="#ctx0" brushRef="#br0" timeOffset="676">687 0 12287,'20'0'0,"-1"0"0,1 0 0,2 0 0,4 0 0,-11 7 0,4-1 0,-1-1 0,-1-3 0,3-2 0,0 0 0,-1 0 0</inkml:trace>
  <inkml:trace contextRef="#ctx0" brushRef="#br0" timeOffset="856">687 196 12287,'0'11'0,"2"-2"0,5-9 0,4 6 0,8 1 0,1-3 0,-1 5 0,1-3 0,0-1 0,-1-3 0,-8-2 0,15 0 0,-4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28.171"/>
    </inkml:context>
    <inkml:brush xml:id="br0">
      <inkml:brushProperty name="width" value="0.08571" units="cm"/>
      <inkml:brushProperty name="height" value="0.08571" units="cm"/>
      <inkml:brushProperty name="color" value="#00A0D7"/>
    </inkml:brush>
  </inkml:definitions>
  <inkml:trace contextRef="#ctx0" brushRef="#br0">79 216 12287,'-13'0'0,"0"0"0,9-2 0,-3-5 0,3 5 0,-3-4 0,3 3 0,-9 3 0,9 9 0,-3 4 0,5 5 0,2 1 0,0 1 0,0 2 0,0 4 0,0-5 0,0 8 0,0-3 0,0 0 0,0 2 0,2-2 0,5 7 0,-5-11 0,4-3 0,-1-3 0,1-5 0,-4-1 0,7-5 0,0 1 0,2 1 0,8-9 0,1-5 0,-7-4 0,0-6 0,2-1 0,3-1 0,-1 4 0,-2-12 0,-4 6 0,-2 1 0,4 1 0,-6-1 0,-1 0 0,3 1 0,-7 3 0,5-1 0,-5-5 0,-4-2 0,-5 5 0,-4 1 0,-6 3 0,1 4 0,3 2 0,0 3 0,-6 6 0,6 0 0,0 0 0,-3 0 0,-1 0 0,4 2 0,0 5 0,8-3 0,-1 9 0,2-6 0,-1 6 0,-1 2 0,-1-4 0,9 0 0,5-3 0,4 8 0,8-5 0</inkml:trace>
  <inkml:trace contextRef="#ctx0" brushRef="#br0" timeOffset="205">373 588 12287,'2'11'0,"5"-4"0,-5-3 0,5 3 0,-5-5 0,-2 7 0,2-9 0,5 0 0,-5 0 0,6 8 0,-8 3 0</inkml:trace>
  <inkml:trace contextRef="#ctx0" brushRef="#br0" timeOffset="541">569 40 12287,'20'-11'0,"-1"2"0,1 9 0,0 0 0,-1 0 0,1-2 0,-1-3 0,1-1 0,0 2 0,-7 1 0,0 3 0,2 0 0,-6 0 0,-3 0 0,-12 0 0,-7 0 0,-5 0 0,-1 9 0,-1 2 0</inkml:trace>
  <inkml:trace contextRef="#ctx0" brushRef="#br0" timeOffset="1077">608 40 12287,'-2'10'0,"-4"-3"0,4-5 0,-7 7 0,9 2 0,0 8 0,2-6 0,5 0 0,-5 1 0,4 5 0,-4 1 0,-2-7 0,0 0 0,0 2 0,0-4 0,0 2 0,0 0 0,0 7 0,0-9 0,0-3 0,0-8 0,3 0 0,3 0 0,-4 0 0,7-2 0,-9-4 0,2 1 0,5-8 0,-3 7 0,9-5 0,2 2 0,-4 0 0,2 3 0,0 4 0,7-5 0,0 5 0,-1 2 0,1 0 0,-1 0 0,1 9 0,0 4 0,-7 4 0,-2 3 0,-3-1 0,-1 1 0,-7 0 0,0-1 0,0 1 0,-2-1 0,-3 1 0,-3 2 0,-3 4 0,-2-4 0,-7 4 0,0-4 0,1-3 0,-1-6 0,1 0 0,-1 2 0,0-6 0,1-2 0,-1-5 0,1-11 0,-1-2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33.642"/>
    </inkml:context>
    <inkml:brush xml:id="br0">
      <inkml:brushProperty name="width" value="0.08571" units="cm"/>
      <inkml:brushProperty name="height" value="0.08571" units="cm"/>
      <inkml:brushProperty name="color" value="#00A0D7"/>
    </inkml:brush>
  </inkml:definitions>
  <inkml:trace contextRef="#ctx0" brushRef="#br0">40 20 12287,'-11'-9'0,"0"7"0,5-5 0,4 5 0,-7 2 0,18 0 0,4 0 0,4 0 0,-4 0 0,0 0 0,2 2 0,3 5 0,1-5 0,1 5 0,0-5 0,-1-2 0,1 0 0,-1 0 0,1 0 0,0 0 0,-1 0 0,1 0 0,-1 0 0,-5 0 0,-1 0 0,-9 0 0,-13 8 0,-13 3 0</inkml:trace>
  <inkml:trace contextRef="#ctx0" brushRef="#br0" timeOffset="223">20 216 12287,'-10'2'0,"3"4"0,5-3 0,4 5 0,5-8 0,3 7 0,10-1 0,0-1 0,-1-3 0,1-2 0,-1 0 0,1 0 0,0 0 0,-1 0 0,1 0 0,-1 0 0,1 0 0,-7 0 0,0 0 0,2 0 0,3 0 0,1 0 0,1 0 0,-9-9 0,-2-2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3:32.606"/>
    </inkml:context>
    <inkml:brush xml:id="br0">
      <inkml:brushProperty name="width" value="0.08571" units="cm"/>
      <inkml:brushProperty name="height" value="0.08571" units="cm"/>
      <inkml:brushProperty name="color" value="#00A0D7"/>
    </inkml:brush>
  </inkml:definitions>
  <inkml:trace contextRef="#ctx0" brushRef="#br0">79 0 12287,'-13'0'0,"0"0"0,9 0 0,-7 0 0,4 0 0,5 0 0,-7 0 0,9 0 0,0 0 0,9 0 0,-7 0 0,16 0 0,-7 3 0,-1 3 0,8-4 0,-5 5 0,4-5 0,3-2 0,0 0 0,-1 0 0,1 0 0,6 0 0,0 0 0,-2 0 0,-2 0 0,-3 0 0,1 0 0,0 0 0,-1 0 0,-6 0 0,0 0 0,-8 2 0,1 5 0,-4-3 0,-4 7 0,-4-2 0,1 6 0,-8-4 0,-2 2 0,-2 0 0,-3 0 0,0 7 0,-1 1 0,-6 5 0,6-4 0,-8 7 0,3-3 0,0 0 0,-2 6 0,6-5 0,-2-3 0,0-3 0,13-1 0,-8 0 0,1-1 0,9-8 0,1-2 0,16-9 0,6 0 0,-4 0 0,3 0 0,3 0 0,1 0 0,3 0 0,-1 0 0,1 0 0,2 0 0,2 0 0,4 0 0,2 0 0,-3 0 0,3 0 0,-2 0 0,-4 0 0,-2 0 0,-2 0 0,-1 0 0,1 0 0,-7 0 0,0 0 0,-9 0 0,5-2 0,-9-5 0,0-6 0,0-4 0,0-3 0</inkml:trace>
  <inkml:trace contextRef="#ctx0" brushRef="#br0" timeOffset="668">765 275 12287,'0'11'0,"0"-3"0,0-5 0,0 3 0,0-2 0,0 9 0,0-6 0,0 6 0,0 0 0,0 7 0,0-1 0,0 1 0,0 0 0,0-1 0,0-6 0,0 0 0,2-2 0,5 2 0,-5-4 0,15 0 0,-6 2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6:34.811"/>
    </inkml:context>
    <inkml:brush xml:id="br0">
      <inkml:brushProperty name="width" value="0.08571" units="cm"/>
      <inkml:brushProperty name="height" value="0.08571" units="cm"/>
      <inkml:brushProperty name="color" value="#00A0D7"/>
    </inkml:brush>
  </inkml:definitions>
  <inkml:trace contextRef="#ctx0" brushRef="#br0">143 1 12287,'0'16'0,"0"1"0,0 3 0,0 1 0,0-2 0,0 1 0,0-1 0,0 2 0,0-1 0,0-3 0,0-1 0,0 0 0,7 0 0,2 0 0</inkml:trace>
  <inkml:trace contextRef="#ctx0" brushRef="#br0" timeOffset="246">0 96 12287,'0'16'0,"0"0"0,0 0 0,0 0 0,0 0 0,0-1 0,0 1 0,0-5 0,0 0 0,0 1 0,0 2 0,0-3 0,0-1 0,7 1 0,2 5 0</inkml:trace>
  <inkml:trace contextRef="#ctx0" brushRef="#br0" timeOffset="464">302 32 12287,'16'0'0,"0"2"0,-2 4 0,-1 2 0,-3 1 0,-5 11 0,4-4 0,-2 3 0,-3 4 0,-2 2 0,-2 6 0,0 1 0,0 0 0,-7 0 0,-4 0 0,-3-1 0,-2 8 0,0 2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6:33.544"/>
    </inkml:context>
    <inkml:brush xml:id="br0">
      <inkml:brushProperty name="width" value="0.08571" units="cm"/>
      <inkml:brushProperty name="height" value="0.08571" units="cm"/>
      <inkml:brushProperty name="color" value="#00A0D7"/>
    </inkml:brush>
  </inkml:definitions>
  <inkml:trace contextRef="#ctx0" brushRef="#br0">192 0 12287,'5'11'0,"0"-1"0,-1 3 0,-3 1 0,-1 4 0,2 1 0,4 2 0,-5 0 0,5-5 0,-5 0 0,-1 0 0,0 0 0,0 0 0,0 0 0,7 0 0,2 0 0</inkml:trace>
  <inkml:trace contextRef="#ctx0" brushRef="#br0" timeOffset="256">1 127 12287,'0'16'0,"0"-5"0,0-1 0,0 3 0,0 1 0,2-3 0,1-1 0,2 2 0,-1 3 0,-1-5 0,1 1 0,1 1 0,1-5 0,1 7 0,1-5 0</inkml:trace>
  <inkml:trace contextRef="#ctx0" brushRef="#br0" timeOffset="464">382 0 12287,'9'0'0,"4"2"0,-6 1 0,0 5 0,0 0 0,3-2 0,-3 2 0,0 1 0,1 0 0,-3 2 0,-5 6 0,0 3 0,0 1 0,0 7 0,-2-1 0,-3 3 0,-4 2 0,-7-1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6:32.202"/>
    </inkml:context>
    <inkml:brush xml:id="br0">
      <inkml:brushProperty name="width" value="0.08571" units="cm"/>
      <inkml:brushProperty name="height" value="0.08571" units="cm"/>
      <inkml:brushProperty name="color" value="#00A0D7"/>
    </inkml:brush>
  </inkml:definitions>
  <inkml:trace contextRef="#ctx0" brushRef="#br0">175 1 12287,'2'16'0,"3"0"0,-3 0 0,3-1 0,-3 1 0,-2 0 0,0 0 0,0 0 0,0 0 0,0 0 0,6 0 0,-1 0 0,-2-1 0,-1 1 0,-2 0 0,0-7 0,0-2 0,0-7 0,0 0 0</inkml:trace>
  <inkml:trace contextRef="#ctx0" brushRef="#br0" timeOffset="315">0 112 12287,'0'16'0,"0"0"0,0-5 0,0-1 0,0 2 0,0 3 0,0 0 0,0 1 0,0 0 0,0-5 0,0-1 0,0 3 0,0 1 0,2 2 0,4 0 0,4 0 0,4 0 0,2-1 0</inkml:trace>
  <inkml:trace contextRef="#ctx0" brushRef="#br0" timeOffset="548">303 96 12287,'10'6'0,"1"-1"0,-6 7 0,6-1 0,1 3 0,-5 4 0,-2 1 0,-3 4 0,-2 2 0,0-4 0,0 4 0,0-1 0,0 1 0,0 2 0,-7 4 0,-2 1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6:36.015"/>
    </inkml:context>
    <inkml:brush xml:id="br0">
      <inkml:brushProperty name="width" value="0.08571" units="cm"/>
      <inkml:brushProperty name="height" value="0.08571" units="cm"/>
      <inkml:brushProperty name="color" value="#00A0D7"/>
    </inkml:brush>
  </inkml:definitions>
  <inkml:trace contextRef="#ctx0" brushRef="#br0">111 17 12287,'0'16'0,"0"1"0,0 3 0,0 1 0,6 2 0,-1-4 0,-1 2 0,-3-1 0,-1-2 0,0-3 0,2 1 0,3 0 0,-3-7 0,5 5 0,-7-5 0</inkml:trace>
  <inkml:trace contextRef="#ctx0" brushRef="#br0" timeOffset="204">0 128 12287,'0'16'0,"0"-6"0,0 1 0,0 1 0,0 3 0,0 0 0,0 1 0,5-5 0,1 0 0,6-1 0,-3 6 0</inkml:trace>
  <inkml:trace contextRef="#ctx0" brushRef="#br0" timeOffset="400">334 1 12287,'16'9'0,"-7"5"0,-2-4 0,-2 4 0,0 2 0,2 6 0,-3-1 0,1 0 0,-1 2 0,-2 2 0,-2 5 0,-2-2 0,-3-2 0,3 1 0,-12 5 0,5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6:38.313"/>
    </inkml:context>
    <inkml:brush xml:id="br0">
      <inkml:brushProperty name="width" value="0.08571" units="cm"/>
      <inkml:brushProperty name="height" value="0.08571" units="cm"/>
      <inkml:brushProperty name="color" value="#00A0D7"/>
    </inkml:brush>
  </inkml:definitions>
  <inkml:trace contextRef="#ctx0" brushRef="#br0">191 0 12287,'0'16'0,"0"0"0,0 2 0,0 3 0,0-2 0,0 6 0,2 0 0,4-1 0,-5-4 0,5 1 0,-5-3 0,-1-2 0,0-1 0,7 1 0,2 0 0</inkml:trace>
  <inkml:trace contextRef="#ctx0" brushRef="#br0" timeOffset="196">1 64 12287,'0'10'0,"0"1"0,0 1 0,0 2 0,0 2 0,0 0 0,0 0 0,0 0 0,0 0 0,0 0 0,0 0 0,0 0 0,1-2 0,5-4 0,3 4 0,6-5 0</inkml:trace>
  <inkml:trace contextRef="#ctx0" brushRef="#br0" timeOffset="425">351 65 12287,'16'16'0,"-5"-6"0,-2 1 0,-2 1 0,-4 2 0,4 2 0,-1 0 0,-3 0 0,-1 0 0,-2 7 0,-2 2 0,-1 1 0,-3 1 0,-6-6 0,1 5 0,-10 1 0,-3 5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23"/>
    </inkml:context>
    <inkml:brush xml:id="br0">
      <inkml:brushProperty name="width" value="0.08571" units="cm"/>
      <inkml:brushProperty name="height" value="0.08571" units="cm"/>
      <inkml:brushProperty name="color" value="#E71224"/>
    </inkml:brush>
  </inkml:definitions>
  <inkml:trace contextRef="#ctx0" brushRef="#br0">309 1140 12287,'14'5'0,"0"1"0,0-2 0,1-1 0,-2 1 0,2 1 0,-2-1 0,2-2 0,-1-2 0,1 0 0,4 0 0,-4 0 0,4 0 0,-2 0 0,3 0 0,-5 0 0,3 0 0,-1-2 0,3-4 0,-5 3 0,4-8 0,-4 0 0,0 2 0,0-6 0,3 5 0,0-3 0,-1 2 0,-1-4 0,-2 5 0,0-6 0,0-6 0,-5 4 0,0-5 0,3-1 0,0-3 0,2 1 0,-1-1 0,-3 0 0,0 2 0,-2-6 0,2 6 0,0-2 0,1-1 0,-5 7 0,0-4 0,-1 1 0,0 4 0,1 2 0,-3 2 0,2-3 0,-2-2 0,-2 3 0,-1-4 0,0 4 0,0 2 0,0 3 0,0-3 0,0-8 0,-1 3 0,-2-1 0,-3 4 0,-2 1 0,3-1 0,-4-2 0,-2-1 0,0-6 0,0 5 0,2 2 0,-2 2 0,3 7 0,-1 1 0,-3-4 0,0 0 0,-2 3 0,0 1 0,0-1 0,0 2 0,0 0 0,0 5 0,0-3 0,0-2 0,-5 4 0,0-5 0,1 3 0,-2 4 0,4-5 0,-5 2 0,2 1 0,1-2 0,-2 5 0,2-4 0,0 5 0,1 1 0,-3-5 0,0-1 0,3 3 0,2 1 0,1 2 0,-1 0 0,2 2 0,-2 3 0,2-3 0,-2 5 0,1-1 0,0-1 0,0 5 0,0-2 0,0 1 0,5-6 0,-1 5 0,0-1 0,-2-3 0,1 5 0,2 0 0,-2 0 0,3 0 0,-1 4 0,-2-3 0,-2 3 0,4 2 0,0 1 0,0 0 0,1 0 0,-5 1 0,6-1 0,-3 0 0,1 1 0,1-2 0,-3 2 0,3 0 0,2-2 0,-1 0 0,5-2 0,-3-2 0,2 1 0,1-3 0,1 2 0,-4 1 0,3 3 0,-3 1 0,4 1 0,1-1 0,0-3 0,-1 1 0,-2 4 0,-2 0 0,0 1 0,5-3 0,0 2 0,0 3 0,-1-2 0,-3 2 0,0-2 0,0-4 0,3 2 0,1 0 0,0-2 0,0 2 0,0-1 0,0 0 0,0 1 0,0-1 0,0 0 0,1 0 0,4 1 0,-3-1 0,4 0 0,-1 1 0,0-2 0,0-4 0,-1 1 0,2 0 0,2 2 0,-3 1 0,4-2 0,2-2 0,-3-6 0,1 5 0,2 4 0,-3-5 0,1 0 0,0-1 0,-1 1 0,5-3 0,-4 5 0,3 2 0,3-4 0,-2 0 0,2-2 0,-6 0 0,0-3 0,2 1 0,-3 1 0,0-4 0,0 1 0,0 3 0,-3-1 0,4-5 0,2 0 0,0 2 0,-1 1 0,0 2 0,-1 1 0,5-6 0,1 0 0,-6 0 0,0 0 0,2 0 0,1 0 0,9-7 0,1-2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6:37.189"/>
    </inkml:context>
    <inkml:brush xml:id="br0">
      <inkml:brushProperty name="width" value="0.08571" units="cm"/>
      <inkml:brushProperty name="height" value="0.08571" units="cm"/>
      <inkml:brushProperty name="color" value="#00A0D7"/>
    </inkml:brush>
  </inkml:definitions>
  <inkml:trace contextRef="#ctx0" brushRef="#br0">239 0 12287,'0'11'0,"0"0"0,0 3 0,0 5 0,0 1 0,0 6 0,0 1 0,0-3 0,0 1 0,0-5 0,0 1 0,0 0 0,0-5 0</inkml:trace>
  <inkml:trace contextRef="#ctx0" brushRef="#br0" timeOffset="218">32 159 12287,'-8'25'0,"-1"-2"0,5-7 0,-1 0 0,1 0 0,3 0 0,1 0 0,0-1 0,0 1 0,1-1 0,5-5 0,2 11 0,8-3 0</inkml:trace>
  <inkml:trace contextRef="#ctx0" brushRef="#br0" timeOffset="404">382 96 12287,'2'10'0,"1"1"0,3 1 0,-3 3 0,4 0 0,-1 1 0,-3 2 0,-1 3 0,-2-1 0,0 6 0,0 2 0,0 2 0,0 2 0,0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19.116"/>
    </inkml:context>
    <inkml:brush xml:id="br0">
      <inkml:brushProperty name="width" value="0.08571" units="cm"/>
      <inkml:brushProperty name="height" value="0.08571" units="cm"/>
      <inkml:brushProperty name="color" value="#00A0D7"/>
    </inkml:brush>
  </inkml:definitions>
  <inkml:trace contextRef="#ctx0" brushRef="#br0">45 149 12287,'-5'-10'0,"-1"2"0,-2 1 0,3 1 0,-5 1 0,6 3 0,-2-4 0,6 7 0,0 4 0,0 5 0,0 3 0,0 2 0,0 0 0,0 0 0,0 5 0,0 0 0,1 0 0,4 1 0,-3-3 0,3 5 0,-3-1 0,-2-4 0,1 4 0,3-2 0,1-2 0,-2-2 0,3-1 0,1-2 0,1-3 0,-4-1 0,2-6 0,1 2 0,-4 0 0,7-5 0,2 0 0,-1-2 0,1-1 0,-2-4 0,1-1 0,3-4 0,1-6 0,-1-2 0,1 2 0,0 0 0,-2 0 0,-1-2 0,-2 2 0,0-1 0,3 1 0,-1-2 0,-2 2 0,-7 7 0,4 1 0,-1-2 0,-4 5 0,5 7 0,-7 10 0,0 4 0,0 1 0,1 4 0,2 1 0,2 0 0,-1 2 0,2-6 0,-1 4 0,0-3 0,2-2 0,-4-1 0,6 1 0,-1 0 0,0 0 0,-3-5 0,5 0 0,2 2 0,-4-6 0,2 1 0,1-1 0,-2-4 0,1 3 0,-7-5 0,3-3 0,-1-4 0,0-1 0,5-2 0,-3-7 0,0-1 0,-1-2 0,1-5 0,-4 4 0,4-2 0,1-4 0,-5-1 0,2 0 0,-3 2 0,-2 1 0,0 0 0,0-5 0,0 2 0,0 3 0,-5 2 0,0 5 0,0-2 0,-2 2 0,6 6 0,-6 4 0,1 1 0,2 2 0,-6 5 0,7 0 0,-4 2 0,7 3 0,0 3 0,7 7 0,1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29.292"/>
    </inkml:context>
    <inkml:brush xml:id="br0">
      <inkml:brushProperty name="width" value="0.08571" units="cm"/>
      <inkml:brushProperty name="height" value="0.08571" units="cm"/>
      <inkml:brushProperty name="color" value="#00A0D7"/>
    </inkml:brush>
  </inkml:definitions>
  <inkml:trace contextRef="#ctx0" brushRef="#br0">1 45 12287,'0'15'0,"0"-5"0,0 0 0,0-5 0,0 5 0,0-5 0,0 5 0,0 1 0,0-3 0,0 2 0,0-5 0,0 5 0,0-6 0,0 2 0,0-6 0,0 0 0</inkml:trace>
  <inkml:trace contextRef="#ctx0" brushRef="#br0" timeOffset="530">224 0 12287,'15'9'0,"-7"-1"0,-1-5 0,0 2 0,-6 2 0,4-2 0,-3 3 0,-4 7 0,-3 0 0,-3 0 0,-7 0 0,0 0 0,0-1 0,2-4 0,3 0 0,-1-5 0,6 5 0,1-6 0,9 0 0,-1-2 0,5-2 0,3 0 0,1 0 0,2 0 0,0-2 0,0-1 0,0-2 0,0-1 0,0 2 0,0-1 0,-1 2 0,-5 1 0,11-4 0,-4-3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34.028"/>
    </inkml:context>
    <inkml:brush xml:id="br0">
      <inkml:brushProperty name="width" value="0.08571" units="cm"/>
      <inkml:brushProperty name="height" value="0.08571" units="cm"/>
      <inkml:brushProperty name="color" value="#00A0D7"/>
    </inkml:brush>
  </inkml:definitions>
  <inkml:trace contextRef="#ctx0" brushRef="#br0">0 207 12287,'0'17'0,"0"3"0,0-4 0,0 6 0,0-2 0,0-1 0,0 6 0,0-5 0,2 0 0,3 2 0,-4-11 0,4 4 0,-1-2 0,1 1 0,-2-5 0,7 1 0,-5-6 0,5 1 0,-7-4 0,5-1 0,-3 0 0,-3-1 0,5-4 0,-1-5 0,-2 1 0,4 0 0,0-3 0,0-1 0,-3-2 0,5 0 0,0 0 0,-2 0 0,6 0 0,-4 0 0,3 2 0,2 3 0,-5 4 0,0 7 0,1 4 0,-3-2 0,1 7 0,-1 2 0,0 1 0,-3 2 0,4 0 0,-1 0 0,0 0 0,-5-5 0,4-2 0,0-1 0,-4 3 0,7-5 0,0-2 0,3-8 0,-3-5 0,2-8 0,-6-4 0,2-1 0,4-3 0,-4 2 0,2 0 0,0-3 0,-2-1 0,4-2 0,-7 0 0,0 1 0,2-1 0,-6 5 0,6 0 0,-1-1 0,-4 4 0,3 2 0,-3 10 0,-2 5 0,0 10 0,0 4 0,0 12 0,0 2 0</inkml:trace>
  <inkml:trace contextRef="#ctx0" brushRef="#br0" timeOffset="282">596 326 12287,'0'10'0,"0"0"0,0 2 0,0 1 0,0 2 0,0 0 0,0 0 0,0 0 0,0 0 0,0 0 0,0-1 0,0 1 0,0-5 0,0 0 0,0-7 0,7 4 0,1-7 0</inkml:trace>
  <inkml:trace contextRef="#ctx0" brushRef="#br0" timeOffset="696">775 401 12287,'-7'8'0,"5"5"0,-9-4 0,6 6 0,0 0 0,5-1 0,0 1 0,2-1 0,2-5 0,0 3 0,6-7 0,-5 0 0,5-5 0,1 0 0,2-2 0,2-3 0,0-5 0,0-3 0,-2-2 0,-3 0 0,2 5 0,-5 1 0,1-3 0,-3-1 0,5-2 0,-7 0 0,2 0 0,-5 5 0,-5 0 0,2 7 0,-7-2 0,-2 3 0,-1 2 0,-2 0 0,2 2 0,1 1 0,2 2 0,0 5 0,-3-3 0,3 1 0,-3 2 0,5 5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31.459"/>
    </inkml:context>
    <inkml:brush xml:id="br0">
      <inkml:brushProperty name="width" value="0.08571" units="cm"/>
      <inkml:brushProperty name="height" value="0.08571" units="cm"/>
      <inkml:brushProperty name="color" value="#00A0D7"/>
    </inkml:brush>
  </inkml:definitions>
  <inkml:trace contextRef="#ctx0" brushRef="#br0">1 282 12287,'0'15'0,"0"1"0,0 3 0,1 0 0,4 0 0,-3-3 0,5-1 0,-1 0 0,-4 0 0,4 0 0,1 0 0,-5-5 0,4 0 0,1 1 0,-5-3 0,4 1 0,1-3 0,-4 4 0,7-5 0,-7 0 0,11-5 0,-6-6 0,7-4 0,0-4 0,0-5 0,-2-1 0,-2 0 0,-1-2 0,0 4 0,5-5 0,-2 1 0,-3 4 0,2 2 0,-5 2 0,-1 3 0,1 1 0,-2 5 0,-4-3 0,4 1 0,-3 2 0,5 12 0,-6 3 0,3 3 0,1 2 0,1 5 0,-1-1 0,3 0 0,1-3 0,-1-1 0,-5 0 0,4 0 0,1 0 0,-3-5 0,5 0 0,2 1 0,-4-4 0,2-2 0,-5-3 0,5-2 0,0-9 0,3-4 0,-1-7 0,-3-3 0,0 3 0,2-5 0,-1-1 0,2-2 0,-4-4 0,0 1 0,1-2 0,-1 0 0,-5 6 0,2-4 0,-3 4 0,-2 1 0,0 4 0,0 2 0,0 4 0,0 6 0,0 0 0,0 7 0,0-2 0,0 10 0,0 5 0,0-4 0,0 14 0,0-3 0</inkml:trace>
  <inkml:trace contextRef="#ctx0" brushRef="#br0" timeOffset="1223">626 461 12287,'0'8'0,"0"5"0,0-3 0,0-2 0,0 2 0,0 2 0,0-4 0,0 2 0,0 2 0,0 1 0,0 2 0,0 0 0,0 0 0,0 0 0,0-7 0,0-2 0,0-6 0,0 0 0,7-6 0,1-2 0</inkml:trace>
  <inkml:trace contextRef="#ctx0" brushRef="#br0" timeOffset="1516">790 461 12287,'8'0'0,"1"0"0,-4 0 0,-4 0 0,6 6 0,-7 3 0,0 6 0,0-1 0,0 1 0,0 0 0,0 0 0,0 0 0,-2 0 0,-3 0 0,4 0 0,-4 0 0,3-1 0,2-4 0,0 0 0,0-6 0,-7 2 0,-1-6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38.889"/>
    </inkml:context>
    <inkml:brush xml:id="br0">
      <inkml:brushProperty name="width" value="0.08571" units="cm"/>
      <inkml:brushProperty name="height" value="0.08571" units="cm"/>
      <inkml:brushProperty name="color" value="#00A0D7"/>
    </inkml:brush>
  </inkml:definitions>
  <inkml:trace contextRef="#ctx0" brushRef="#br0">298 60 12287,'-15'0'0,"7"-7"0,1 4 0,7-7 0,2 6 0,3-1 0,-2 4 0,7 1 0,2 0 0,1 0 0,2 1 0,0 3 0,0 1 0,-5 6 0,-2-1 0,-1 4 0,-2-5 0,-5 1 0,0 2 0,0 1 0,0 2 0,-7 3 0,-1 0 0,-1 1 0,-2-11 0,4 7 0,-1-2 0,0 0 0,-2 2 0,-2-5 0,7 0 0,2-7 0,8 2 0,5-3 0,-2-2 0,2 0 0,1 0 0,3 0 0,1-2 0,0-1 0,-1-4 0,1-1 0,0 5 0,0-2 0,-2 2 0,-3-2 0,3 3 0,-11-5 0,5 1 0,-7-3 0</inkml:trace>
  <inkml:trace contextRef="#ctx0" brushRef="#br0" timeOffset="212">75 179 12287,'-15'5'0,"0"0"0,0-2 0,5 0 0,0 2 0,7 4 0,-2 5 0,3 1 0,2 0 0,0 0 0,0 0 0,0 0 0,7 0 0,1 0 0,2 0 0,0 0 0,0-1 0,5 0 0,1-3 0,4-1 0,-3-5 0,4 3 0,-1-1 0,0-4 0,6-8 0,-2-3 0</inkml:trace>
  <inkml:trace contextRef="#ctx0" brushRef="#br0" timeOffset="427">596 0 12287,'10'0'0,"0"0"0,-2 2 0,4 3 0,-4 5 0,-1 3 0,3 3 0,-4 3 0,1 2 0,-1 2 0,-1 2 0,-5 5 0,-1 1 0,-4 4 0,1 1 0,-5 6 0,-5-2 0,-4 1 0,-5-5 0,-7 1 0</inkml:trace>
  <inkml:trace contextRef="#ctx0" brushRef="#br0" timeOffset="888">1043 730 12287,'-15'0'0,"7"-2"0,3-3 0,3 4 0,9-11 0,4 7 0,6 2 0,3 1 0,1 2 0,-3-2 0,4-1 0,1-2 0,-3 0 0,3 5 0,-1 0 0,-4 0 0,-2 0 0,-1 0 0,0 0 0,0 0 0,-7 0 0,-1 7 0,-7 1 0</inkml:trace>
  <inkml:trace contextRef="#ctx0" brushRef="#br0" timeOffset="1061">1058 864 12287,'-15'0'0,"0"0"0,7 0 0,3 0 0,10 0 0,3 0 0,9 0 0,1 0 0,2 0 0,6 0 0,-3 0 0,2 0 0,0 0 0,0 0 0,5 0 0,-1 0 0,1 0 0,-7-7 0,-1-1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37.559"/>
    </inkml:context>
    <inkml:brush xml:id="br0">
      <inkml:brushProperty name="width" value="0.08571" units="cm"/>
      <inkml:brushProperty name="height" value="0.08571" units="cm"/>
      <inkml:brushProperty name="color" value="#00A0D7"/>
    </inkml:brush>
  </inkml:definitions>
  <inkml:trace contextRef="#ctx0" brushRef="#br0">194 75 12287,'10'0'0,"0"0"0,0 0 0,5 0 0,-6 0 0,1 0 0,2 0 0,-4 0 0,2 0 0,-5 2 0,3 3 0,-1 5 0,-2 3 0,-7 2 0,-3 0 0,2 0 0,-7 0 0,0 0 0,2 0 0,-4-6 0,6 0 0,-1-1 0,1 0 0,-1-4 0,2 1 0,3 3 0,-3-6 0,10 2 0,-1-2 0,6-4 0,1-1 0,2-2 0,2-1 0,0 2 0,0-2 0,0-3 0,0 6 0,0-2 0,-2 2 0,-3-2 0,3 3 0,-5-11 0,7 5 0</inkml:trace>
  <inkml:trace contextRef="#ctx0" brushRef="#br0" timeOffset="267">75 90 12287,'-10'9'0,"0"-4"0,-2-4 0,1 1 0,1 3 0,1-2 0,6 7 0,-2 2 0,0-4 0,7 2 0,3 1 0,-4 3 0,6 1 0,0-1 0,-6 1 0,6 0 0,-2 0 0,0 0 0,5-5 0,-4 0 0,3 1 0,1 1 0,5-2 0,-1-5 0,1-3 0,0-2 0,0 0 0</inkml:trace>
  <inkml:trace contextRef="#ctx0" brushRef="#br0" timeOffset="473">492 1 12287,'5'10'0,"1"-2"0,3-1 0,-6 4 0,4-1 0,-2 5 0,-1 5 0,1 3 0,-5 7 0,0 0 0,0 0 0,-1 1 0,-4 2 0,-5 2 0,-3 6 0,-2-3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36.189"/>
    </inkml:context>
    <inkml:brush xml:id="br0">
      <inkml:brushProperty name="width" value="0.08571" units="cm"/>
      <inkml:brushProperty name="height" value="0.08571" units="cm"/>
      <inkml:brushProperty name="color" value="#00A0D7"/>
    </inkml:brush>
  </inkml:definitions>
  <inkml:trace contextRef="#ctx0" brushRef="#br0">209 120 12287,'-6'-9'0,"4"3"0,-5 4 0,7-3 0,2 3 0,3-3 0,-2 4 0,7 1 0,2 0 0,-1 1 0,1 3 0,-2 1 0,-2 6 0,2-1 0,-5 4 0,-2-5 0,1 1 0,1 2 0,0 1 0,-7 2 0,-1 0 0,-2 0 0,-5-5 0,3 0 0,-1 1 0,3-2 0,-5 1 0,7-7 0,-11 3 0,14-6 0,0 0 0,2 0 0,8 0 0,2 0 0,1 0 0,2 0 0,0-1 0,0-4 0,-6 3 0,1-3 0,2 2 0,1-2 0,-3 3 0,0-3 0,2 4 0,-6-6 0,1 5 0,-7-4 0</inkml:trace>
  <inkml:trace contextRef="#ctx0" brushRef="#br0" timeOffset="277">60 120 12287,'-15'0'0,"1"0"0,4 0 0,0 0 0,6 1 0,-1 4 0,4 4 0,1 5 0,0 1 0,5 0 0,0 0 0,-2 0 0,-1 0 0,3-5 0,0 0 0,0 0 0,1-2 0,-3 5 0,7-5 0,2 1 0,-4 2 0,2-6 0,2-1 0,1-3 0,2-1 0</inkml:trace>
  <inkml:trace contextRef="#ctx0" brushRef="#br0" timeOffset="544">418 0 12287,'10'2'0,"0"3"0,1 5 0,-2-2 0,0 2 0,3 2 0,1 1 0,-3 2 0,-1 0 0,-1 0 0,0 0 0,-5 4 0,2 3 0,-3 1 0,-2 4 0,-2-4 0,-3 2 0,-3 1 0,0 2 0,-5-3 0,3 0 0,-4 1 0,-7 3 0,-2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47.212"/>
    </inkml:context>
    <inkml:brush xml:id="br0">
      <inkml:brushProperty name="width" value="0.08571" units="cm"/>
      <inkml:brushProperty name="height" value="0.08571" units="cm"/>
      <inkml:brushProperty name="color" value="#00A0D7"/>
    </inkml:brush>
  </inkml:definitions>
  <inkml:trace contextRef="#ctx0" brushRef="#br0">44 417 12287,'-15'9'0,"7"-3"0,1-6 0,14 0 0,4 0 0,6 0 0,3 0 0,6 0 0,-3-1 0,2-3 0,0-1 0,-5 0 0,3 5 0,-1 0 0,-4 0 0,-2 0 0,-1 0 0,-6 0 0,-3 0 0</inkml:trace>
  <inkml:trace contextRef="#ctx0" brushRef="#br0" timeOffset="189">44 566 12287,'-15'0'0,"5"5"0,0 0 0,7 0 0,-2 0 0,10 0 0,6-2 0,8-1 0,-1-2 0,7-2 0,1-1 0,2-2 0,2-5 0,0 5 0,0 0 0,-1-1 0,1 2 0,0-4 0,0 1 0,0-11 0,-1 2 0</inkml:trace>
  <inkml:trace contextRef="#ctx0" brushRef="#br0" timeOffset="543">714 194 12287,'-15'10'0,"0"0"0,5-5 0,2 5 0,0 1 0,0 2 0,-1 9 0,-1 1 0,4 2 0,-1 0 0,6 0 0,-4 4 0,5 0 0,3-3 0,2-1 0,6-9 0,-1 1 0,4-5 0,1-9 0,-1 2 0,3-4 0,3-1 0,-2-3 0,5-5 0,-1-7 0,-4-2 0,-2-6 0,-1 0 0,0-2 0,0 0 0,-2 6 0,-1-6 0,-4 0 0,-1 2 0,-2 0 0,-5 4 0,0 0 0,0 0 0,-2 3 0,-3 1 0,-5 0 0,-3 0 0,-2 5 0,0 2 0,0 1 0,0 4 0,1 1 0,-1 2 0,0 0 0,0 0 0,0 2 0,0 3 0,0 5 0,5-2 0,2 2 0,1 2 0,4 1 0,1 2 0,9 0 0,1 0 0</inkml:trace>
  <inkml:trace contextRef="#ctx0" brushRef="#br0" timeOffset="718">997 492 12287,'0'8'0,"0"5"0,0-11 0,7 5 0,1-7 0</inkml:trace>
  <inkml:trace contextRef="#ctx0" brushRef="#br0" timeOffset="1782">1206 15 12287,'-10'2'0,"0"3"0,0-4 0,-5 4 0,5-3 0,2-4 0,1-3 0,1 4 0,1-4 0,3 1 0,-3 0 0,5 2 0,5-3 0,3 3 0,7 4 0,2 1 0,3 2 0,-2 5 0,5-3 0,-2 1 0,-2 4 0,2-4 0,-1 2 0,-2 1 0,-1 3 0,-2-4 0,0-1 0,-2 3 0,-3 1 0,-2 2 0,-5 0 0,1 0 0,-6 0 0,0 1 0,-8 1 0,-1 1 0,-2 0 0,-2-9 0,0 6 0,-2-4 0,-3-3 0,9 4 0,-4-7 0,2-2 0,4 4 0,-1-2 0,7 0 0,-2-5 0,10 0 0,3 0 0,7 0 0,0 0 0,0 0 0,0 0 0,0 0 0,1 1 0,4 4 0,-3-1 0,3 4 0,-4 0 0,-1 1 0,0-4 0,0 3 0,-2 0 0,-3 0 0,-3 2 0,-7 5 0,0 0 0,0 0 0,-7 0 0,-3 0 0,-5 0 0,-5 0 0,-1 4 0,-6 0 0,4-4 0,2-4 0,-4-3 0,5 2 0,2-5 0,1-3 0,7-2 0,0 0 0,9 0 0,1 0 0,13-13 0,10-4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45.495"/>
    </inkml:context>
    <inkml:brush xml:id="br0">
      <inkml:brushProperty name="width" value="0.08571" units="cm"/>
      <inkml:brushProperty name="height" value="0.08571" units="cm"/>
      <inkml:brushProperty name="color" value="#00A0D7"/>
    </inkml:brush>
  </inkml:definitions>
  <inkml:trace contextRef="#ctx0" brushRef="#br0">45 432 12287,'-15'0'0,"5"0"0,0 0 0,7 0 0,-4 0 0,9 0 0,3 0 0,3 0 0,7 0 0,0 0 0,0 0 0,1 0 0,3 0 0,2 0 0,2 0 0,-5 0 0,2 0 0,-3 0 0,-2 0 0,0 0 0,-1 0 0,1 0 0,0 0 0,0 0 0</inkml:trace>
  <inkml:trace contextRef="#ctx0" brushRef="#br0" timeOffset="184">60 581 12287,'-7'8'0,"5"-1"0,-2-7 0,8 0 0,6 0 0,5 0 0,4 0 0,2-2 0,2-3 0,-3 4 0,3-4 0,0 3 0,1 2 0,-5-5 0,5 0 0,-3 2 0,6-12 0,-4-1 0</inkml:trace>
  <inkml:trace contextRef="#ctx0" brushRef="#br0" timeOffset="548">656 283 12287,'-10'0'0,"0"0"0,5 0 0,-5 0 0,-2 0 0,6 7 0,-1 1 0,2 4 0,0 3 0,0-2 0,5 12 0,0 1 0,0 2 0,2 2 0,1 0 0,4 0 0,1 0 0,2-11 0,5-2 0,1-2 0,4-4 0,-2-6 0,6 0 0,-1-5 0,0-5 0,-3-8 0,5-7 0,-1 0 0,0-1 0,-3-2 0,-8-7 0,-1 0 0,-2 0 0,-2 6 0,2-1 0,-5 0 0,-3 2 0,-4 0 0,-3 4 0,-5 1 0,-3 5 0,-4 0 0,-1 8 0,-3 0 0,-3-2 0,5 5 0,-5-3 0,3 4 0,3 1 0,1 6 0,2 4 0,7 4 0,3 1 0,3-1 0,2 1 0,0 0 0,0 0 0,0 0 0</inkml:trace>
  <inkml:trace contextRef="#ctx0" brushRef="#br0" timeOffset="700">983 507 12287,'10'5'0,"0"0"0,-5 1 0,5-1 0,-5-3 0,5 3 0,-7-2 0,2 2 0,3-3 0,-6 4 0,5-6 0</inkml:trace>
  <inkml:trace contextRef="#ctx0" brushRef="#br0" timeOffset="1147">1236 0 12287,'10'0'0,"0"0"0,0 0 0,5 0 0,0 0 0,0 0 0,0 0 0,0 0 0,0 0 0,-1 7 0,1 3 0,0 3 0,-5 2 0,-2 0 0,-1 0 0,-4 0 0,-1 5 0,-4 1 0,-3 1 0,-4-1 0,-5 4 0,-1-5 0,0-2 0,1-1 0,-1-3 0,0 0 0,0-4 0,5 1 0,0-6 0,7 0 0,-2-5 0,10 0 0,5 0 0,3 0 0,2 0 0,0 0 0,0 0 0,-1 0 0,6 5 0,0 2 0,-2-1 0,-1 1 0,-4 4 0,-1-1 0,-4 4 0,-1 1 0,-2-4 0,-5 2 0,-2 4 0,-3-1 0,-3 1 0,-7-2 0,0 0 0,0 0 0,0-2 0,0-1 0,0-4 0,0-2 0,1-1 0,-1-5 0,0 0 0,7 0 0,-6-6 0,6-2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24"/>
    </inkml:context>
    <inkml:brush xml:id="br0">
      <inkml:brushProperty name="width" value="0.08571" units="cm"/>
      <inkml:brushProperty name="height" value="0.08571" units="cm"/>
      <inkml:brushProperty name="color" value="#E71224"/>
    </inkml:brush>
  </inkml:definitions>
  <inkml:trace contextRef="#ctx0" brushRef="#br0">29 1 12287,'13'0'0,"2"0"0,-2 0 0,-3 0 0,0 0 0,0 0 0,-2 0 0,0 2 0,-1 1 0,1 3 0,-3 1 0,5-2 0,-5-1 0,4 7 0,-6 0 0,1 5 0,-2 0 0,-2 0 0,0 1 0,-5-1 0,1 0 0,-1 1 0,-2-1 0,2 0 0,-7 1 0,3-1 0,-2 0 0,0 0 0,1-1 0,2-3 0,1-1 0,-3-2 0,0 4 0,-3-2 0,5-6 0,3 4 0,-2-2 0,4-1 0,-6-6 0,5 0 0,-2 0 0,6 0 0,0-2 0,0-4 0,2 5 0,2-4 0,6 2 0,-2 3 0,1 0 0,2 0 0,2 0 0,-3 0 0,5 0 0,5 0 0,-2 0 0,1-1 0,-3-3 0,-2-1 0,1 0 0,5 5 0,3 0 0,-3 0 0,7-8 0,-6-1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43.800"/>
    </inkml:context>
    <inkml:brush xml:id="br0">
      <inkml:brushProperty name="width" value="0.08571" units="cm"/>
      <inkml:brushProperty name="height" value="0.08571" units="cm"/>
      <inkml:brushProperty name="color" value="#00A0D7"/>
    </inkml:brush>
  </inkml:definitions>
  <inkml:trace contextRef="#ctx0" brushRef="#br0">15 238 12287,'9'-8'0,"-3"2"0,-6 6 0,0 0 0,0 6 0,0 6 0,0 6 0,-5 5 0,0 5 0,0 0 0,-1 2 0,4-8 0,-3 7 0,3-2 0,2-4 0,0 0 0,0-5 0,0 2 0,7-1 0,3-10 0,3-4 0,2-3 0,0-4 0,0-3 0,1-4 0,4-5 0,-3-6 0,3-1 0,-2-2 0,2-4 0,-9 4 0,4 0 0,-3 0 0,-4 0 0,0 3 0,-4-3 0,1 1 0,-2 4 0,-3 1 0,-5 2 0,-5 1 0,-3 0 0,-2 3 0,0 2 0,0 3 0,0-4 0,0 5 0,1 2 0,-1 1 0,5 2 0,0 0 0,-2 0 0,-1 0 0,0 2 0,1 1 0,2 2 0,7 6 0,-2-1 0,3 4 0,2 1 0,0-1 0,0 1 0,0 0 0,0 0 0,0 0 0,7 0 0,1 0 0</inkml:trace>
  <inkml:trace contextRef="#ctx0" brushRef="#br0" timeOffset="174">388 492 12287,'0'10'0,"0"-1"0,0-4 0,0 5 0,0-6 0,0 2 0,0-6 0,6 0 0,3 0 0,6 0 0</inkml:trace>
  <inkml:trace contextRef="#ctx0" brushRef="#br0" timeOffset="528">581 149 12287,'9'-7'0,"-1"6"0,-5-6 0,2 1 0,0 4 0,-5-3 0,0 10 0,0 5 0,0 5 0,0 3 0,-2 3 0,-2 3 0,0-5 0,-4 5 0,1-3 0,4-3 0,0 1 0,-1-1 0,-1 2 0,2-2 0,1-2 0,2-1 0,0 0 0,2-5 0,3 0 0,5 2 0,3-6 0,2-1 0,0-3 0,0-2 0,1 0 0,3 0 0,1-2 0,-2-3 0,0 2 0,0-5 0,2-1 0,-2 1 0,-1 3 0,-2-3 0,0 1 0,-1-3 0,1 5 0,-6-1 0,-4 1 0,-5 3 0,-5-3 0,-4 3 0,-6-4 0,1-2 0</inkml:trace>
  <inkml:trace contextRef="#ctx0" brushRef="#br0" timeOffset="724">730 60 12287,'0'-15'0,"0"0"0,0 0 0,0 7 0,0 1 0,0 10 0,0 6 0,0 9 0,0 8 0,0 2 0,0 12 0,0 3 0,0 5 0,0-1 0,0 2 0,0-2 0,0-3 0,-5-4 0,0-2 0,2-2 0,1-2 0,2-5 0,0-4 0,0-5 0,0-3 0,0-3 0,7-5 0,1-3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27:50.571"/>
    </inkml:context>
    <inkml:brush xml:id="br0">
      <inkml:brushProperty name="width" value="0.08571" units="cm"/>
      <inkml:brushProperty name="height" value="0.08571" units="cm"/>
      <inkml:brushProperty name="color" value="#00A0D7"/>
    </inkml:brush>
  </inkml:definitions>
  <inkml:trace contextRef="#ctx0" brushRef="#br0">15 81 12287,'-8'0'0,"1"2"0,7 5 0,0 8 0,0 1 0,0 9 0,0 3 0,0 5 0,0-1 0,0 2 0,0-1 0,0 2 0,0-8 0,2 2 0,3 0 0,-4-13 0,6-3 0,0-4 0,-4-4 0,7-9 0,1-4 0,3-7 0,1-10 0,1 0 0,2-3 0,2-1 0,5-3 0,-5-1 0,0-2 0,1 2 0,-8 2 0,6 1 0,-1 2 0,-2 3 0,-1 2 0,-3 6 0,-4 1 0,-1 2 0,-2 3 0,-5 4 0,0 7 0,0 9 0,0 5 0,0 6 0,0 5 0,0 3 0,5 9 0,0 2 0,0 6 0,1 5 0,-4 3 0,3 6 0,-2 1 0,2-1 0,-3-4 0,3-4 0,-4-3 0,-1-5 0,-1-6 0,-4-1 0,-5-3 0,-3-5 0,-2-8 0,0 0 0,0-5 0,0-5 0,0-2 0,0-4 0,0 0 0,0 0 0,1-3 0,-1-1 0,0 0 0,2-1 0,3-4 0,-9 2 0,5-6 0,-3 3 0,0-4 0,3 3 0,-1-1 0,0-4 0,5 4 0,2-2 0,1-2 0,2 4 0,5-2 0,0-1 0,0-3 0,7 0 0,2-1 0,5-2 0,1-3 0,1 4 0,2-4 0,4 2 0,1-2 0,2 3 0,3-3 0,-1 4 0,-3 1 0,0 0 0,0 2 0,-2 1 0,-1 2 0,-4 7 0,4-10 0,-6 4 0</inkml:trace>
  <inkml:trace contextRef="#ctx0" brushRef="#br0" timeOffset="542">506 513 12287,'10'0'0,"0"0"0,-6 0 0,2 0 0,-4 0 0,3 0 0,-3 0 0,4 0 0,-6 0 0,0 0 0,0 7 0,0-4 0,0 7 0,-1-5 0,-3 5 0,-1 2 0,2 1 0,1 2 0,2 0 0,0 0 0,0-1 0,0 1 0,0 0 0,0 0 0,0 0 0,0-7 0,0-1 0,0-7 0</inkml:trace>
  <inkml:trace contextRef="#ctx0" brushRef="#br0" timeOffset="963">760 201 12287,'-9'0'0,"-4"0"0,3 0 0,2 0 0,-2 0 0,7 0 0,-2 0 0,10 0 0,3 4 0,7 1 0,0-1 0,0-3 0,1-1 0,2 0 0,4 0 0,1 0 0,-3 0 0,5 0 0,0 0 0,-2 0 0,3 0 0,-6 0 0,0 0 0,2 0 0,-11-5 0,4 0 0,-2 2 0,-6 2 0,-1 1 0,-6 0 0</inkml:trace>
  <inkml:trace contextRef="#ctx0" brushRef="#br0" timeOffset="1167">834 394 12287,'-13'2'0,"1"1"0,2 2 0,5 0 0,-4-5 0,5 0 0,4 5 0,10 0 0,3-2 0,-3-1 0,0-2 0,2 0 0,1 0 0,7 0 0,0 0 0,0 0 0,1 0 0,-4 0 0,3-2 0,-4-1 0,-1-2 0,0-2 0,0 2 0,0-3 0,0-7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0:22:13.118"/>
    </inkml:context>
    <inkml:brush xml:id="br0">
      <inkml:brushProperty name="width" value="0.08571" units="cm"/>
      <inkml:brushProperty name="height" value="0.08571" units="cm"/>
      <inkml:brushProperty name="color" value="#00A0D7"/>
    </inkml:brush>
  </inkml:definitions>
  <inkml:trace contextRef="#ctx0" brushRef="#br0">60 256 12287,'0'-20'0,"0"1"0,0-1 0,0 0 0,0 1 0,0-1 0,0 1 0,0-1 0,0 7 0,0 0 0,0 8 0,0-1 0,0 12 0,0 8 0,0-4 0,0 6 0,-3 3 0,-3 5 0,4 5 0,-5-6 0,5 4 0,2-3 0,0-3 0,0-1 0,0 2 0,0 4 0,0-4 0,0 4 0,2-4 0,5-3 0,-3 1 0,7-1 0,0 1 0,0 0 0,-5-7 0,7 0 0,3 2 0,1-6 0,3-5 0,-1-6 0,1-5 0,-1-8 0,1 0 0,0-7 0,-1-4 0,1-9 0,-1 5 0,1-3 0,0 0 0,-1 3 0,-1-3 0,-3 5 0,-2-1 0,-9 8 0,3-5 0,-5 4 0,-2 2 0,0 1 0,0-1 0,-9 7 0,-4 0 0,-4-2 0,-3-1 0,1 3 0,-1 5 0,0-1 0,1 7 0,-1-5 0,1 5 0,-1 2 0,7 0 0,0 0 0,-2 2 0,-3 5 0,-4 4 0,-2 8 0,-2 1 0,0-1 0,7 1 0,1 0 0,5-1 0,-2-6 0,8 0 0,3 3 0,2 1 0,2 3 0,0-1 0,0 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0:22:16.141"/>
    </inkml:context>
    <inkml:brush xml:id="br0">
      <inkml:brushProperty name="width" value="0.08571" units="cm"/>
      <inkml:brushProperty name="height" value="0.08571" units="cm"/>
      <inkml:brushProperty name="color" value="#00A0D7"/>
    </inkml:brush>
  </inkml:definitions>
  <inkml:trace contextRef="#ctx0" brushRef="#br0">0 40 12287,'20'0'0,"-7"-2"0,0-5 0,0-3 0,7-10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0:22:21.384"/>
    </inkml:context>
    <inkml:brush xml:id="br0">
      <inkml:brushProperty name="width" value="0.08571" units="cm"/>
      <inkml:brushProperty name="height" value="0.08571" units="cm"/>
      <inkml:brushProperty name="color" value="#00A0D7"/>
    </inkml:brush>
  </inkml:definitions>
  <inkml:trace contextRef="#ctx0" brushRef="#br0">1 196 12287,'13'20'0,"0"0"0,-9-7 0,5-3 0,-2 1 0,-1 0 0,9-4 0,-1 4 0,3-3 0,-4 1 0,0-5 0,2 3 0,3 6 0,1-6 0,1-3 0,0 5 0,-1-3 0,1-1 0,-3-1 0,-2 0 0,-2 3 0,-6 2 0,6-3 0,-2-2 0,2 9 0,-4 1 0,-9 5 0,0 1 0,-7-7 0,-1 0 0,-3 2 0,-5 3 0,5-5 0,-2-3 0,-2 1 0,-2 0 0,-1-4 0,3 4 0,2 0 0,-2-1 0,-3-5 0,-1 1 0,-1-3 0,7-3 0,0 0 0,-2 0 0,4 0 0,-2 0 0,6 0 0,-4-3 0,3-3 0,1-5 0,7-9 0,0 1 0,0 6 0,0 0 0,2-3 0,5-1 0,-3-3 0,7 1 0,0-1 0,0 1 0,0-1 0,4 0 0,-2 1 0,2-1 0,3 1 0,-1-1 0,-2 0 0,-2 1 0,1 1 0,3 3 0,-2 4 0,-2 2 0,-6-4 0,4 5 0,-3-3 0,8 6 0,-5-12 0,-1 13 0,-3-9 0,-5 6 0,-2-6 0,0 0 0,0-7 0,0 7 0,0 0 0,0-2 0,-6 4 0,-1-2 0,-6 6 0,4-3 0,-2 1 0,5 2 0,-7 7 0,6 0 0,-6 0 0,0 0 0,-6 0 0,5 0 0,1 0 0,0 3 0,-6 3 0,1-2 0,3 7 0,2-2 0,7 4 0,-5-4 0,2 2 0,0-7 0,3 3 0,3 3 0,-5-5 0,6 6 0,-5-3 0,5 1 0,-5-2 0,5-5 0,2 9 0,0-5 0,2-4 0,5 5 0,-5-5 0,7 7 0,-9 2 0</inkml:trace>
  <inkml:trace contextRef="#ctx0" brushRef="#br0" timeOffset="755">550 530 12287,'6'19'0,"1"1"0,8-1 0,-4-8 0,9-4 0,-1-5 0,1-2 0,-1-2 0,1-5 0,0-6 0,-7 2 0,0-2 0,2-2 0,2-2 0,-4 3 0,-2 1 0,-2-2 0,4-2 0,-6-3 0,-3 1 0,-2-1 0,-2 7 0,0 0 0,0-2 0,0-3 0,-2-1 0,-5-1 0,3 9 0,-9 2 0,-2 1 0,4 5 0,-2-3 0,-2 4 0,-3 2 0,5 0 0,0 0 0,-2 0 0,-3 0 0,-1 0 0,-1 0 0,7 6 0,0 1 0,-2-3 0,6 1 0,0-1 0,1 2 0,5 10 0,-5-5 0,-1 8 0,7 1 0,-5-1 0,5-8 0,2 7 0,0-7 0,0 8 0,0-8 0,0 6 0,0-6 0</inkml:trace>
  <inkml:trace contextRef="#ctx0" brushRef="#br0" timeOffset="1468">1079 138 12287,'-20'0'0,"9"0"0,3 0 0,8 0 0,0 0 0,8 0 0,3 0 0,9 0 0,0 0 0,-7 0 0,0 0 0,2 0 0,2 0 0,-4 0 0,-2 2 0,0 2 0,0 3 0,-4-1 0,6-4 0,2 5 0,-4-3 0,0 9 0,-3 3 0,1-8 0,-5 1 0,3 0 0,-3 2 0,-10 8 0,-7 1 0,-5-1 0,1 1 0,2 0 0,2-1 0,0-6 0,-7 0 0,0 3 0,1 1 0,6-4 0,0-2 0,0 0 0,2 0 0,-5-5 0,8 5 0,-3-2 0,6 0 0,-3-5 0,-1 2 0,7 1 0,-7-7 0,9 0 0,0 0 0,9 0 0,4 0 0,-2 0 0,2 0 0,2 0 0,3 0 0,-3 0 0,2 0 0,5 0 0,0 0 0,0 0 0,-3 0 0,1 0 0,-1 0 0,3-2 0,2-3 0,2-1 0,-2 2 0,-2 1 0,-3 3 0,1 0 0,0-6 0,-1-1 0,-8 1 0,7-3 0,-8-2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0:23:32.344"/>
    </inkml:context>
    <inkml:brush xml:id="br0">
      <inkml:brushProperty name="width" value="0.08571" units="cm"/>
      <inkml:brushProperty name="height" value="0.08571" units="cm"/>
      <inkml:brushProperty name="color" value="#00A0D7"/>
    </inkml:brush>
  </inkml:definitions>
  <inkml:trace contextRef="#ctx0" brushRef="#br0">118 235 12287,'-19'-19'0</inkml:trace>
  <inkml:trace contextRef="#ctx0" brushRef="#br0" timeOffset="422">99 216 12287,'-13'19'0,"2"3"0,2 4 0,-4 5 0,4 8 0,0 0 0,1 0 0,-5 0 0,6 1 0,3-1 0,2 0 0,2-2 0,0-4 0,0-5 0,0 0 0,2-6 0,4 2 0,7-9 0,5-6 0,1-9 0,3 0 0,4 0 0,-4-9 0,4-4 0,-2-4 0,2-3 0,-4-6 0,4-2 0,-4-1 0,-2 1 0,-1-5 0,-1 7 0,-5 0 0,-7-2 0,3 6 0,-3-4 0,-1 4 0,-3 3 0,-4-1 0,-3 0 0,-3 1 0,-3-1 0,-2 1 0,-7 1 0,1 3 0,-1 2 0,3 6 0,1-4 0,3 3 0,-2 3 0,-2 3 0,-3 2 0,0 0 0,1 0 0,1 2 0,3 3 0,2 1 0,2 10 0,-4-6 0,2 1 0,6 5 0,-4-8 0,3 3 0,1-4 0,7 6 0,-2-9 0,-2 5 0,-3-1 0,1-5 0,6 14 0,0-6 0</inkml:trace>
  <inkml:trace contextRef="#ctx0" brushRef="#br0" timeOffset="635">706 666 12287,'-11'13'0,"5"0"0,4 1 0,2 5 0,0 1 0,0-1 0,0-6 0,0 0 0,8-8 0,-6-5 0,7-11 0</inkml:trace>
  <inkml:trace contextRef="#ctx0" brushRef="#br0" timeOffset="1080">843 39 12287,'-19'0'0,"8"9"0,4 0 0,16 6 0,9-4 0,5-3 0,12 6 0,-2-8 0,4-2 0,2-1 0,0 3 0,1 1 0,-1-3 0,0-2 0,0-2 0,-2 0 0,-2 0 0,-2 0 0,-7 0 0,4 0 0,-1 0 0,-3 0 0,-7 0 0,-8 0 0,-4 0 0,-14 0 0,-4 7 0,-8 1 0,1 6 0,5 7 0,-4 1 0,4 9 0,-5-1 0,-1 1 0,-1 3 0,1 10 0,1 4 0,5 2 0,-4 0 0,6 2 0,-2-4 0,0 0 0,8-13 0,-1 4 0,4-4 0,2-5 0,0-1 0,0-10 0,0 1 0,0-7 0,2-2 0,4-2 0,3-5 0,6-11 0,-4-6 0,-2-4 0,4-3 0,-4 1 0,1-1 0,4-8 0,5-3 0</inkml:trace>
  <inkml:trace contextRef="#ctx0" brushRef="#br0" timeOffset="1492">1647 294 12287,'0'20'0,"0"-1"0,0 1 0,0-7 0,-2 0 0,-5 2 0,5 3 0,-4 1 0,3 1 0,3-1 0,3 1 0,3 0 0,7-1 0,-2-6 0,2-2 0,2-2 0,3-5 0,4-2 0,-1-4 0,3-2 0,0-3 0,-6-8 0,8 0 0,-4-7 0,-3-4 0,1 0 0,-3 4 0,-4-4 0,2 11 0,-8-5 0,-3 3 0,-1-1 0,-6-1 0,-3-1 0,1 9 0,-5 2 0,-1 3 0,0-1 0,-2 1 0,-7 4 0,1-5 0,5 5 0,1-5 0,-2 5 0,-2 2 0,4 2 0,0 3 0,-3 3 0,-1 3 0,-3 0 0,3 4 0,2-1 0,2 1 0,6-4 0,-4 2 0,0 0 0,0-2 0,7 6 0,-2-4 0,3 5 0,3 1 0,0-6 0,0 0 0,-8 0 0,-3 7 0</inkml:trace>
  <inkml:trace contextRef="#ctx0" brushRef="#br0" timeOffset="1896">2019 0 12287,'11'0'0,"0"0"0,-4 0 0,4 0 0,8 0 0,1 0 0,-1 0 0,1 0 0,2 0 0,4 0 0,-2 0 0,6 0 0,-1 0 0,-5 0 0,-1 0 0,1 0 0,3 0 0,-3 0 0,-3 0 0,-1 0 0,-1 0 0,1 0 0,0 0 0,-9 0 0,-3 0 0,-8 2 0,-2 3 0,-4 1 0,1 9 0,-6-2 0,0 5 0,1 1 0,-4 12 0,-5 8 0,-3 11 0,-4 7 0,4 8 0,-4 3 0,4-1 0,3 1 0,-1-3 0,3-8 0,4-5 0,6-6 0,-2-7 0,3-7 0,1-5 0,3-14 0,-6-13 0,-3-11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0:24:52.144"/>
    </inkml:context>
    <inkml:brush xml:id="br0">
      <inkml:brushProperty name="width" value="0.08571" units="cm"/>
      <inkml:brushProperty name="height" value="0.08571" units="cm"/>
      <inkml:brushProperty name="color" value="#00A0D7"/>
    </inkml:brush>
  </inkml:definitions>
  <inkml:trace contextRef="#ctx0" brushRef="#br0">569 78 12287,'-20'0'0,"7"0"0,0 0 0,2-2 0,-2-4 0,2 4 0,7-7 0,-3 0 0,1 5 0,6-9 0,-9 8 0,5-6 0,-9 5 0,6 4 0,-6-5 0,0 5 0,-7 2 0,1 0 0,-1 0 0,1 0 0,6 0 0,-1 0 0,-1 0 0,-2 2 0,-3 5 0,7-3 0,0 9 0,-2 2 0,4-4 0,0 2 0,0 3 0,0 1 0,5 3 0,-7 1 0,-3 6 0,8-6 0,-1 5 0,2-2 0,1 3 0,-3-3 0,5 6 0,-3-2 0,3-4 0,2-2 0,2 0 0,0 4 0,0 7 0,0-3 0,0 1 0,0-1 0,0 1 0,-7-5 0,1 4 0,1-2 0,3-4 0,2-2 0,0-2 0,0 2 0,0 4 0,0-9 0,0 7 0,0 0 0,0 0 0,0-4 0,0-1 0,0 1 0,0-7 0,0 0 0,0 2 0,0-4 0,0 2 0,0 2 0,0 3 0,0 1 0,0 1 0,0 0 0,0-1 0,0 1 0,0-1 0,0 1 0,0 0 0,0-1 0,0 1 0,0-7 0,0 0 0,0-9 0,0 7 0,0-4 0,0-3 0,0 9 0,0-6 0,0 6 0,0-9 0,0 7 0,0-4 0,0 3 0,0 10 0,-2-3 0,-2-1 0,-3-3 0,1-7 0,6 7 0,-7-6 0,1 6 0,-1-9 0,5 5 0,-3-7 0,-1 5 0,-1-5 0,7 7 0,0-9 0,0 0 0,0-9 0,0 7 0,0-7 0,0 9 0,0 0 0,7 9 0,-1 4 0,3 4 0,-4 3 0,1-1 0,-2 1 0,1 0 0,-1-1 0,3 3 0,-3 4 0,5-4 0,-3 4 0,1-2 0,1 2 0,-5-4 0,3 4 0,-1-4 0,1-3 0,-4 3 0,5 2 0,-5 2 0,-2-2 0,7 0 0,-1 2 0,-2 7 0,-1-5 0,-3-2 0,0-4 0,0-2 0,0 2 0,0 1 0,0 6 0,0 1 0,0-6 0,0 2 0,0-2 0,0 2 0,0-4 0,0 4 0,0-4 0,0-2 0,0 1 0,0 3 0,0 5 0,0 1 0,0-6 0,0 5 0,0-3 0,0 0 0,0 0 0,0-4 0,0 2 0,0 2 0,0 0 0,0-6 0,0-1 0,0 1 0,0-1 0,0 1 0,0-1 0,0 1 0,0 0 0,0-1 0,0 1 0,0-1 0,0 1 0,0 0 0,0-1 0,0-6 0,0 0 0,0 3 0,0-5 0,0 2 0,0 0 0,0 6 0,2-8 0,2-2 0,3 0 0,-1-5 0,-6 9 0,2 0 0,5 7 0,-5-1 0,7-1 0,-1-5 0,-5 4 0,3-4 0,3-2 0,-3 2 0,8-6 0,-6 4 0,3-3 0,-4 5 0,6-6 0,-7 2 0,7-5 0,3 3 0,1-1 0,3-6 0,-1 0 0,1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0:24:53.497"/>
    </inkml:context>
    <inkml:brush xml:id="br0">
      <inkml:brushProperty name="width" value="0.08571" units="cm"/>
      <inkml:brushProperty name="height" value="0.08571" units="cm"/>
      <inkml:brushProperty name="color" value="#00A0D7"/>
    </inkml:brush>
  </inkml:definitions>
  <inkml:trace contextRef="#ctx0" brushRef="#br0">235 1 12287,'-19'0'0,"-1"0"0,7 0 0,0 0 0,6 0 0,-6 0 0,7 0 0,-7 0 0,2 2 0,-2 4 0,-2-1 0,8 8 0,-2-9 0,3 3 0,4-3 0,-7 0 0,2 5 0,1 2 0,-1-5 0,7 8 0,-6-1 0,-1 6 0,3 1 0,2-7 0,2 0 0,0 2 0,0 3 0,0-5 0,0 0 0,0 2 0,0 2 0,0 3 0,0 0 0,0-1 0,0-6 0,2-2 0,4-2 0,-3 6 0,3-2 0,-4 5 0,1-5 0,1 0 0,2 2 0,1-4 0,-7 2 0,0 0 0,0 7 0,0-1 0,0 1 0,0-1 0,0 1 0,-2-7 0,-5 0 0,3-2 0,-9 2 0,8-2 0,-1-5 0,2-3 0,-3 3 0,5-4 0,-7-4 0,9-4 0,0 3 0,0-5 0,0 8 0,0 2 0,2 2 0,5 3 0,-5 2 0,5-3 0,-5 7 0,-2-2 0,2 0 0,2 0 0,3 0 0,-1-5 0,-6 7 0,0 3 0,0 1 0,0 3 0,0-1 0,0 1 0,0-7 0,0 0 0,0 2 0,0 3 0,0 1 0,0 1 0,0-1 0,0-6 0,0 0 0,0 3 0,0-5 0,0 2 0,0 2 0,0 2 0,0 3 0,0 0 0,0-1 0,0 1 0,0-1 0,0 1 0,0 0 0,0-1 0,0 1 0,0-1 0,3-1 0,3-5 0,-4 4 0,5-4 0,-5 5 0,-2 1 0,0 1 0,2-7 0,5 0 0,-5-6 0,7 3 0,-1-1 0,-6 0 0,7-5 0,0 3 0,-5 6 0,7-4 0,-2 1 0,6-3 0,-2 6 0,-2-6 0,2 3 0,2-1 0,-6 0 0,0-5 0,-3 5 0,1 2 0,8-7 0,-2 3 0,5-5 0,1-2 0,1 0 0,-1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0:32:27.46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1 510 16383,'39'0'0,"0"0"0,0 0 0,0 0 0,1 0 0,-1 0 0,-7 0 0,1 0 0,2 0 0,2 0 0,2 0 0,0 0 0,3 0 0,3 0 0,6-6 0,5-1 0,-1 1 0,-3-3 0,-6 7 0,6-7 0,2 3 0,3-1 0,-5-2 0,-2 5 0,0-2 0,0 1 0,3 1 0,8-1 0,4-1 0,-11-1 0,3 7 0,-5 0 0,-2 0 0,-6 0 0,2 0 0,-3 0 0,3 0 0,-5 0 0,5 0 0,-2-2 0,1-4 0,-8 3 0,7-3 0,0 4 0,-3 2 0,0-7 0,-2 1 0,3-1 0,4-2 0,-3 5 0,12-7 0,6 3 0,-16-6 0,5 6 0,-2-1 0,0 0 0,0-4 0,7 5 0,-1-1 0,-6 0 0,-2-4 0,-5 4 0,0 1 0,-4-1 0,-2 0 0,4 5 0,3-3 0,4 3 0,-12-5 0,6 3 0,-1-1 0,4-2 0,-1 7 0,8-6 0,4-1 0,-15 7 0,11-5 0,-4 3 0,-4-3 0,1 5 0,-1-7 0,1 3 0,1-1 0,-7 1 0,8 4 0,-3-3 0,-3-1 0,0-3 0,0 5 0,1-3 0,5 1 0,1 6 0,-2 0 0,-10 0 0,-1 0 0,0 0 0,6 0 0,0-3 0,0-1 0,1-2 0,-8-1 0,1 7 0,-7 0 0,7 0 0,-1-7 0,8 1 0,-8-1 0,1 7 0,-9 0 0,4 0 0,-17 0 0,-2-8 0,-9-3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0:32:28.398"/>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1 60 16383,'15'11'0,"5"-5"0,8-4 0,0-2 0,5 2 0,2 3 0,2 1 0,9 1 0,2-7 0,2 0 0,4 0 0,-2 0 0,3 0 0,1 0 0,-1 0 0,-1 0 0,3 0 0,-3 0 0,-1 0 0,-8 0 0,5-2 0,-2-3 0,-4-1 0,-3-1 0,-2 7 0,1 0 0,-1 0 0,0 0 0,0 0 0,0 0 0,1 0 0,-5 0 0,2 0 0,4 0 0,0 0 0,5 0 0,2 0 0,6 0 0,1 0 0,-1-6 0,3-1 0,-1 3 0,3 2 0,-11 2 0,9 0 0,-5 0 0,-2 0 0,-4 0 0,8 0 0,7 0 0,-4 0 0,2 0 0,-9 0 0,-2 0 0,-11 0 0,6 0 0,1 0 0,-3 0 0,1 0 0,1 0 0,9 0 0,-8 0 0,10 0 0,-4 0 0,-8 0 0,4 0 0,-5 0 0,-2 0 0,-6 0 0,4 0 0,11 0 0,-13 0 0,10 0 0,-5 0 0,-3 0 0,4 0 0,2-3 0,3-1 0,-2-2 0,-3-1 0,-2 7 0,1 0 0,-1 0 0,2-6 0,5-1 0,6 3 0,-4-1 0,-2 1 0,-5-3 0,5 1 0,0 6 0,-3 0 0,-10 0 0,4 0 0,-24 0 0,4 0 0,-17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25"/>
    </inkml:context>
    <inkml:brush xml:id="br0">
      <inkml:brushProperty name="width" value="0.08571" units="cm"/>
      <inkml:brushProperty name="height" value="0.08571" units="cm"/>
      <inkml:brushProperty name="color" value="#E71224"/>
    </inkml:brush>
  </inkml:definitions>
  <inkml:trace contextRef="#ctx0" brushRef="#br0">127 49 12287,'9'0'0,"1"0"0,0 0 0,3 0 0,-1-2 0,-2-3 0,3 3 0,-6-6 0,7 8 0</inkml:trace>
  <inkml:trace contextRef="#ctx0" brushRef="#br0" timeOffset="1">197 407 12287,'-9'15'0,"1"-3"0,0-1 0,0 2 0,4-4 0,-6 2 0,6-6 0,-6 6 0,-6 0 0,-5 5 0</inkml:trace>
  <inkml:trace contextRef="#ctx0" brushRef="#br0" timeOffset="2">14 244 12287,'0'26'0,"0"-4"0,0-4 0,0-2 0,0 0 0,0 0 0,0 1 0,0-1 0,0 0 0,0-5 0,0 0 0,0-7 0,0-4 0,0-4 0,0-7 0,0 7 0,0-11 0,0 5 0,0-4 0,0-3 0,5 6 0,0 0 0,-2-1 0,3 3 0,0 0 0,2 2 0,-3-5 0,3 6 0,-2-3 0,5 3 0,-2-3 0,4 2 0,-4 1 0,1 6 0,0 0 0,3-5 0,1-1 0,0 1 0,0 5 0,0 2 0,0 3 0,-6-1 0,-2 5 0,-1 0 0,-1 0 0,1-3 0,-5 4 0,0 3 0,0 2 0,0-4 0,0-1 0,0 3 0,0 1 0,0-3 0,-2 0 0,-1 2 0,-1 1 0,1 3 0,-4-7 0,1 1 0,-2 2 0,3-6 0,-2 1 0,-1-3 0,1 0 0,2 6 0,-5-6 0,-1-1 0,1 0 0,-2-1 0,3 3 0,-2-3 0,3-1 0,-1-2 0,6 0 0,-3 0 0</inkml:trace>
  <inkml:trace contextRef="#ctx0" brushRef="#br0" timeOffset="3">42 114 12287,'-9'0'0,"0"0"0,6 0 0,-5 0 0,3 0 0,3-2 0,-2-3 0,2 3 0,2-5 0,0 7 0,0 0 0,0 7 0,0 4 0,0-2 0,0 2 0,0 2 0,0-4 0,0 2 0,0-6 0,0 5 0,0-5 0,0 1 0,0-7 0,0-4 0,0-6 0,0 2 0,0-2 0,0-2 0,2-2 0,1-1 0,2 0 0,-1-1 0,-4 2 0,0-2 0,0 0 0,0 7 0,0-1 0,0 7 0,0-3 0,0 7 0,0 2 0,0 3 0,0 6 0,0-2 0,0 2 0,0 2 0,0 2 0,0 0 0,0 2 0,-1-1 0,-2 0 0,-2 1 0,0-6 0,5 0 0,0 1 0,0 2 0,0-3 0,0 1 0,0 0 0,0-3 0,0 2 0,0-8 0,0 3 0,0-12 0,0 3 0,0-8 0,2-2 0,2-1 0,-2 3 0,3 0 0,-4-1 0,-1-3 0,2 4 0,1 0 0,2-1 0,0 3 0,-5-2 0,0 5 0,0-5 0,0 8 0,0-5 0,0 8 0,0 0 0,5 0 0,-1 0 0,5 0 0,1 0 0,3 0 0,2 0 0,-1 0 0,6 0 0,2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0:32:29.40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0 59 16383,'39'9'0,"1"-7"0,1 9 0,5-4 0,-12-5 0,6 4 0,-3-4 0,0-2 0,4 0 0,5 0 0,6 0 0,5 0 0,-5 0 0,-2 0 0,0 0 0,0 0 0,2 0 0,5 0 0,-2 0 0,-3 0 0,-6 0 0,4 0 0,0 0 0,0 0 0,-4 0 0,4 0 0,0 0 0,0 0 0,-7-6 0,3-1 0,-2 3 0,1 2 0,-8 2 0,7 0 0,-1 0 0,-1 0 0,1-7 0,3 1 0,6 1 0,-4 3 0,-2 2 0,-5 0 0,-1 0 0,-8 0 0,1 0 0,2 0 0,2 0 0,2 0 0,-2 2 0,-4 5 0,4-5 0,0 5 0,13-5 0,-13-2 0,9 0 0,-7 0 0,-2 0 0,2 0 0,0 0 0,3 0 0,3 0 0,-3 0 0,3 0 0,-3-2 0,-3-5 0,-6 5 0,1-5 0,8 5 0,-9 2 0,8 0 0,2 0 0,-10-2 0,6-2 0,-2-3 0,-6 1 0,4 6 0,6 0 0,-8 0 0,8 0 0,3 0 0,-3-7 0,11 1 0,-8-1 0,4 7 0,0 0 0,-20-6 0,5-1 0,-5 0 0,11 7 0,0 0 0,0 0 0,-12 0 0,-1 0 0,0 0 0,13 0 0,0 0 0,0 0 0,3 0 0,4 0 0,-18 0 0,5 0 0,-23 0 0,17 0 0,-17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34"/>
    </inkml:context>
    <inkml:brush xml:id="br0">
      <inkml:brushProperty name="width" value="0.08571" units="cm"/>
      <inkml:brushProperty name="height" value="0.08571" units="cm"/>
      <inkml:brushProperty name="color" value="#E71224"/>
    </inkml:brush>
  </inkml:definitions>
  <inkml:trace contextRef="#ctx0" brushRef="#br0">212 98 12287,'-8'0'0,"-5"0"0,4 0 0,1 0 0,-2 2 0,0 3 0,-1-1 0,0 7 0,2 4 0,-3 4 0,0 1 0,-1 5 0,3 1 0,0-1 0,1 4 0,-3 7 0,0 4 0,3 1 0,1-3 0,-1 4 0,4-2 0,4-4 0,1-5 0,0-2 0,0 2 0,0-3 0,6-4 0,2 1 0,3 1 0,3-1 0,-4-4 0,10 3 0,-4-2 0,4-2 0,-5-6 0,6 8 0,-1-4 0,3-1 0,-1-7 0,0 1 0,1 0 0,3-2 0,-3 4 0,6-8 0,1 0 0,0 3 0,-7-7 0,8 4 0,1-2 0,-3-3 0,0 0 0,-2 0 0,-1-3 0,3-2 0,-9-2 0,7-5 0,-4 2 0,-1 3 0,-5-6 0,2 4 0,-2-1 0,2-1 0,-8 6 0,3-7 0,-1 0 0,-1-2 0,0 3 0,-1 0 0,-1-2 0,-2-1 0,1-3 0,-3 1 0,0 0 0,-3 3 0,5-4 0,-2-6 0,-1 2 0,-3-1 0,1 4 0,2 1 0,-1 0 0,-4-3 0,0-2 0,0 2 0,0 2 0,0 1 0,-1-1 0,-4-4 0,-1 3 0,-5-6 0,3-1 0,2 1 0,-5 3 0,3-3 0,-1 0 0,-1-1 0,1 6 0,-4-2 0,2 3 0,2-3 0,4 4 0,-4-4 0,0 4 0,1 2 0,-5-1 0,4 2 0,-4-2 0,1 6 0,1 2 0,2 2 0,-3 3 0,5 1 0,-3-1 0,0-1 0,-3 1 0,4 2 0,0 2 0,-3-2 0,0-3 0,-2 3 0,-1-3 0,-4 3 0,3-4 0,-2 1 0,2 1 0,1 3 0,2-4 0,-2-1 0,1 2 0,1 2 0,-2 2 0,2 0 0,-2 0 0,1 0 0,0 0 0,0 0 0,0 0 0,0 0 0,5 0 0,-1 0 0,1 2 0,1 3 0,-3 0 0,5 3 0,-2-1 0,5-1 0,-3 1 0,6 4 0,0 4 0,0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36"/>
    </inkml:context>
    <inkml:brush xml:id="br0">
      <inkml:brushProperty name="width" value="0.08571" units="cm"/>
      <inkml:brushProperty name="height" value="0.08571" units="cm"/>
      <inkml:brushProperty name="color" value="#00A0D7"/>
    </inkml:brush>
  </inkml:definitions>
  <inkml:trace contextRef="#ctx0" brushRef="#br0">15 489 12287,'0'18'0,"0"2"0,0 1 0,5 7 0,1-5 0,0 3 0,0 3 0,5-6 0,-7 6 0,5-6 0,2 3 0,1 2 0,2-8 0,1 0 0,-2 0 0,2-2 0,0-5 0,3-4 0,0 0 0,-1 0 0,1 0 0,-1 2 0,1-5 0,0-4 0,-1-1 0,0 3 0,2 1 0,-2-1 0,4-3 0,2-1 0,-2 0 0,-2 0 0,2 0 0,-1 0 0,0 0 0,0 0 0,-1 0 0,-5-1 0,0-3 0,0-1 0,0-2 0,-2 1 0,0-3 0,-3 0 0,0-5 0,5 3 0,0-4 0,1-1 0,-6 0 0,-1 0 0,-1-2 0,1-4 0,0 2 0,1-6 0,-2 1 0,-1 0 0,-3 5 0,5-3 0,-2 1 0,-3 0 0,-1-2 0,-2 4 0,0-3 0,0-2 0,-2 3 0,-1-3 0,-2-1 0,2 1 0,-3 4 0,2-5 0,-1 1 0,-2-1 0,6 12 0,-4-3 0,3 3 0,2 0 0,-4-2 0,-1-1 0,-1 6 0,3 0 0,-2-1 0,-1 4 0,3 2 0,-3-2 0,-2-2 0,3 0 0,-5 0 0,0-3 0,2 4 0,-2-2 0,0-2 0,-3 0 0,0 1 0,1 3 0,-2 1 0,8-2 0,-8 5 0,1-1 0,1-2 0,-3 7 0,2-4 0,-3 3 0,-3 2 0,7 0 0,-5 0 0,0 0 0,1 0 0,0 0 0,2 0 0,-1 2 0,-4 3 0,3-1 0,-2 7 0,2-1 0,2 0 0,0 4 0,0-4 0,-1 5 0,2 1 0,-2 1 0,3-1 0,2 0 0,0 1 0,5-1 0,-4 0 0,-2 0 0,-2 1 0,4-1 0,1 0 0,2 1 0,-3-2 0,2 2 0,1 1 0,0 4 0,-5-8 0,3 6 0,-1 0 0,-1-2 0,7-5 0,-2-3 0,3 4 0,-3 0 0,3-3 0,-2-1 0,2 3 0,2 2 0,-2-4 0,-1-1 0,-2 3 0,1-4 0,5 0 0,2 0 0,2 0 0,6-5 0,3 10 0,8-5 0</inkml:trace>
  <inkml:trace contextRef="#ctx0" brushRef="#br0" timeOffset="1">395 424 12287,'0'16'0,"0"0"0,0 2 0,0 2 0,0 4 0,0 1 0,0 4 0,0 7 0,0 4 0,0 2 0,0-12 0,0 3 0,0-4 0,0-4 0,1-1 0,2-8 0,2 0 0,6-7 0,-3-1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38"/>
    </inkml:context>
    <inkml:brush xml:id="br0">
      <inkml:brushProperty name="width" value="0.08571" units="cm"/>
      <inkml:brushProperty name="height" value="0.08571" units="cm"/>
      <inkml:brushProperty name="color" value="#00A0D7"/>
    </inkml:brush>
  </inkml:definitions>
  <inkml:trace contextRef="#ctx0" brushRef="#br0">408 147 12287,'-8'-11'0,"2"2"0,-1 3 0,1-8 0,-4 6 0,0-1 0,7 0 0,-4 3 0,2-5 0,1 2 0,-5-2 0,4 6 0,-4-4 0,-2 2 0,3-4 0,-2 6 0,0 1 0,-3 2 0,-1 2 0,0 0 0,0 2 0,0 3 0,2 6 0,2 3 0,-4 3 0,2 1 0,-5 4 0,-1 4 0,3 5 0,1 2 0,-2 0 0,-2-1 0,6 2 0,-2 3 0,4 1 0,2-2 0,-4-1 0,8-3 0,1 0 0,1 1 0,2-6 0,0 0 0,2 2 0,2 2 0,-1-4 0,7-2 0,1-1 0,1-4 0,-2 5 0,-1-1 0,2-1 0,2-1 0,1-6 0,1 9 0,2-2 0,2-3 0,2-1 0,-4-3 0,3 0 0,2 1 0,1-7 0,5 0 0,1-1 0,-1 0 0,0-6 0,0 3 0,0-4 0,0-2 0,0 0 0,0 0 0,0 0 0,0 0 0,-4 0 0,-2 0 0,-1 0 0,1 0 0,-3-6 0,3-2 0,0 2 0,0-2 0,-5-4 0,3 1 0,-1-4 0,0-1 0,4-2 0,-5-2 0,0-3 0,-3-3 0,4 6 0,0-3 0,-2 1 0,-1 1 0,-7-3 0,0 4 0,1-2 0,-2 2 0,-1 0 0,-4-1 0,2-6 0,0 3 0,-7 1 0,-2-1 0,0 6 0,-5-3 0,-2 1 0,-1-2 0,1 2 0,0-6 0,-3 2 0,-2-2 0,4 1 0,-7-4 0,2 1 0,-2-1 0,3 4 0,-2 0 0,0 1 0,0 4 0,1-3 0,-5 2 0,1 1 0,5 1 0,-1 5 0,-1 1 0,-2 4 0,-2 2 0,3-4 0,-3 6 0,2 1 0,3 3 0,0 1 0,-2 0 0,-5 0 0,9 0 0,1 1 0,1 3 0,1 1 0,-2 6 0,0-4 0,0 0 0,0 1 0,5-1 0,-1-3 0,-1 1 0,3 6 0,-1-4 0,-2 0 0,-1 1 0,2 3 0,3-5 0,0 3 0,2 2 0,5 6 0,0-1 0,0 0 0</inkml:trace>
  <inkml:trace contextRef="#ctx0" brushRef="#br0" timeOffset="1">521 506 12287,'-11'-9'0,"4"1"0,1 1 0,-1 4 0,3-8 0,2 7 0,-4 4 0,6 11 0,0 5 0,0 6 0,2-2 0,1 5 0,2 0 0,-3 1 0,2-1 0,-1 4 0,1-4 0,0-1 0,-1-1 0,-1-3 0,3 2 0,-2-2 0,1-8 0,0-1 0,4-7 0,6 4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40"/>
    </inkml:context>
    <inkml:brush xml:id="br0">
      <inkml:brushProperty name="width" value="0.08571" units="cm"/>
      <inkml:brushProperty name="height" value="0.08571" units="cm"/>
      <inkml:brushProperty name="color" value="#00A0D7"/>
    </inkml:brush>
  </inkml:definitions>
  <inkml:trace contextRef="#ctx0" brushRef="#br0">4090 212 12287,'-10'-2'0,"0"-3"0,7 3 0,-9-5 0,3 7 0,1 0 0,-1 0 0,-3 0 0,0 0 0,-2 7 0,0 6 0,-2 4 0,-2 6 0,2 5 0,-4-2 0,1 3 0,0 3 0,-1-3 0,4 9 0,1-2 0,2 2 0,4 2 0,-1 3 0,6-4 0,2-5 0,2-2 0,2 1 0,2-3 0,6-2 0,4-3 0,3-5 0,3 4 0,2 1 0,-3-6 0,3 3 0,0-4 0,-1-1 0,3-1 0,4-1 0,0-3 0,0-1 0,1-2 0,-3 2 0,1-4 0,1 1 0,-8-7 0,8 4 0,-2-3 0,1-2 0,3 0 0,1 0 0,3-2 0,2-3 0,-3 1 0,1-6 0,-1-3 0,-2-1 0,-4 1 0,6-1 0,-4-5 0,0 1 0,-6 1 0,0-2 0,2-1 0,2-1 0,-6-3 0,-2 4 0,-3-4 0,-2 0 0,0-4 0,-1-3 0,-3 2 0,0 3 0,-7-2 0,2-4 0,-4-1 0,-1 0 0,0 7 0,-1 0 0,-2 1 0,-2-1 0,-7-1 0,-1-4 0,-5 3 0,1 1 0,0 7 0,0-4 0,-2 3 0,2-2 0,0 0 0,0 5 0,-4-2 0,0 0 0,-3 6 0,-2-8 0,1 4 0,1 1 0,5 7 0,-2-1 0,0-2 0,5-1 0,-2 5 0,1 3 0,-2 3 0,2-3 0,0 4 0,0-3 0,-2 3 0,2 2 0,1 0 0,2 0 0,-2 2 0,-2 3 0,0 5 0,-3 6 0,-1 0 0,0 1 0,-2 1 0,-2 2 0,1 3 0,2 2 0,4-3 0,-4 3 0,-1 1 0,2-1 0,2-5 0,6 2 0,0-4 0,-6 5 0,-3 3 0</inkml:trace>
  <inkml:trace contextRef="#ctx0" brushRef="#br0" timeOffset="1">4145 3256 12287,'-9'-14'0,"0"1"0,-2 4 0,-2 1 0,5 1 0,3 4 0,-2-3 0,-2 3 0,1 1 0,-1 2 0,-2 0 0,-2 0 0,-1 5 0,0 2 0,-2 4 0,-2 7 0,-3 1 0,-4 6 0,2 0 0,-2 0 0,3 3 0,0 4 0,0 2 0,0 4 0,10-7 0,-2 6 0,1-2 0,1 0 0,4-1 0,3-3 0,4-2 0,1-2 0,0 0 0,0 4 0,1-4 0,4-5 0,3-2 0,6 0 0,0 3 0,0 3 0,2-5 0,1 4 0,3 1 0,1-3 0,-1 0 0,5 0 0,-1-7 0,2 0 0,2 0 0,0 1 0,0-1 0,0 0 0,1-5 0,-1-2 0,1 0 0,4 0 0,-2-4 0,3 4 0,-1-1 0,-1-5 0,-6-3 0,6-5 0,0-7 0,1-8 0,-6 0 0,2-6 0,0 1 0,1-1 0,-3 0 0,4-5 0,-5 2 0,-2 2 0,-7 5 0,2-4 0,-3 3 0,-2 3 0,-5 0 0,-2 0 0,1-1 0,0 1 0,-4 0 0,0 0 0,-3-2 0,-1 2 0,0 0 0,-1-1 0,-2-7 0,-2-2 0,-6-3 0,2 1 0,-3-1 0,-2 1 0,-1 5 0,0 1 0,-2 1 0,-2 0 0,-4 3 0,2-3 0,-1-1 0,-3 1 0,-1 8 0,-2 0 0,-2 0 0,-3 5 0,3 1 0,-2-2 0,2 4 0,2 2 0,4 1 0,3 6 0,-1-1 0,0-4 0,5 2 0,-2-2 0,2 4 0,-2 1 0,2 6 0,-7 5 0,-1 4 0,10 6 0,1 3 0,2 1 0,-8 2 0,-1 6 0</inkml:trace>
  <inkml:trace contextRef="#ctx0" brushRef="#br0" timeOffset="2">99 749 12287,'-14'-9'0,"-1"2"0,2 2 0,-2-3 0,2-1 0,3 4 0,0-6 0,7 7 0,-3-3 0,6 7 0,2 0 0,2 0 0,6 0 0,3 0 0,0 0 0,3 0 0,3 0 0,-2 0 0,7 0 0,0 0 0,3 0 0,3 0 0,0 0 0,5 0 0,1 0 0,2-2 0,4-3 0,1-4 0,4 0 0,-2-6 0,7 6 0,1-1 0,2-1 0,1 5 0,-1-3 0,-1 2 0,2 3 0,-7 2 0,5 2 0,-2 0 0,-2 0 0,-3 2 0,3 2 0,-2 1 0,-3-2 0,-4 5 0,-1-2 0,6-3 0,2-1 0,-3-2 0,4 0 0,-1 0 0,4 0 0,-1-5 0,2-3 0,2 1 0,-2 0 0,0-4 0,0 4 0,-3-1 0,-3 1 0,-6 2 0,5 5 0,-2-2 0,-2-4 0,-2 5 0,-1-5 0,1 4 0,-1 2 0,-6 0 0,0 0 0,-4 0 0,-1 0 0,0 0 0,1 0 0,-1 0 0,0 0 0,0-5 0,-2 0 0,0 1 0,-3 3 0,-4 1 0,2 0 0,0 0 0,-4 0 0,0 0 0,0 0 0,2 0 0,-1 0 0,-2 0 0,1 0 0,3 0 0,-4 0 0,0 0 0,-2 0 0,0 0 0,0 0 0,-4 0 0,-1 0 0,-4 0 0,4 0 0,-6 0 0,-3 0 0,-9 0 0,-3-6 0,-3 1 0,-5-9 0,-2 5 0</inkml:trace>
  <inkml:trace contextRef="#ctx0" brushRef="#br0" timeOffset="3">2755 310 12287,'-23'0'0,"3"0"0,6 0 0,5 0 0,-1 0 0,9 0 0,1 1 0,8 5 0,4-2 0,4 6 0,2 3 0,6 2 0,-2-4 0,0-1 0,-1 1 0,1-2 0,1 5 0,5-4 0,-4 0 0,0 1 0,-6-5 0,5 3 0,-3-2 0,-3-3 0,-1 3 0,-3-2 0,2-1 0,-8-3 0,-2 2 0,-10 2 0,-4 4 0,-9 8 0,-8 0 0,-5 5 0,0-2 0,-5 5 0,2 0 0,2 1 0,3-1 0,2 4 0,2-2 0,2 2 0,4-4 0,-5 3 0,7-8 0,-3 3 0</inkml:trace>
  <inkml:trace contextRef="#ctx0" brushRef="#br0" timeOffset="4">99 3891 12287,'0'8'0,"0"0"0,0-8 0,1 0 0,4-2 0,4-4 0,5 3 0,4-8 0,2-1 0,2-3 0,2-1 0,8-1 0,2-1 0,2-3 0,-3-3 0,4-5 0,2 2 0,2-1 0,1-6 0,0-1 0,2-5 0,3-2 0,-1-3 0,10-8 0,-27 26 0,0-1 0,3-1 0,-1-1 0,0 1 0,0-1 0,3-1 0,0 0 0,1 2 0,0 1-32,1 0 0,0 1 1,-3 4-1,1 0 0,2-4 1,0 0-1,-3 4 1,1 0 31,0 0 0,-1 3 0,0 0 0,0 0 0,1-3 0,0-1 0,2-1 0,0-1 0,0 1 0,0-1 0,0 0 0,0 0 0,-2 0 0,-1 0 0,-1-3 0,0 1 0,-1-1 0,-1 1 0,23-25 0,-25 26 0,0 0 0,22-26 0,-1-1 0,-9 10 0,5 1 0,1 5 0,-2 4 0,-1 1 0,-3-6 0,0 10 0,-3-1 0,-9 7 0,4-4 0,-2-2 0,1-2 0,-2-1 0,-1-1 0,0 3 0,0 2 0,-4-3 0,-2 6 0,-2 0 0,-3 3 0,-1-1 0,-1 1 0,2 1 0,2-3 0,0 9 0,-5-3 126,0 4 1,-5-3-127,1 12 0,-7 0 0,3 5 0,-12 0 0,-4 1 0,-2 5 0,-4-3 0,-1 7 0,-2-3 0,-6 6 0,4-4 0</inkml:trace>
  <inkml:trace contextRef="#ctx0" brushRef="#br0" timeOffset="5">2557 1595 12287,'-13'0'0,"3"0"0,1 0 0,4 0 0,-4 0 0,7 0 0,2-1 0,10-5 0,7-5 0,4 3 0,8-4 0,0 0 0,4-2 0,3-5 0,4-1 0,0-1 0,-3 1 0,0 0 0,4 0 0,-3-2 0,-5 3 0,-4 0 0,-2 3 0,-4 0 0,-4-1 0,-8 6 0,-2 1 0,-7 6 0,-2-1 0,0 5 0,-6 4 0,-1 1 0,6 8 0,-6-1 0,3 8 0,-1 7 0,-4 4 0,2 2 0,1-1 0,0 1 0,0 7 0,3 1 0,-2 2 0,2 1 0,-4-6 0,3 3 0,0-1 0,3-3 0,1-2 0,0 0 0,0-1 0,0-3 0,0-2 0,0 3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46"/>
    </inkml:context>
    <inkml:brush xml:id="br0">
      <inkml:brushProperty name="width" value="0.08571" units="cm"/>
      <inkml:brushProperty name="height" value="0.08571" units="cm"/>
      <inkml:brushProperty name="color" value="#00A0D7"/>
    </inkml:brush>
  </inkml:definitions>
  <inkml:trace contextRef="#ctx0" brushRef="#br0">3182 26 12287,'0'-9'0,"0"-6"0,0 13 0,-4 2 0,-3 11 0,-1 4 0,-3 1 0,-3 2 0,-2 6 0,-5 7 0,-1 4 0,-3 13 0,-6-2 0,-4 9 0,-1 2 0,-1-2 0,-4 2 0,1 3 0,-2 4 0,7-7 0,-5 11 0,1-2 0,-2 1 0,7 0 0,13-28 0,0 0 0,0 1 0,1 0 0,0-1 0,0 0 0,-18 26 0,2-2 0,0-4 0,0 0 0,5-5 0,-1 2 0,2 0 0,2 2 0,-2-4 0,-1 18 0,14-34 0,-1 1 0,1-1 0,-2-1 0,1-1 0,-2-1 0,-2 0 0,0-1 0,-1-2 0,1 0 0,-1 2 0,1-2 0,-18 24 0,-4 7 0,6-3 0,-2-2 0,4-3 0,1 7 0,-1 2 0,0-3 0,3 1 0,-3-1 0,2-4 0,3-2 0,-5-8 0,-1 8 0,-1-3 0,-5 2 0,5-7 0,-10 6 0,5-1 0,1-1 0,0 7 0,1-1 0,2 4 0,2 5 0,0-10 0,-1 8 0,2-5 0,1-1 0,2-11 0,5 2 0,0-4 0,0-4 0,5 1 0,-1-5 0,0 2 0,-4 3 0,1 1 0,-1 4 0,-2 0 0,-3 2 0,8-8 0,-3 12 0,3-1 0,4-1 0,-6-6 0,5-3 0,0 0 0,3-1 0,-1-10 0,1 1 0,2-1 0,1 0 0,3-6 0,-2-3 0,3-4 0,3-2 0,-4-5 0,5 0 0,-1 0 0,-1-2 0,6 4 0,-4-7 0,0 2 0,0-1 0,3 6 0,-4-1 0,-2 7 0,-1 2 0,-7 8 0,0-3 0,3-1 0,0-3 0,6-6 0,1-5 0,7-8 0,4-15 0,10-16 0,15-24 0,9-14 0</inkml:trace>
  <inkml:trace contextRef="#ctx0" brushRef="#br0" timeOffset="1">3098 204 12287,'4'-10'0,"1"-1"0,5 6 0,-5-6 0,4 5 0,-5-5 0,3 8 0,-3-3 0,-2 5 0,4 1 0,-12 1 0,-4 5 0,-2 5 0,-2 3 0,-6 4 0,-3 2 0,-5 3 0,0 3 0,-4 1 0,-1 4 0,2-4 0,1-6 0,2-2 0,2-3 0,2 0 0,5 1 0,4-8 0,1-4 0,9-5 0,10-7 0,12-9 0,8-3 0,5-6 0,1 0 0,2 0 0,0 5 0,-7-2 0,-1 2 0,-2-1 0,1 2 0,2-2 0,-2 3 0,-5 1 0,1 1 0,-2 0 0,-1 1 0,-1 5 0,-8 2 0,-2 10 0,-6 4 0,-4 8 0,-3 9 0,-1 3 0,-3 3 0,4-4 0,-1 2 0,2 2 0,2 2 0,-1-4 0,0-2 0,2 0 0,1 1 0,2-6 0,0 1 0,0-2 0,6-4 0,2 2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48"/>
    </inkml:context>
    <inkml:brush xml:id="br0">
      <inkml:brushProperty name="width" value="0.08571" units="cm"/>
      <inkml:brushProperty name="height" value="0.08571" units="cm"/>
      <inkml:brushProperty name="color" value="#00A0D7"/>
    </inkml:brush>
  </inkml:definitions>
  <inkml:trace contextRef="#ctx0" brushRef="#br0">1 155 12287,'0'0'0</inkml:trace>
  <inkml:trace contextRef="#ctx0" brushRef="#br0" timeOffset="1">14 125 12287,'9'-6'0,"-2"-1"0,1 0 0,-1 1 0,2-7 0,5 3 0,-6 3 0,0 0 0,-2 1 0,4 4 0,-1-4 0,3 5 0,1 1 0,1 0 0,-5 0 0,0 0 0,1 0 0,2 0 0,0 1 0,-3 5 0,-2-3 0,-4 7 0,1 3 0,-1 0 0,-1 3 0,-2 1 0,0 2 0,0 1 0,-2 3 0,-1-4 0,-2 3 0,-3 2 0,0 0 0,-2 4 0,1-2 0,-1 1 0,-2-3 0,-1 0 0,1-1 0,3-4 0,-3-4 0,5-3 0,-2-4 0,0 0 0,5-3 0,-6-5 0,7 0 0,-2-2 0,5-3 0,0 2 0,0-8 0,0-1 0,5-7 0,5-1 0,1-1 0,3-2 0,-1 1 0,0-5 0,1 1 0,-1-2 0,5 4 0,1-1 0,1-1 0,-1 2 0,-1 0 0,-5 5 0,0-2 0,1 2 0,-1 2 0,-1 1 0,-3 1 0,-4 0 0,0 4 0,0 1 0,-1 6 0,-4-3 0,-6 7 0,5 0 0,-5 2 0,6 3 0,0-3 0,0 5 0,0-7 0,0 0 0,-5 1 0,1 4 0,-2 0 0,2 5 0,2-5 0,-3 5 0,2-6 0,-1 1 0,3 3 0,-5-6 0,6 5 0,0-7 0,0 0 0,0 7 0,0 3 0,0-1 0,0 1 0,0 2 0,0-3 0,0 1 0,0 2 0,0 2 0,0 1 0,0 1 0,0-1 0,0 1 0,0-1 0,0 0 0,0 1 0,0 0 0,0-1 0,1 1 0,2-1 0,2 0 0,4-4 0,-3-1 0,-1 3 0,1 0 0,5-2 0,-3-3 0,5-1 0,0-1 0,0-2 0,1 1 0,-1 0 0,0-5 0,1 0 0,-1-1 0,0-4 0,1-6 0,-2 3 0,-2-2 0,-1-3 0,-1 0 0,2-1 0,-1 4 0,-6-4 0,3 5 0,-6 0 0,0 4 0,0 10 0,0 6 0,0 2 0,0 3 0,0 0 0,0-1 0,0 1 0,0-1 0,0 0 0,0-5 0,0 1 0,1-8 0,3 2 0,6-3 0,-3-2 0,2-2 0,1-3 0,-4 2 0,1-8 0,-3 0 0,0-3 0,0 4 0,-4 0 0,0-3 0,0 0 0,0 2 0,0 1 0,0-2 0,-1 0 0,-3 0 0,-6 2 0,3 6 0,-1-2 0,-3 5 0,-1 1 0,3 0 0,2 1 0,-1 4 0,1 0 0,0 6 0,-3 0 0,6 2 0,3 3 0,1 0 0,0-1 0,0 1 0,0-1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50"/>
    </inkml:context>
    <inkml:brush xml:id="br0">
      <inkml:brushProperty name="width" value="0.08571" units="cm"/>
      <inkml:brushProperty name="height" value="0.08571" units="cm"/>
      <inkml:brushProperty name="color" value="#E71224"/>
    </inkml:brush>
  </inkml:definitions>
  <inkml:trace contextRef="#ctx0" brushRef="#br0">161 356 12287,'-6'35'0,"-1"-6"0,-2-3 0,0-2 0,5-5 0,-6 2 0,0-4 0,0-6 0,1-2 0,-3-5 0,10-4 0,-3-8 0,6-8 0,2 1 0,1-1 0,7-6 0,-4-3 0,4-2 0,2-4 0,-2 7 0,7-11 0,-4 1 0,0 2 0,3-1 0,1 2 0,-1 0 0,-3 0 0,1 5 0,2 2 0,1 0 0,-3 0 0,-5 10 0,-5 0 0,1 6 0,-4 3 0,4 12 0,-6 3 0,-1-1 0,-4 1 0,3-5 0,-2 5 0,1-5 0,-1 5 0,2-4 0,-4 4 0,2 2 0,-1 2 0,-3 2 0,1 0 0,0 5 0,4-3 0,-3 4 0,1-1 0,1 0 0,0 1 0,4-4 0,0 5 0,0 1 0,0-5 0,1 2 0,2-4 0,1-2 0,6 1 0,-5 0 0,3-2 0,2 2 0,-2-6 0,1-1 0,1-2 0,2-4 0,1 4 0,1-1 0,-1-3 0,0-1 0,1-2 0,-1 0 0,0 0 0</inkml:trace>
  <inkml:trace contextRef="#ctx0" brushRef="#br0" timeOffset="1">1 125 12287,'13'5'0,"1"0"0,-6 0 0,1-4 0,1 4 0,3-1 0,-5 3 0,2-4 0,0 2 0,2 0 0,1 3 0,0 2 0,1 4 0,-5-4 0,-2 1 0,1 0 0,-1 3 0,-4-4 0,3 1 0,-2 1 0,1 2 0,-1 1 0,-4 1 0,0 0 0,-6-2 0,-1 2 0</inkml:trace>
  <inkml:trace contextRef="#ctx0" brushRef="#br0" timeOffset="2">575 650 12287,'-7'3'0,"3"2"0,2-3 0,4 4 0,2-6 0,3 0 0,7 0 0,0 0 0,-2 0 0,2-1 0,-1-3 0,1-1 0,5-7 0,2 4 0</inkml:trace>
  <inkml:trace contextRef="#ctx0" brushRef="#br0" timeOffset="3">522 449 12287,'13'0'0,"-4"0"0,0 2 0,2 3 0,0-2 0,3 3 0,0 1 0,-2-5 0,1 4 0,-3 0 0,-1-1 0,-2 2 0,4-4 0,-2 3 0,-7 0 0,4-2 0,-1 2 0,-1 4 0,1-5 0,-5 4 0,-2 2 0,-2-2 0,1 5 0,-6-4 0,-1 4 0,-2 1 0,-2 1 0,1-2 0,-1 1 0,2-5 0,2 2 0,2-5 0,-3 2 0,4-6 0,-3 2 0,7-3 0,-2-2 0,5-2 0,1-1 0,2-4 0,1-2 0,6 4 0,-5-3 0,1-1 0,1 0 0,1 4 0,-2-4 0,0 1 0,0 0 0,4 3 0,-2-8 0,5 5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54"/>
    </inkml:context>
    <inkml:brush xml:id="br0">
      <inkml:brushProperty name="width" value="0.08571" units="cm"/>
      <inkml:brushProperty name="height" value="0.08571" units="cm"/>
      <inkml:brushProperty name="color" value="#E71224"/>
    </inkml:brush>
  </inkml:definitions>
  <inkml:trace contextRef="#ctx0" brushRef="#br0">106 208 12287,'-9'-9'0,"0"4"0,0-3 0,-2 5 0,0-6 0,2 2 0,5-3 0,-4 2 0,2 0 0,-4 5 0,8-6 0,-4 5 0,1-1 0,3 0 0,-2 4 0,8-3 0,5-1 0,3 0 0,1 3 0,1-1 0,-1-2 0,0 0 0,1 5 0,-1 0 0,0 1 0,1 3 0,0 2 0,-2 3 0,1 1 0,-3 5 0,-2 1 0,-3 0 0,4-1 0,-4 1 0,-1 1 0,2 4 0,-5-3 0,4 6 0,-5 0 0,-5 0 0,3-3 0,-7 3 0,-2-1 0,-1-4 0,-1-2 0,-1-2 0,2-1 0,-2-4 0,5 3 0,0-8 0,-1-2 0,2-1 0,-1-2 0,7 0 0,-5-2 0,7-3 0,2-2 0,3-5 0,3 2 0,4-2 0,1-3 0,1-5 0,0-2 0,-2-2 0,6 3 0,0-5 0,0 1 0,2 1 0,-5-5 0,6 3 0,0-4 0,0-1 0,-5 5 0,2 2 0,-3 2 0,-2 3 0,-4 2 0,0 1 0,-1 6 0,1 0 0,-4 8 0,-5 2 0,-5 0 0,2 8 0,-6-2 0,4-3 0,-4 7 0,2 1 0,-3 2 0,2 2 0,2 0 0,-4-3 0,3 9 0,-3-5 0,2 0 0,3 0 0,-2-1 0,1 1 0,3-1 0,-3 2 0,1 2 0,2 2 0,2-2 0,1-2 0,0-2 0,1 1 0,4-1 0,-2 1 0,6-2 0,1-2 0,2-2 0,-3-5 0,0 4 0,1-3 0,2-1 0,1 1 0,1-1 0,-1-1 0,0-3 0,1-1 0,-1 0 0,0-6 0,1-3 0</inkml:trace>
  <inkml:trace contextRef="#ctx0" brushRef="#br0" timeOffset="1">547 517 12287,'0'10'0,"6"10"0,1-3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56"/>
    </inkml:context>
    <inkml:brush xml:id="br0">
      <inkml:brushProperty name="width" value="0.08571" units="cm"/>
      <inkml:brushProperty name="height" value="0.08571" units="cm"/>
      <inkml:brushProperty name="color" value="#E71224"/>
    </inkml:brush>
  </inkml:definitions>
  <inkml:trace contextRef="#ctx0" brushRef="#br0">94 0 12287,'0'9'0,"0"4"0,1-9 0,4 7 0,-2-8 0,6 2 0,-5-3 0,5-2 0,2 0 0,0 1 0,3 2 0,-1 3 0,0-1 0,1-5 0,-1 0 0,0 0 0,1 0 0,0 0 0,-2 0 0,2 0 0,-1 0 0,1 0 0,-1 0 0,-6 0 0,-1 0 0,-6 0 0,0 0 0,-6 0 0,4 0 0,-8 0 0,2-1 0,-6-3 0,1-2 0,4 2 0,0 4 0,-2 0 0,0 0 0,-3-5 0,1 0 0,-2 1 0,-3 3 0,3 1 0,-3-2 0,3-2 0,-3-1 0,3 0 0,-5 5 0,1 0 0,9 0 0,-4 0 0,3 0 0,3 0 0,-1 0 0,6 0 0,-3 0 0,7 0 0,4 0 0,-3 0 0,5 0 0,-3 0 0,-2 0 0,4 0 0,-6 0 0,2 0 0,2 0 0,-3-7 0,5-2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29"/>
    </inkml:context>
    <inkml:brush xml:id="br0">
      <inkml:brushProperty name="width" value="0.08571" units="cm"/>
      <inkml:brushProperty name="height" value="0.08571" units="cm"/>
      <inkml:brushProperty name="color" value="#00A0D7"/>
    </inkml:brush>
  </inkml:definitions>
  <inkml:trace contextRef="#ctx0" brushRef="#br0">280 712 12287,'-13'11'0,"0"-2"0,1 1 0,-1-6 0,0 0 0,1-3 0,-1 4 0,-1-4 0,-2 3 0,-1-4 0,2-4 0,-4 1 0,3-5 0,-1-1 0,-2 2 0,5-4 0,-3 3 0,3-4 0,7 4 0,3-1 0,2-1 0,2-1 0,0 3 0,0-1 0,2-1 0,2-1 0,3-2 0,7 1 0,2-1 0,1 0 0,5 0 0,-2 2 0,1 1 0,0 2 0,-1-1 0,3-2 0,-2 1 0,1 2 0,-3 1 0,-1-3 0,-1 3 0,0 1 0,0-2 0,-4 3 0,-1 3 0,1 0 0,0 2 0,0 0 0</inkml:trace>
  <inkml:trace contextRef="#ctx0" brushRef="#br0" timeOffset="1">89 102 12287,'0'13'0,"0"-1"0,2 5 0,1 2 0,1 0 0,-1 4 0,2 0 0,-1-1 0,-1-2 0,-1-2 0,2 4 0,0-6 0,-1 0 0,-2-2 0,4-1 0,-1 0 0,2-6 0,-2-3 0,-1-3 0,4-2 0,-2-3 0,5 1 0,-3-6 0,2-1 0,-1-1 0,1-6 0,2-1 0,-1-2 0,-2-3 0,1 4 0,2-1 0,-1 0 0,-2 0 0,-3 3 0,2-2 0,0 0 0,0 4 0,-3 1 0,3 1 0,-1 0 0,-3 1 0,-2 3 0,-1 1 0,0-2 0,0-2 0,0 0 0,0 3 0,0 1 0,0 5 0,0-3 0,0 8 0,0 2 0,0-3 0,0 6 0,0-2 0,0-3 0,0 7 0,0-1 0,0 5 0,0 0 0,0 1 0,0 2 0,0 0 0,0 0 0,0 0 0,0-1 0,0 3 0,0 2 0,0-3 0,0 4 0,0 2 0,0 1 0,0-3 0,0-1 0,0 0 0,0-1 0,0-2 0,0 4 0,0 1 0,0-3 0,0 1 0,0-4 0,0 2 0,0 2 0,0-5 0,0 2 0,0-3 0,0-1 0,0-4 0,0-1 0,0 1 0,0 3 0,0-3 0,0-1 0,0-5 0,0 3 0,0-6 0,0 0 0,0 5 0,-4-2 0,0 6 0,-5-5 0,5 4 0,-5-3 0,5 3 0,0-5 0,-2 8 0,-1-4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57"/>
    </inkml:context>
    <inkml:brush xml:id="br0">
      <inkml:brushProperty name="width" value="0.08571" units="cm"/>
      <inkml:brushProperty name="height" value="0.08571" units="cm"/>
      <inkml:brushProperty name="color" value="#00A0D7"/>
    </inkml:brush>
  </inkml:definitions>
  <inkml:trace contextRef="#ctx0" brushRef="#br0">1 17 12287,'15'0'0,"4"0"0,-2 0 0,5 0 0,0 0 0,0 0 0,2 0 0,2 0 0,-2 0 0,0 0 0,0 0 0,2 0 0,-3 0 0,-3 0 0,-5-2 0,-1-2 0,0-1 0,-7-1 0,0 6 0,-8 7 0,-5 4 0,-3 3 0,-3 3 0,-7 5 0,1 2 0,-1 1 0,-2 4 0,0 1 0,-7 1 0,1-2 0,4-2 0,-4 0 0,5 4 0,-1-2 0,-1-2 0,7-7 0,-2 2 0,4-5 0,7-8 0,3-1 0,10-8 0,-2-2 0,7-2 0,0-1 0,3-1 0,1 6 0,0 0 0,0 0 0,2 0 0,1 0 0,2 0 0,-1-5 0,-4 0 0,0 1 0,0 3 0,1-5 0,-2-1 0,2 0 0,-2-1 0,2-3 0,-1 4 0,0 0 0,0 0 0,0-4 0,-1 3 0,-3 1 0,0 0 0,-5 0 0,4 2 0,-6 2 0,3-3 0,-6 6 0,6 6 0,2 4 0</inkml:trace>
  <inkml:trace contextRef="#ctx0" brushRef="#br0" timeOffset="1">464 277 12287,'2'-9'0,"3"3"0,-3-1 0,8 2 0,-5-1 0,4 6 0,0 2 0,6 4 0,-6-3 0,0 8 0,-4 0 0,3 5 0,-2 1 0,-3-1 0,-1-6 0,-4 1 0,-1 2 0,-2 2 0,-1 1 0,3 0 0,-3 1 0,-2-2 0,3-4 0,-3 1 0,2 0 0,0-3 0,1 2 0,4-8 0,-5 5 0,6-8 0,6 0 0,3 0 0,4 0 0,0-2 0,2-2 0,-1-1 0,-5-1 0,1 5 0,0-4 0,-2 2 0,2-2 0,0 4 0,3-7 0,1-1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59"/>
    </inkml:context>
    <inkml:brush xml:id="br0">
      <inkml:brushProperty name="width" value="0.08571" units="cm"/>
      <inkml:brushProperty name="height" value="0.08571" units="cm"/>
      <inkml:brushProperty name="color" value="#00A0D7"/>
    </inkml:brush>
  </inkml:definitions>
  <inkml:trace contextRef="#ctx0" brushRef="#br0">0 66 12287,'14'-10'0,"0"3"0,0 0 0,1 5 0,0-3 0,2 1 0,2-1 0,0 3 0,-5-4 0,0 5 0,-1 1 0,2-6 0,-1 1 0,0 1 0,0 2 0,-5 2 0,1 0 0,1 0 0,-5 0 0,0 0 0,-8 7 0,-2 4 0,-5 4 0,-4 1 0,-2 2 0,-3 2 0,-1 2 0,3-2 0,-2 3 0,1-1 0,-1 0 0,0 1 0,3-4 0,0 2 0,2-3 0,-2-2 0,6-5 0,1 0 0,2 2 0,1-5 0,5 4 0,2-9 0,2 2 0,6-2 0,-3-3 0,3 0 0,1-3 0,1-2 0,7 4 0,0-7 0,-2 2 0,-1 1 0,2-5 0,1 2 0,0 1 0,1 0 0,-4-4 0,3 5 0,-4 1 0,-1-2 0,0 5 0,0-5 0,0-1 0,1 7 0,-2-4 0,2-4 0,-2-1 0</inkml:trace>
  <inkml:trace contextRef="#ctx0" brushRef="#br0" timeOffset="1">450 179 12287,'0'17'0,"0"-1"0,0 0 0,0 0 0,0 1 0,0-1 0,0 0 0,0 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61"/>
    </inkml:context>
    <inkml:brush xml:id="br0">
      <inkml:brushProperty name="width" value="0.08571" units="cm"/>
      <inkml:brushProperty name="height" value="0.08571" units="cm"/>
      <inkml:brushProperty name="color" value="#00A0D7"/>
    </inkml:brush>
  </inkml:definitions>
  <inkml:trace contextRef="#ctx0" brushRef="#br0">0 0 12287,'14'9'0,"-4"0"0,-1-5 0,2 1 0,2 0 0,2-5 0,2 0 0,2 0 0,1 0 0,-1 0 0,2 0 0,2 0 0,2-1 0,-7-3 0,1-1 0,1 1 0,-4 1 0,3-3 0,-9 4 0,0-3 0,-8 5 0,-2 5 0,-10 6 0,-7 3 0,0 5 0,-5 1 0,0 4 0,0 1 0,3 2 0,-2 4 0,-1-2 0,0-3 0,5-4 0,-2 4 0,4-3 0,0-3 0,2 3 0,0 0 0,3-4 0,4-1 0,6-1 0,0-7 0,2 0 0,2-3 0,4 0 0,7-3 0,-2 1 0,2-2 0,-2 0 0,2-3 0,0 0 0,4 0 0,-2 0 0,5-3 0,0 0 0,-1-2 0,-2-9 0,3 5 0,-2-1 0,-2-1 0,-1 6 0,1-6 0,6-2 0,-8 6 0,-3 1 0,0 5 0,-5-4 0,2-1 0,0 2 0,3 2 0,1 2 0</inkml:trace>
  <inkml:trace contextRef="#ctx0" brushRef="#br0" timeOffset="1">520 342 12287,'0'22'0,"0"-1"0,0-1 0,1-3 0,3-5 0,0-1 0,5-5 0,-2 2 0,1 0 0,1-2 0,5-6 0,0 0 0,-1-3 0,-2 0 0,-2-5 0,2 0 0,-3-9 0,1-4 0,0-1 0,-1-2 0,0 7 0,-5-6 0,2 6 0,-2 0 0,0 1 0,0 0 0,2-1 0,0 6 0,-7 2 0,-3 0 0,-4 1 0,1 4 0,-1-1 0,-2 5 0,-1 5 0,-7 4 0,0 9 0,0 2 0,-1 2 0,4 5 0,-2-5 0,2-2 0,2-3 0,6 0 0,-5 6 0,6 3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63"/>
    </inkml:context>
    <inkml:brush xml:id="br0">
      <inkml:brushProperty name="width" value="0.08571" units="cm"/>
      <inkml:brushProperty name="height" value="0.08571" units="cm"/>
      <inkml:brushProperty name="color" value="#E71224"/>
    </inkml:brush>
  </inkml:definitions>
  <inkml:trace contextRef="#ctx0" brushRef="#br0">309 1140 12287,'14'5'0,"0"1"0,0-2 0,1-1 0,-2 1 0,2 1 0,-2-1 0,2-2 0,-1-2 0,1 0 0,4 0 0,-4 0 0,4 0 0,-2 0 0,3 0 0,-5 0 0,3 0 0,-1-2 0,3-4 0,-5 3 0,4-8 0,-4 0 0,0 2 0,0-6 0,3 5 0,0-3 0,-1 2 0,-1-4 0,-2 5 0,0-6 0,0-6 0,-5 4 0,0-5 0,3-1 0,0-3 0,2 1 0,-1-1 0,-3 0 0,0 2 0,-2-6 0,2 6 0,0-2 0,1-1 0,-5 7 0,0-4 0,-1 1 0,0 4 0,1 2 0,-3 2 0,2-3 0,-2-2 0,-2 3 0,-1-4 0,0 4 0,0 2 0,0 3 0,0-3 0,0-8 0,-1 3 0,-2-1 0,-3 4 0,-2 1 0,3-1 0,-4-2 0,-2-1 0,0-6 0,0 5 0,2 2 0,-2 2 0,3 7 0,-1 1 0,-3-4 0,0 0 0,-2 3 0,0 1 0,0-1 0,0 2 0,0 0 0,0 5 0,0-3 0,0-2 0,-5 4 0,0-5 0,1 3 0,-2 4 0,4-5 0,-5 2 0,2 1 0,1-2 0,-2 5 0,2-4 0,0 5 0,1 1 0,-3-5 0,0-1 0,3 3 0,2 1 0,1 2 0,-1 0 0,2 2 0,-2 3 0,2-3 0,-2 5 0,1-1 0,0-1 0,0 5 0,0-2 0,0 1 0,5-6 0,-1 5 0,0-1 0,-2-3 0,1 5 0,2 0 0,-2 0 0,3 0 0,-1 4 0,-2-3 0,-2 3 0,4 2 0,0 1 0,0 0 0,1 0 0,-5 1 0,6-1 0,-3 0 0,1 1 0,1-2 0,-3 2 0,3 0 0,2-2 0,-1 0 0,5-2 0,-3-2 0,2 1 0,1-3 0,1 2 0,-4 1 0,3 3 0,-3 1 0,4 1 0,1-1 0,0-3 0,-1 1 0,-2 4 0,-2 0 0,0 1 0,5-3 0,0 2 0,0 3 0,-1-2 0,-3 2 0,0-2 0,0-4 0,3 2 0,1 0 0,0-2 0,0 2 0,0-1 0,0 0 0,0 1 0,0-1 0,0 0 0,1 0 0,4 1 0,-3-1 0,4 0 0,-1 1 0,0-2 0,0-4 0,-1 1 0,2 0 0,2 2 0,-3 1 0,4-2 0,2-2 0,-3-6 0,1 5 0,2 4 0,-3-5 0,1 0 0,0-1 0,-1 1 0,5-3 0,-4 5 0,3 2 0,3-4 0,-2 0 0,2-2 0,-6 0 0,0-3 0,2 1 0,-3 1 0,0-4 0,0 1 0,0 3 0,-3-1 0,4-5 0,2 0 0,0 2 0,-1 1 0,0 2 0,-1 1 0,5-6 0,1 0 0,-6 0 0,0 0 0,2 0 0,1 0 0,9-7 0,1-2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64"/>
    </inkml:context>
    <inkml:brush xml:id="br0">
      <inkml:brushProperty name="width" value="0.08571" units="cm"/>
      <inkml:brushProperty name="height" value="0.08571" units="cm"/>
      <inkml:brushProperty name="color" value="#E71224"/>
    </inkml:brush>
  </inkml:definitions>
  <inkml:trace contextRef="#ctx0" brushRef="#br0">29 1 12287,'13'0'0,"2"0"0,-2 0 0,-3 0 0,0 0 0,0 0 0,-2 0 0,0 2 0,-1 1 0,1 3 0,-3 1 0,5-2 0,-5-1 0,4 7 0,-6 0 0,1 5 0,-2 0 0,-2 0 0,0 1 0,-5-1 0,1 0 0,-1 1 0,-2-1 0,2 0 0,-7 1 0,3-1 0,-2 0 0,0 0 0,1-1 0,2-3 0,1-1 0,-3-2 0,0 4 0,-3-2 0,5-6 0,3 4 0,-2-2 0,4-1 0,-6-6 0,5 0 0,-2 0 0,6 0 0,0-2 0,0-4 0,2 5 0,2-4 0,6 2 0,-2 3 0,1 0 0,2 0 0,2 0 0,-3 0 0,5 0 0,5 0 0,-2 0 0,1-1 0,-3-3 0,-2-1 0,1 0 0,5 5 0,3 0 0,-3 0 0,7-8 0,-6-1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65"/>
    </inkml:context>
    <inkml:brush xml:id="br0">
      <inkml:brushProperty name="width" value="0.08571" units="cm"/>
      <inkml:brushProperty name="height" value="0.08571" units="cm"/>
      <inkml:brushProperty name="color" value="#E71224"/>
    </inkml:brush>
  </inkml:definitions>
  <inkml:trace contextRef="#ctx0" brushRef="#br0">127 49 12287,'9'0'0,"1"0"0,0 0 0,3 0 0,-1-2 0,-2-3 0,3 3 0,-6-6 0,7 8 0</inkml:trace>
  <inkml:trace contextRef="#ctx0" brushRef="#br0" timeOffset="1">197 407 12287,'-9'15'0,"1"-3"0,0-1 0,0 2 0,4-4 0,-6 2 0,6-6 0,-6 6 0,-6 0 0,-5 5 0</inkml:trace>
  <inkml:trace contextRef="#ctx0" brushRef="#br0" timeOffset="2">14 244 12287,'0'26'0,"0"-4"0,0-4 0,0-2 0,0 0 0,0 0 0,0 1 0,0-1 0,0 0 0,0-5 0,0 0 0,0-7 0,0-4 0,0-4 0,0-7 0,0 7 0,0-11 0,0 5 0,0-4 0,0-3 0,5 6 0,0 0 0,-2-1 0,3 3 0,0 0 0,2 2 0,-3-5 0,3 6 0,-2-3 0,5 3 0,-2-3 0,4 2 0,-4 1 0,1 6 0,0 0 0,3-5 0,1-1 0,0 1 0,0 5 0,0 2 0,0 3 0,-6-1 0,-2 5 0,-1 0 0,-1 0 0,1-3 0,-5 4 0,0 3 0,0 2 0,0-4 0,0-1 0,0 3 0,0 1 0,0-3 0,-2 0 0,-1 2 0,-1 1 0,1 3 0,-4-7 0,1 1 0,-2 2 0,3-6 0,-2 1 0,-1-3 0,1 0 0,2 6 0,-5-6 0,-1-1 0,1 0 0,-2-1 0,3 3 0,-2-3 0,3-1 0,-1-2 0,6 0 0,-3 0 0</inkml:trace>
  <inkml:trace contextRef="#ctx0" brushRef="#br0" timeOffset="3">42 114 12287,'-9'0'0,"0"0"0,6 0 0,-5 0 0,3 0 0,3-2 0,-2-3 0,2 3 0,2-5 0,0 7 0,0 0 0,0 7 0,0 4 0,0-2 0,0 2 0,0 2 0,0-4 0,0 2 0,0-6 0,0 5 0,0-5 0,0 1 0,0-7 0,0-4 0,0-6 0,0 2 0,0-2 0,0-2 0,2-2 0,1-1 0,2 0 0,-1-1 0,-4 2 0,0-2 0,0 0 0,0 7 0,0-1 0,0 7 0,0-3 0,0 7 0,0 2 0,0 3 0,0 6 0,0-2 0,0 2 0,0 2 0,0 2 0,0 0 0,0 2 0,-1-1 0,-2 0 0,-2 1 0,0-6 0,5 0 0,0 1 0,0 2 0,0-3 0,0 1 0,0 0 0,0-3 0,0 2 0,0-8 0,0 3 0,0-12 0,0 3 0,0-8 0,2-2 0,2-1 0,-2 3 0,3 0 0,-4-1 0,-1-3 0,2 4 0,1 0 0,2-1 0,0 3 0,-5-2 0,0 5 0,0-5 0,0 8 0,0-5 0,0 8 0,0 0 0,5 0 0,-1 0 0,5 0 0,1 0 0,3 0 0,2 0 0,-1 0 0,6 0 0,2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69"/>
    </inkml:context>
    <inkml:brush xml:id="br0">
      <inkml:brushProperty name="width" value="0.08571" units="cm"/>
      <inkml:brushProperty name="height" value="0.08571" units="cm"/>
      <inkml:brushProperty name="color" value="#00A0D7"/>
    </inkml:brush>
  </inkml:definitions>
  <inkml:trace contextRef="#ctx0" brushRef="#br0">280 712 12287,'-13'11'0,"0"-2"0,1 1 0,-1-6 0,0 0 0,1-3 0,-1 4 0,-1-4 0,-2 3 0,-1-4 0,2-4 0,-4 1 0,3-5 0,-1-1 0,-2 2 0,5-4 0,-3 3 0,3-4 0,7 4 0,3-1 0,2-1 0,2-1 0,0 3 0,0-1 0,2-1 0,2-1 0,3-2 0,7 1 0,2-1 0,1 0 0,5 0 0,-2 2 0,1 1 0,0 2 0,-1-1 0,3-2 0,-2 1 0,1 2 0,-3 1 0,-1-3 0,-1 3 0,0 1 0,0-2 0,-4 3 0,-1 3 0,1 0 0,0 2 0,0 0 0</inkml:trace>
  <inkml:trace contextRef="#ctx0" brushRef="#br0" timeOffset="1">89 102 12287,'0'13'0,"0"-1"0,2 5 0,1 2 0,1 0 0,-1 4 0,2 0 0,-1-1 0,-1-2 0,-1-2 0,2 4 0,0-6 0,-1 0 0,-2-2 0,4-1 0,-1 0 0,2-6 0,-2-3 0,-1-3 0,4-2 0,-2-3 0,5 1 0,-3-6 0,2-1 0,-1-1 0,1-6 0,2-1 0,-1-2 0,-2-3 0,1 4 0,2-1 0,-1 0 0,-2 0 0,-3 3 0,2-2 0,0 0 0,0 4 0,-3 1 0,3 1 0,-1 0 0,-3 1 0,-2 3 0,-1 1 0,0-2 0,0-2 0,0 0 0,0 3 0,0 1 0,0 5 0,0-3 0,0 8 0,0 2 0,0-3 0,0 6 0,0-2 0,0-3 0,0 7 0,0-1 0,0 5 0,0 0 0,0 1 0,0 2 0,0 0 0,0 0 0,0 0 0,0-1 0,0 3 0,0 2 0,0-3 0,0 4 0,0 2 0,0 1 0,0-3 0,0-1 0,0 0 0,0-1 0,0-2 0,0 4 0,0 1 0,0-3 0,0 1 0,0-4 0,0 2 0,0 2 0,0-5 0,0 2 0,0-3 0,0-1 0,0-4 0,0-1 0,0 1 0,0 3 0,0-3 0,0-1 0,0-5 0,0 3 0,0-6 0,0 0 0,0 5 0,-4-2 0,0 6 0,-5-5 0,5 4 0,-5-3 0,5 3 0,0-5 0,-2 8 0,-1-4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71"/>
    </inkml:context>
    <inkml:brush xml:id="br0">
      <inkml:brushProperty name="width" value="0.08571" units="cm"/>
      <inkml:brushProperty name="height" value="0.08571" units="cm"/>
      <inkml:brushProperty name="color" value="#00A0D7"/>
    </inkml:brush>
  </inkml:definitions>
  <inkml:trace contextRef="#ctx0" brushRef="#br0">318 128 12287,'-8'-2'0,"0"0"0,-2-3 0,3-3 0,-2 4 0,-1 1 0,-1-3 0,-2 2 0,0 1 0,5 2 0,0 1 0,-2 0 0,-2 0 0,4 1 0,-1 2 0,0 4 0,-3 4 0,0 1 0,0 9 0,1 3 0,-2 4 0,6 2 0,-7 6 0,1 4 0,3-1 0,1 1 0,-3-3 0,4-1 0,4 2 0,-2-6 0,2 4 0,-1-3 0,0-5 0,3-1 0,-2-2 0,3 1 0,1-1 0,0-8 0,0-1 0,1 0 0,3 3 0,-1-2 0,4 3 0,0-2 0,0-3 0,-2 1 0,3-1 0,1 4 0,-2 1 0,4-5 0,-3 2 0,4-1 0,0 1 0,3-3 0,0 3 0,2-3 0,-1-2 0,-1 1 0,2 0 0,3 0 0,0-1 0,4-3 0,-5-2 0,3-2 0,-1-2 0,0 3 0,4-2 0,1-1 0,-1-2 0,-4-1 0,0 0 0,2 0 0,1 0 0,-3 0 0,-1 0 0,0-1 0,0-3 0,1-3 0,0-6 0,-1 0 0,-2 1 0,0-1 0,-2-1 0,2-2 0,2-1 0,-7-4 0,2 3 0,1-2 0,-2-3 0,1 4 0,0-1 0,-1 0 0,-3 0 0,-3 3 0,2-2 0,-1-1 0,1 0 0,-3 3 0,0-3 0,-2 2 0,-2 2 0,3-3 0,-2-1 0,-1-1 0,-2 0 0,4 2 0,-1-3 0,-1-2 0,-2 1 0,-1 5 0,0-4 0,0 0 0,0-2 0,-1 1 0,-2 1 0,-3-2 0,-1 1 0,0 5 0,-3-3 0,2-2 0,-2-1 0,-1 3 0,-2 1 0,0 0 0,0 0 0,1 5 0,-1-2 0,-1 3 0,-3 1 0,3 0 0,-3 1 0,1-1 0,-1 0 0,2 1 0,-5 0 0,0 2 0,1 2 0,3 4 0,-1-3 0,2 0 0,-2 0 0,1 2 0,-4-2 0,1 2 0,-1 2 0,3 1 0,-1 1 0,1-2 0,1-1 0,5 0 0,-6 4 0,3 0 0,1 0 0,0 0 0,1 0 0,-1 0 0,0 0 0,0 1 0,-1 5 0,-3 6 0,8-2 0,-4 6 0,1 1 0,1 1 0,4-2 0,3 1 0,-9 2 0,-1 1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72"/>
    </inkml:context>
    <inkml:brush xml:id="br0">
      <inkml:brushProperty name="width" value="0.08571" units="cm"/>
      <inkml:brushProperty name="height" value="0.08571" units="cm"/>
      <inkml:brushProperty name="color" value="#00A0D7"/>
    </inkml:brush>
  </inkml:definitions>
  <inkml:trace contextRef="#ctx0" brushRef="#br0">0 237 12287,'0'8'0,"0"-1"0,0-7 0,0 0 0,0 0 0</inkml:trace>
  <inkml:trace contextRef="#ctx0" brushRef="#br0" timeOffset="1">0 237 12287,'0'-15'0,"0"5"0,0 0 0,0-1 0,0-3 0,0 4 0,0 1 0,0-3 0,0-1 0,0-2 0,0 0 0,0 0 0,0 0 0,0 0 0,0 0 0,0 0 0,0 1 0,0 5 0,0 4 0,0 10 0,0 4 0,0 5 0,0 3 0,0 3 0,0-2 0,0 5 0,0-1 0,0-4 0,0-1 0,0-3 0,0 1 0,0 0 0,0 0 0,0 0 0,0 0 0,0-5 0,0 0 0,0-7 0,0 4 0,0-9 0,0-3 0,0-5 0,0 2 0,0-2 0,0-2 0,0-1 0,0-2 0,0 0 0,0 0 0,0 1 0,0-1 0,0 0 0,0 0 0,0 5 0,0 0 0,0-2 0,0 4 0,0-2 0,0 0 0,0-5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74"/>
    </inkml:context>
    <inkml:brush xml:id="br0">
      <inkml:brushProperty name="width" value="0.08571" units="cm"/>
      <inkml:brushProperty name="height" value="0.08571" units="cm"/>
      <inkml:brushProperty name="color" value="#F6630D"/>
    </inkml:brush>
  </inkml:definitions>
  <inkml:trace contextRef="#ctx0" brushRef="#br0">157 1 12287,'-19'22'0,"8"-5"0,2-17 0,9-9 0,0 7 0,0-6 0,7 10 0,1 4 0,3 7 0,-7-2 0,5 0 0,-2 0 0,-1 0 0,7 2 0,-4 4 0,2-1 0,4-3 0,-4 0 0,2 6 0,2 1 0,3-1 0,1 1 0,1 2 0,0 2 0,-1 2 0,1 0 0,-1-6 0,1-3 0,0-4 0,-1 5 0,1-5 0,-1 4 0,1 3 0,-3-7 0,-1 0 0,-3 2 0,2 2 0,2 3 0,3-3 0,0-1 0,-1-3 0,1 0 0,-1 6 0,1 1 0,0 0 0,-1-1 0,1 1 0,-7-7 0,0 0 0,2 2 0,3 3 0,-5-5 0,0 0 0,2 0 0,2-2 0,-4 4 0,0-6 0,3-1 0,1 1 0,-4 6 0,0-4 0,3 2 0,1 0 0,3-2 0,-3 5 0,-2-3 0,-2 2 0,0 0 0,5 0 0,-3-2 0,-2 3 0,0 1 0,7 0 0,-1-1 0,1-3 0,-5 0 0,0 6 0,5 1 0,2 0 0,-5-1 0,9 1 0,-4-1 0,-2 1 0,-1 0 0,1-1 0,2-1 0,4-5 0,-4 4 0,4-4 0,-2 2 0,2-1 0,-4 3 0,4-6 0,-2 2 0,2 0 0,-9 0 0,7 7 0,0-1 0,-2 1 0,0-1 0,-3 1 0,1 0 0,-1-1 0,1-6 0,0 0 0,1 3 0,6 1 0,-10 3 0,7-3 0,0-2 0,-2-2 0,-1 0 0,-1 7 0,2 0 0,4-1 0,-4 1 0,6-1 0,-2 1 0,0 0 0,0-1 0,-6 1 0,0-1 0,-1 1 0,1-7 0,-3 0 0,-1 2 0,-3 3 0,0-5 0,6 0 0,1 4 0,-1 7 0,1-8 0,0 3 0,-1-1 0,1-1 0,-7 3 0,0-1 0,2-1 0,3-5 0,-5 4 0,0-4 0,2 2 0,2-2 0,-4 5 0,1-7 0,1 2 0,2 0 0,-4-2 0,-2 4 0,0-4 0,0-2 0,-5-1 0,8-1 0,1 6 0,-4-4 0,0-1 0,-1-1 0,1-1 0,-4 7 0,6-4 0,2 2 0,-4-4 0,2 6 0,2 2 0,1-4 0,-1 0 0,-2 0 0,2-1 0,-4-3 0,2 4 0,2-2 0,-4 4 0,2-7 0,0 9 0,0-12 0,1 3 0,-10-4 0,5-2 0,-12 0 0,-3 0 0,-5 0 0,-9 0 0,1 0 0,-1 0 0,1 0 0,-1 0 0,0 0 0,1 0 0,-1 0 0,1 0 0,6 0 0,-1 0 0,-1-2 0,-2-4 0,-3 3 0,1-3 0,-1 4 0,7 2 0,2-2 0,0-3 0,0-1 0,5-1 0,-7 7 0,8 0 0,-3 0 0,8 0 0,2 0 0,4 0 0,5 0 0,9 0 0,-1 0 0,1 0 0,0 0 0,-1 0 0,1 0 0,-1 0 0,1 0 0,2 0 0,2 0 0,2 0 0,0 0 0,-6 0 0,-1 0 0,1 0 0,-1 0 0,1 0 0,0 0 0,-1 0 0,1 0 0,-9 0 0,-3 0 0,-10 0 0,-4 0 0,1-9 0,-6-4 0,1-4 0,-1-3 0,0 1 0,-4 1 0,4 3 0,2 2 0,-4 0 0,4-4 0,0 1 0,1 3 0,-1 2 0,5-4 0,-3 2 0,-6 0 0,7-7 0,-1 7 0,7 0 0,0 9 0,0-14 0,0 8 0</inkml:trace>
  <inkml:trace contextRef="#ctx0" brushRef="#br0" timeOffset="1">236 2980 12287,'-20'0'0,"0"0"0,7 0 0,0 0 0,9 0 0,-5 0 0,9 0 0,2 0 0,5 0 0,4 0 0,8 0 0,1 0 0,-7 2 0,0 2 0,2 3 0,3-3 0,1-1 0,1-3 0,2 2 0,4 4 0,-4-4 0,4 5 0,-2-5 0,2-2 0,-2 7 0,8-1 0,3-1 0,2-3 0,-4-2 0,0 0 0,2 0 0,2 0 0,2 0 0,0 0 0,0 0 0,0 0 0,1 0 0,-1 0 0,2 0 0,5 0 0,-5 0 0,5 0 0,-3 0 0,3 0 0,-9 0 0,5 0 0,-3 0 0,-4 0 0,0 0 0,4-2 0,2-3 0,5-1 0,-11-1 0,2 7 0,-5 0 0,-1 0 0,1 0 0,6 0 0,-6 0 0,-6 0 0,-4 0 0,6 0 0,3 0 0,-1 0 0,1 0 0,-7 0 0,4 0 0,3 0 0,-5 0 0,4 0 0,1 0 0,-1 0 0,-4 0 0,5 0 0,-3 0 0,-4 0 0,4 0 0,-1 0 0,-1 0 0,2 0 0,-6 0 0,4-2 0,-4-2 0,-3-3 0,1 1 0,-1 6 0,1-3 0,0-3 0,-1 4 0,1-5 0,-1 5 0,1 0 0,0-5 0,-1 5 0,1-4 0,-1 3 0,1 3 0,0 0 0,-1 0 0,1 0 0,-7 0 0,0 0 0,2 0 0,-4 0 0,2 0 0,2 0 0,-4 0 0,2 0 0,3 0 0,-8-2 0,-1-4 0,4 3 0,-9-5 0,4 8 0,-12 0 0,2 0 0,-10 0 0,-1 0 0,4-7 0,-2 1 0,0-1 0,2-2 0,-6 5 0,4-7 0,-5 2 0,-1-4 0,-1 7 0,1-7 0,-1 6 0,0 1 0,3 4 0,4-5 0,-4 5 0,3-5 0,4 5 0,-4 2 0,10 0 0,-5 0 0,9 0 0,0 0 0,9 0 0,-5 7 0,10-1 0,1 1 0,2 1 0,3-3 0,-1 6 0,3 0 0,4-1 0,-4-5 0,4 4 0,-4-3 0,-2 1 0,1 6 0,3-7 0,2 1 0,-2 1 0,-2-5 0,-4 5 0,-3-1 0,-2-1 0,-7 1 0,5-5 0,-2 5 0,-2-3 0,-10 9 0,-3 2 0,-5 3 0,-9 1 0,1 1 0,-1 0 0,-6-1 0,0 1 0,0-1 0,-2 1 0,4 0 0,-7-1 0,1 1 0,-1-1 0,7-1 0,-2-3 0,4-2 0,3-2 0,-1 2 0,9-13 0,11-20 0,11-10 0</inkml:trace>
  <inkml:trace contextRef="#ctx0" brushRef="#br0" timeOffset="2">79 6469 12287,'-20'0'0,"1"0"0,6-3 0,-1-3 0,10 4 0,-5-9 0,9 4 0,0 5 0,0-15 0,7 6 0,-1-9 0,8 7 0,-6 2 0,3 2 0,-4-4 0,4 5 0,-1-1 0,1-2 0,5 0 0,1-2 0,3-6 0,-1 1 0,-1 3 0,-3 2 0,-2-2 0,2-3 0,9-1 0,2-1 0,-2 0 0,-2 1 0,0 1 0,2 1 0,2-3 0,2 12 0,-4-14 0,4 0 0,3-2 0,-5-2 0,7 6 0,-1-1 0,-1-6 0,6 3 0,-7-6 0,3-1 0,0 1 0,-1 4 0,8-5 0,-1 1 0,0-1 0,-4 5 0,2-6 0,4-3 0,1-2 0,1 2 0,-2 0 0,3-4 0,0-2 0,-7 3 0,6-7 0,-4 3 0,1 3 0,-6 0 0,12 0 0,-4 0 0,-3-1 0,0 1 0,0 2 0,0 2 0,0 3 0,1 6 0,-1-7 0,0-2 0,0-2 0,-4 4 0,0 3 0,2-1 0,-2 1 0,2-1 0,4-1 0,1 3 0,-5 1 0,-7 4 0,5-6 0,2-1 0,-2 1 0,-7 4 0,5-7 0,2-4 0,2-7 0,2 1 0,-2-7 0,-2 2 0,-3 4 0,1 1 0,4 1 0,-2 1 0,-2 4 0,-9 11 0,2 0 0,-5 4 0,-1 2 0,0 1 0,-3-1 0,-2 3 0,-2 4 0,-6-5 0,6 5 0,2-4 0,0 1 0,1 1 0,-3-2 0,2 2 0,-4-1 0,2-3 0,2-1 0,0 7 0,1 0 0,-3-2 0,-7 6 0,7 2 0,-8 5 0,3 2 0,-16 2 0,-5 5 0,-5-3 0,-1 7 0,-1-2 0,7 0 0,0-5 0,-2 3 0,-3-3 0,-1 5 0,-1-3 0,0 1 0,1 1 0,-1-3 0,1 6 0,-1-3 0,0-3 0,1-1 0,-1 0 0,1 3 0,-1-3 0,7 5 0,0-2 0,-2-3 0,-3 5 0,-1-3 0,6 1 0,2-5 0,2 4 0,2-3 0,16 5 0,4-8 0,5 0 0,1 0 0,1-6 0,-1-3 0,3-2 0,4-4 0,-4 4 0,4-2 0,-2-2 0,2-3 0,-4 5 0,6 0 0,-1-2 0,-1-3 0,2 5 0,-4 0 0,2 0 0,-2 2 0,-9-4 0,-2 6 0,3-1 0,1 5 0,-4-4 0,0 9 0,-9 0 0,-1 3 0,-10 3 0,1-1 0,3 8 0,-1 2 0,-2 2 0,-3 12 0,4 1 0,-1 3 0,2-1 0,-5 1 0,0 6 0,0 3 0,1 3 0,-1-10 0,5 4 0,-3-4 0,3-4 0,2-3 0,2-8 0,0-1 0,0-8 0,0-2 0,0-9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31"/>
    </inkml:context>
    <inkml:brush xml:id="br0">
      <inkml:brushProperty name="width" value="0.08571" units="cm"/>
      <inkml:brushProperty name="height" value="0.08571" units="cm"/>
      <inkml:brushProperty name="color" value="#00A0D7"/>
    </inkml:brush>
  </inkml:definitions>
  <inkml:trace contextRef="#ctx0" brushRef="#br0">318 128 12287,'-8'-2'0,"0"0"0,-2-3 0,3-3 0,-2 4 0,-1 1 0,-1-3 0,-2 2 0,0 1 0,5 2 0,0 1 0,-2 0 0,-2 0 0,4 1 0,-1 2 0,0 4 0,-3 4 0,0 1 0,0 9 0,1 3 0,-2 4 0,6 2 0,-7 6 0,1 4 0,3-1 0,1 1 0,-3-3 0,4-1 0,4 2 0,-2-6 0,2 4 0,-1-3 0,0-5 0,3-1 0,-2-2 0,3 1 0,1-1 0,0-8 0,0-1 0,1 0 0,3 3 0,-1-2 0,4 3 0,0-2 0,0-3 0,-2 1 0,3-1 0,1 4 0,-2 1 0,4-5 0,-3 2 0,4-1 0,0 1 0,3-3 0,0 3 0,2-3 0,-1-2 0,-1 1 0,2 0 0,3 0 0,0-1 0,4-3 0,-5-2 0,3-2 0,-1-2 0,0 3 0,4-2 0,1-1 0,-1-2 0,-4-1 0,0 0 0,2 0 0,1 0 0,-3 0 0,-1 0 0,0-1 0,0-3 0,1-3 0,0-6 0,-1 0 0,-2 1 0,0-1 0,-2-1 0,2-2 0,2-1 0,-7-4 0,2 3 0,1-2 0,-2-3 0,1 4 0,0-1 0,-1 0 0,-3 0 0,-3 3 0,2-2 0,-1-1 0,1 0 0,-3 3 0,0-3 0,-2 2 0,-2 2 0,3-3 0,-2-1 0,-1-1 0,-2 0 0,4 2 0,-1-3 0,-1-2 0,-2 1 0,-1 5 0,0-4 0,0 0 0,0-2 0,-1 1 0,-2 1 0,-3-2 0,-1 1 0,0 5 0,-3-3 0,2-2 0,-2-1 0,-1 3 0,-2 1 0,0 0 0,0 0 0,1 5 0,-1-2 0,-1 3 0,-3 1 0,3 0 0,-3 1 0,1-1 0,-1 0 0,2 1 0,-5 0 0,0 2 0,1 2 0,3 4 0,-1-3 0,2 0 0,-2 0 0,1 2 0,-4-2 0,1 2 0,-1 2 0,3 1 0,-1 1 0,1-2 0,1-1 0,5 0 0,-6 4 0,3 0 0,1 0 0,0 0 0,1 0 0,-1 0 0,0 0 0,0 1 0,-1 5 0,-3 6 0,8-2 0,-4 6 0,1 1 0,1 1 0,4-2 0,3 1 0,-9 2 0,-1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22:02:42.377"/>
    </inkml:context>
    <inkml:brush xml:id="br0">
      <inkml:brushProperty name="width" value="0.08571" units="cm"/>
      <inkml:brushProperty name="height" value="0.08571" units="cm"/>
      <inkml:brushProperty name="color" value="#66CC00"/>
    </inkml:brush>
  </inkml:definitions>
  <inkml:trace contextRef="#ctx0" brushRef="#br0">403 138 12287,'20'0'0,"0"0"0,1 0 0,3 0 0,5 0 0,1 0 0,3 0 0,4 0 0,0 0 0,2 0 0,-4 0 0,13 0 0,-2 0 0,-1 0 0,3 0 0,-4 0 0,1 0 0,-1 0 0,-3 0 0,-1 0 0,-1 0 0,0 0 0,0 0 0,0 0 0,1 0 0,-1 0 0,-7 0 0,1 0 0,2 0 0,2 0 0,-4 2 0,-3 2 0,1 3 0,-1-3 0,-4-2 0,5-2 0,-1 0 0,1 0 0,-5 0 0,4 0 0,-1 0 0,-5 0 0,4 0 0,-2 0 0,-2 0 0,-2 0 0,-3 0 0,1 0 0,0 0 0,-1 0 0,-6 0 0,0 0 0,3 0 0,1 0 0,-4 0 0,0 0 0,-6-2 0,6-4 0,-7 3 0,7-3 0,-8 4 0,3 2 0,1 8 0,2 3 0</inkml:trace>
  <inkml:trace contextRef="#ctx0" brushRef="#br0" timeOffset="1">1795 1 12287,'13'6'0,"0"3"0,2 2 0,3 4 0,1-4 0,3 2 0,4 0 0,7-2 0,-3 6 0,1-6 0,-1 2 0,1 0 0,-5-8 0,5 1 0,-1-1 0,0 1 0,-3-4 0,3 7 0,-2-3 0,-4 1 0,-2 2 0,-2-5 0,-1 3 0,-1 1 0,-5-1 0,-4-5 0,-12 7 0,-3-9 0,-7 2 0,-5 4 0,-3 5 0,-6 9 0,-5 0 0,-5-1 0,4 1 0,0-1 0,-1-1 0,-3-5 0,4 2 0,2-6 0,3-1 0,4 1 0,2 6 0,3-12 0,-1 5 0</inkml:trace>
  <inkml:trace contextRef="#ctx0" brushRef="#br0" timeOffset="2">266 2901 12287,'-2'11'0,"-4"-4"0,3-3 0,-3 2 0,4-3 0,2 5 0,0-8 0,0-2 0,2-4 0,2-7 0,3-5 0,15-8 0,-1-2 0,5-3 0,3-4 0,6-2 0,-3-4 0,7-5 0,7-6 0,4 2 0,7-2 0,-1-3 0,3-1 0,-4-3 0,8 0 0,-4 2 0,-1 5 0,-10 2 0,9 6 0,-9-1 0,-11 1 0,2 1 0,-6 1 0,2-1 0,-3-1 0,3 7 0,-7-9 0,3 5 0,4 2 0,-5 0 0,3-1 0,0 1 0,-3 0 0,5 6 0,-7 3 0,3-1 0,4 1 0,-5 6 0,1-4 0,-1 2 0,1-1 0,-5-5 0,4 6 0,1-1 0,-1-1 0,1 4 0,1-6 0,-6 1 0,-4 5 0,0 3 0,2 1 0,0 0 0,-7 1 0,3-1 0,-7 1 0,4-1 0,-4 7 0,-2 0 0,-2-2 0,4 4 0,-4 0 0,2 2 0,-7 3 0,7-1 0,-5 1 0,-3-3 0,5 5 0,-1-5 0,2-2 0,1-4 0,4-3 0,5-1 0,-6 1 0,0 3 0,0 2 0,-2-2 0,4 4 0,-6 0 0,0 0 0,0 0 0,-1 7 0,-1-3 0,-5 5 0,5 2 0,-14 0 0,-6 0 0,2 7 0,-2 1 0,-2 3 0,-3 4 0,-1-4 0,-1 2 0,1 1 0,-1-4 0,0 8 0,-1-5 0,-3 4 0,-3 3 0,-1-7 0,4 0 0,-2 2 0,2 3 0,-4 1 0,2-1 0,0-3 0,-3-2 0,7 0 0,-4 5 0,5-5 0,1-7 0,7 3 0,0-3 0,8 1 0,-3-7 0,10-2 0,4-5 0,5-2 0,7-6 0,-3 4 0,-2 3 0,0-8 0,7 3 0,2-4 0,4-3 0,-5 7 0,6 0 0,-3-2 0,2-2 0,-5-3 0,8 2 0,-3 3 0,0 2 0,0 0 0,-6-4 0,-1 1 0,1 3 0,-7 7 0,0-7 0,-6 8 0,6-1 0,-9 4 0,-2 4 0,-8 4 0,-1 7 0,-2 5 0,5-5 0,-7 0 0,2 2 0,5 3 0,-5 1 0,1 1 0,-3 0 0,4 1 0,-4 3 0,1 2 0,-1-2 0,4 5 0,-4-1 0,0 0 0,0 1 0,5-1 0,-5-4 0,0 2 0,0-2 0,7-9 0,-3-2 0,3 0 0,-3-2 0,5 0 0,-4-4 0,4-5 0,4 6 0,2-10 0,3-4 0,8-5 0,-4-9 0</inkml:trace>
  <inkml:trace contextRef="#ctx0" brushRef="#br0" timeOffset="3">2618 589 12287,'11'2'0,"-4"4"0,-5-4 0,-2 9 0,0-4 0,0-3 0,0 9 0,0 0 0,-2 7 0,-5 0 0,3-1 0,-9 3 0,0 2 0,2 2 0,-7 7 0,5-5 0,-4 2 0,-3 5 0,7-2 0,0 2 0,-2 2 0,-3-2 0,-1 2 0,-1 4 0,1 3 0,-1-1 0,0-10 0,1 8 0,-1 1 0,1-1 0,5-8 0,1 10 0,-2 3 0,-2 2 0,-3-2 0,1 4 0,-1 0 0,0 0 0,1 2 0,-1 7 0,1 2 0,-1 4 0,0-10 0,1 1 0,-1-4 0,1-1 0,-1-6 0,3 3 0,-1-2 0,-1-3 0,8-3 0,-11 10 0,2 0 0,5 0 0,0-9 0,-5 7 0,1 4 0,-1 1 0,5 1 0,-1 3 0,-1-1 0,2 3 0,-3-9 0,-6 13 0,-2 1 0,2-3 0,0-7 0,0-4 0,-2 0 0,2 0 0,0-4 0,3 4 0,-1 0 0,4 0 0,3-11 0,-4 7 0,-1 2 0,0 0 0,3 4 0,2-4 0,2 7 0,-3-1 0,-1 1 0,-3 1 0,-1-1 0,-5-3 0,4-4 0,-4 8 0,2 5 0,-2 0 0,4-11 0,-4-4 0,2 2 0,-2-2 0,4 2 0,-4 8 0,4-1 0,2-3 0,1-6 0,-1 6 0,0 0 0,1-2 0,-1 0 0,1-6 0,-1 2 0,0-3 0,1 1 0,-1-3 0,-2 3 0,1-5 0,1-2 0,-10 11 0,10-9 0,-2 2 0,0 1 0,3-5 0,-1-2 0,1-3 0,-1 3 0,3 7 0,-1 1 0,-1 1 0,8-12 0,-13 12 0,0 2 0,2 2 0,7-5 0,2 3 0,-3-5 0,-1-2 0,4-6 0,2-2 0,0-3 0,0-4 0,5-2 0,-5-3 0,0 3 0,0 4 0,5-9 0,-5 7 0,0 3 0,0 1 0,-2-2 0,-5 4 0,3 1 0,2-1 0,7-6 0,-5 3 0,0-6 0,0-1 0,4 0 0,-3-1 0,1 1 0,-4-1 0,6 1 0,1 0 0,-3-1 0,7-6 0,-7 0 0,3 3 0,-1 1 0,0-4 0,7 0 0,0 2 0,-2-6 0,-4-2 0,4-5 0,2-20 0,10-12 0,10-20 0</inkml:trace>
  <inkml:trace contextRef="#ctx0" brushRef="#br0" timeOffset="4">2520 980 12287,'2'-13'0,"5"0"0,-5 7 0,5-7 0,-5 6 0,0-4 0,4 3 0,-3-8 0,3 3 0,-4 2 0,1 1 0,1-1 0,2 0 0,1 4 0,-7-6 0,0-2 0,2 6 0,2 1 0,3-1 0,0 7 0,-7-5 0,-3 14 0,-3 6 0,-5 11 0,-9 4 0,-1 5 0,-6 8 0,3-2 0,-6 7 0,2-5 0,4-2 0,2-6 0,2-2 0,1-3 0,-1-4 0,9-2 0,3-5 0,-1-4 0,9-4 0,-2-11 0,6-5 0,13-4 0,1-10 0,6-3 0,0-3 0,-2-1 0,-5 4 0,-2-2 0,-2 2 0,0 2 0,5 3 0,-3-1 0,-2 0 0,0 1 0,7-1 0,-1 1 0,-6-1 0,-2 1 0,-2-1 0,6 9 0,-13 2 0,7 9 0,-9 2 0,0 5 0,-2-5 0,-5 5 0,5-5 0,-6 7 0,8-7 0,0 7 0,0-9 0,0 0 0,0 8 0,0 5 0,0 5 0,0 1 0,0 3 0,0 4 0,2-2 0,2 9 0,3 2 0,-3 2 0,5 4 0,-3 0 0,-1 3 0,-3 0 0,4-14 0,1 7 0,-3-4 0,-2-3 0,-2-6 0,0 2 0,0-4 0,3-5 0,3-3 0,5-14 0,9-11 0,-1-9 0</inkml:trace>
  <inkml:trace contextRef="#ctx0" brushRef="#br0" timeOffset="5">2246 1333 12287,'-20'0'0,"1"0"0,-1 0 0,7 0 0,0 0 0,8 0 0,-12 0 0,15 0 0,0-2 0,10-2 0,3-5 0,5-2 0,1-2 0,3-7 0,1 1 0,5-1 0,-2 1 0,7-1 0,-1-2 0,1-4 0,-7 4 0,13-15 0,-7 7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8:49:07.394"/>
    </inkml:context>
    <inkml:brush xml:id="br0">
      <inkml:brushProperty name="width" value="0.08571" units="cm"/>
      <inkml:brushProperty name="height" value="0.08571" units="cm"/>
    </inkml:brush>
  </inkml:definitions>
  <inkml:trace contextRef="#ctx0" brushRef="#br0">1 97 12287,'0'-7'0,"0"1"0,0 2 0,0 2 0,1 6 0,3 9 0,-1 5 0,4 0 0,-2 2 0,-2 5 0,2-1 0,0 6 0,1-1 0,-1 3 0,3-2 0,-3-1 0,1-1 0,-1 0 0,0-4 0,-2-5 0,1-1 0,6-2 0,-9-11 0,3-5 0,-1-7 0,-1-7 0,2-4 0,-1-1 0,4-1 0,-1-4 0,2 0 0,0 0 0,-4 4 0,3 0 0,0 0 0,-1 1 0,-3 0 0,3 6 0,-2 0 0,0 2 0,0 7 0,0 0 0,0 8 0,-2 5 0,0 6 0,-2 4 0,0 5 0,1 1 0,3 3 0,-1-4 0,3 2 0,0-6 0,-4-3 0,4 1 0,-1-4 0,0 2 0,1-1 0,3-7 0,-1-4 0,3-2 0,1-2 0,0-2 0,0-3 0,0-7 0,0-2 0,-1-6 0,-2 0 0,-1 2 0,-1-5 0,2 3 0,-2-4 0,-2-4 0,1 1 0,-4-4 0,2 0 0,-1 0 0,-2 5 0,-1-1 0,0 4 0,0 3 0,0 5 0,-1-1 0,-2 3 0,-1 1 0,-4 4 0,3 1 0,-2 2 0,5 1 0,-4 4 0,6 1 0,0 3 0,6 3 0,0 5 0</inkml:trace>
  <inkml:trace contextRef="#ctx0" brushRef="#br0" timeOffset="425">531 422 12287,'1'12'0,"2"2"0,1 1 0,-1 1 0,2 4 0,-1-3 0,0 0 0,1 1 0,-3-2 0,2-3 0,-3 2 0,-1 1 0,0 0 0,0-4 0,0 0 0,0 0 0,-1 0 0,-2 0 0,-1 0 0,-5-1 0,1-2 0,-3-1 0,-1 2 0,0-5 0,-2-1 0,0-1 0,-2 1 0,0-3 0,3 3 0,1-2 0,0-2 0,4-4 0,0 0 0,0 0 0,2-2 0,-4-2 0,6-7 0,2-1 0,0-10 0,2 0 0</inkml:trace>
  <inkml:trace contextRef="#ctx0" brushRef="#br0" timeOffset="606">531 230 12287,'0'0'0</inkml:trace>
  <inkml:trace contextRef="#ctx0" brushRef="#br0" timeOffset="869">699 374 12287,'0'8'0,"0"0"0,0 2 0,0-4 0,0 2 0,0 2 0,0 0 0,0-2 0,0 0 0,0 2 0,0 1 0,2 1 0,0 0 0,2 0 0,1-4 0,-4-2 0,3 0 0,-1-2 0,5-4 0,0 0 0,4 0 0,0-11 0,0-2 0</inkml:trace>
  <inkml:trace contextRef="#ctx0" brushRef="#br0" timeOffset="1049">712 145 12287,'-13'2'0,"1"0"0,0 2 0,6 0 0,0-4 0,17 6 0,2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8:49:09.534"/>
    </inkml:context>
    <inkml:brush xml:id="br0">
      <inkml:brushProperty name="width" value="0.08571" units="cm"/>
      <inkml:brushProperty name="height" value="0.08571" units="cm"/>
    </inkml:brush>
  </inkml:definitions>
  <inkml:trace contextRef="#ctx0" brushRef="#br0">25 362 12287,'12'0'0,"0"0"0,-4 0 0,0 0 0,0-2 0,-2-2 0,5-2 0,-4-6 0,1-1 0,0 1 0,-4 0 0,4 0 0,1 0 0,-2 6 0,1 2 0,1 2 0,2 2 0,-3 6 0,0 2 0,2 2 0,0 2 0,2 0 0,-1 0 0,-2 1 0,-1-1 0,0-6 0,4-2 0,1-2 0,-1-2 0,-2-2 0,0-2 0,-2-4 0,-6-4 0,4-4 0,-2-4 0,0-3 0,0-2 0,-4-2 0,0-1 0,0 1 0,0-2 0,0 2 0,0 3 0,0 3 0,0 6 0,0-1 0,0 2 0,0 2 0,-2 6 0,-2 2 0,3 2 0,-10 2 0,10 0 0,-10 6 0,5 0 0</inkml:trace>
  <inkml:trace contextRef="#ctx0" brushRef="#br0" timeOffset="391">1 133 12287,'0'25'0,"0"3"0,0-5 0,0 2 0,0 0 0,0-4 0,0-5 0,0 0 0,0-3 0,1-6 0,3-3 0,-1-2 0,3-4 0,0-2 0,3-3 0,-2-5 0,5 0 0</inkml:trace>
  <inkml:trace contextRef="#ctx0" brushRef="#br0" timeOffset="935">434 241 12287,'0'16'0,"1"2"0,3 0 0,-2-2 0,2 3 0,-3-1 0,-1-4 0,0 4 0,0-2 0,0-2 0,0 0 0,0-2 0,0 0 0,0 0 0,0-4 0,0 0 0,0-5 0,5-14 0,2-9 0</inkml:trace>
  <inkml:trace contextRef="#ctx0" brushRef="#br0" timeOffset="1211">494 362 12287,'7'8'0,"-2"-2"0,-1 1 0,0 0 0,2-3 0,-2 2 0,4 0 0,-2 2 0,3-3 0,0 2 0,2-3 0,1 3 0,0-2 0,-4-1 0,0-4 0,1 0 0,2 0 0,1 0 0,0 0 0</inkml:trace>
  <inkml:trace contextRef="#ctx0" brushRef="#br0" timeOffset="1544">711 338 12287,'7'12'0,"-2"-4"0,-4 0 0,4 1 0,-4-2 0,3 2 0,-3 3 0,-1 3 0,2 2 0,0-2 0,2 1 0,-1-1 0,-2 2 0,-1 0 0,0 1 0,0-1 0,4 3 0,0-2 0,-1 0 0,-2 4 0,-1-3 0,-1-1 0,-2 0 0,-1-4 0,-4 4 0,3-2 0,-2 0 0,-2 1 0,-2-5 0,-1 2 0,-1-5 0,-3 1 0,2-5 0,-2-1 0,3-3 0,1-1 0,-2-1 0,1-3 0,-2-4 0,1-3 0,7-5 0,-5 0 0,8-11 0,-2 2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18:49:12.010"/>
    </inkml:context>
    <inkml:brush xml:id="br0">
      <inkml:brushProperty name="width" value="0.08571" units="cm"/>
      <inkml:brushProperty name="height" value="0.08571" units="cm"/>
    </inkml:brush>
  </inkml:definitions>
  <inkml:trace contextRef="#ctx0" brushRef="#br0">181 0 12287,'0'0'0</inkml:trace>
  <inkml:trace contextRef="#ctx0" brushRef="#br0" timeOffset="473">36 120 12287,'-1'8'0,"-3"1"0,3-5 0,-5 2 0,2 1 0,0 0 0,0-3 0,4 4 0,-5-6 0,4 5 0,-3-3 0,2-3 0,2 3 0,0-8 0,0-4 0,4-2 0,2-1 0,0 2 0,4 1 0,-4 0 0,2-5 0,2 1 0,-3 2 0,-1 0 0,0 2 0,-1 6 0,-2-4 0,1 1 0,0 4 0,-4-5 0,0 8 0,0 2 0,-6 2 0,0 6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3:15.7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19507 7746,'-7'38,"2"-4,5-4,0-5,0-8,0 3,0-9,0 11,0-8,5 7,5-8,6 3,7-1,4-1,-2 0,2-4,-5-3,-1 0,-3 0,9-3,-6-1,9-3,-7 0,-1 0,-6 0,-1 0,-5 0,-2-9,-4 2,-1-12,-3 9,0-7,-9 6,-15-20,-1 10,-4-2,-7-5,-1-2,-2 1,1 1,3 4,3 3,-14-11,8 7,9 7,0-3,11 16,2-4,5 9,5 3,0 14,3-4,3 11,0-7,0-3,0 3,0 0,0-3,7 13,0-9,9 5,0-11,3-3,0-5,3 1,-5-4,-1 4,-3-4,-3 5,3-6,2 3,-1-3,1 0,-3 0,0 0,-3-2,-3-13,-4 3,-2-9,0 8,0-9,0-6,-3-29,-6 26,-2-1,2-2,-3 2,-22-13,10 24,1 13,12 7,3-2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3:19.2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16334 9057,'0'-37,"0"1,0-23,0 18,0 2,0-2,0 3,0-1,0-13,0 4,0-12,0 3,0 10,0 3,0-3,0-7,0-3,0-2,0 2,0-3,0-1,0 2,0 8,0 1,0 0,0-3,0-9,0-4,0 1,0 1,0 6,0-1,0 4,0 4,0-12,0 7,0 3,0 6,0 4,0 7,0 12,0 0,0 11,0 6,0 4</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3:43.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13462 15928,'49'0,"1"0,0 0,2 0,4 0,1 0,0 0,2 0,0 0,2 0,3 0,-8 0,2 0,2 0,1 0,1 0,0 0,-4 0,0 0,1 0,1 0,0 0,0 0,1 0,3 0,0 0,1 0,0 0,0 0,0 0,-2 0,-4 0,0 0,-2 0,1 0,-1 0,1 0,1 0,3 0,2 0,0 0,0 0,-2 0,-1 0,-3 0,3 0,-2 0,-3 0,1 0,0 0,4 0,2 0,-1 0,-2 0,-4 0,-2 0,-4 0,-1 0,-1 0,13 0,-2 0,-1 0,-6 0,-1 0,3 0,-7 0,3 0,0 0,-1 0,13 0,-1 0,1 0,-7-1,2 1,1 0,-3 1,-4-1,-1 2,0-1,-1 0,15 1,-1 0,0 1,-1 0,-1 1,-1-1,2 1,0 0,-3-1,-8-1,-3 0,-1 0,20 0,-4 0,-13-1,-2-2,-5 1,-1 0,3 3,1-1,-4-1,-1-1,0 2,1 1,6-3,2 0,5 0,1 0,1 0,1 0,-2 0,-2 0,-6 0,-5 0,17 0,-14 0,-15 0,-9 0,4 3,-4-2,-1 2,1-3,0 0,9 0,2 0,11 3,-5-2,0 2,-9-3,-3 0,-10 0,-5 0,-7 0,4 0,0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6:06.2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16260 6894,'1'57,"1"1,-1-10,0 3,-1 2,1-3,-1 4,0 1,-1-2,1 13,0-1,0 0,0-15,0 1,0-1,0-3,0 3,0-2,0-1,0-1,0 0,0-2,0 16,0 0,0-14,0 2,0 0,0-2,0-1,0 1,0 2,0 1,0-2,0 19,0-5,2-15,0-4,-1 12,2-23,0-14,-2-7,2-1,0 0,-3 0,5 0,-20-25,2-6,-2-5,-2-4,2 1,1-4,-6-22,-1-6,8 16,1-1,-2-6,1-2,-1-6,-1-5,1 0,1 2,2 4,1 1,1-1,0 0,0-2,-1 4,0-2,1-1,-1 0,1 2,1 1,0-3,1 0,1 2,0 2,1 4,-2-14,2 5,-1 3,2 7,0 2,1 6,0 2,1 6,0-1,1 14,-2 13,3 0,0 4</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4:14.2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12602 8191,'56'0,"0"0,1 0,4 0,1 0,-13 0,0 0,2 0,0 0,2 0,1 0,1 0,1 0,-4 0,2 0,1 0,-1 0,-3 0,1 0,-3 0,1 0,2 0,11 0,4 0,0 0,-5 0,-3 0,-4 0,8 0,-7 0,8 0,4 0,2 0,-3 0,-5 0,-5 0,-5 0,-1 0,3 0,5 0,-4 0,5 0,2 0,3 0,0 0,-1 0,-2 0,-4 0,3 0,-2 0,-3 0,0 0,0 0,1 0,1 0,1 0,0 0,-1 0,-1 0,-3 0,10 0,-2 0,-3 0,-3 0,4 0,-4 0,-3 0,5 0,-5 0,-16 0,-2 0,7 0,0 0,-4-1,-1 2,-2 1,-1 0,28-1,-6 3,-23-2,0 0,24 3,-19-3,1 0,-4 2,-1-1,3-1,0 1,0 1,0 0,28 0,-17 0,-16-1,-15-3,-7 3,-1-3,-1 0,2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4:34.7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20099 10676,'42'0,"0"0,-1 0,1 0,3 0,1 0,-1 0,3 0,3 1,7 1,0 1,-10 0,1 2,2 0,4 0,-3-1,4 1,4 0,0 0,-1 0,-2 1,4 0,-2 0,-1 1,3 0,3-1,-3 0,4-1,3 1,0-1,0 0,-4 0,-4 0,0 0,-4-1,-2 0,0 0,1 0,4 0,2 0,-1 0,1 0,-1 1,-1-1,1 0,0 0,-3 0,-3 0,10 1,-6 0,6 0,-10-2,5 0,2-1,-2 1,-3 0,-4 0,-2 1,-1-1,0 0,15-1,-1 0,0 1,-4 1,-1 1,3 0,-9-1,3 1,0 0,0-1,-4 1,-1 0,0-1,2 1,6 1,1 0,1 0,-2 0,-1-1,-1 1,0 0,-2 0,10 1,-2 0,-1 0,-3 0,-1 0,-1 0,-5 0,-1-1,-2 1,13 0,-2 0,-9 0,-3 0,-9-2,-2-1,12 1,-11 2,4-6,6 9,12-4,-25-1,1 2,2-1,1 0,4-4,0 1,-3 3,0-1,-3-4,-2-1,18 4,-6-4,-21 0,10 0,-17 0,0 0,2 0,8 0,10 0,15-4,-20 1,2-2,2-3,1-1,4 0,1 0,0-4,-1 1,19-2,-10-1,-25 7,-8 4,-5-2,-1 6,-5-6,-1-2,-6-2,-3-1,-1 2,2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32"/>
    </inkml:context>
    <inkml:brush xml:id="br0">
      <inkml:brushProperty name="width" value="0.08571" units="cm"/>
      <inkml:brushProperty name="height" value="0.08571" units="cm"/>
      <inkml:brushProperty name="color" value="#00A0D7"/>
    </inkml:brush>
  </inkml:definitions>
  <inkml:trace contextRef="#ctx0" brushRef="#br0">0 237 12287,'0'8'0,"0"-1"0,0-7 0,0 0 0,0 0 0</inkml:trace>
  <inkml:trace contextRef="#ctx0" brushRef="#br0" timeOffset="1">0 237 12287,'0'-15'0,"0"5"0,0 0 0,0-1 0,0-3 0,0 4 0,0 1 0,0-3 0,0-1 0,0-2 0,0 0 0,0 0 0,0 0 0,0 0 0,0 0 0,0 0 0,0 1 0,0 5 0,0 4 0,0 10 0,0 4 0,0 5 0,0 3 0,0 3 0,0-2 0,0 5 0,0-1 0,0-4 0,0-1 0,0-3 0,0 1 0,0 0 0,0 0 0,0 0 0,0 0 0,0-5 0,0 0 0,0-7 0,0 4 0,0-9 0,0-3 0,0-5 0,0 2 0,0-2 0,0-2 0,0-1 0,0-2 0,0 0 0,0 0 0,0 1 0,0-1 0,0 0 0,0 0 0,0 5 0,0 0 0,0-2 0,0 4 0,0-2 0,0 0 0,0-5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4:36.6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8004 11438,'50'0,"-1"0,1 0,7 0,4 0,2 0,1 0,-8 0,1 0,0 0,1 0,0 0,4 0,0 0,0 0,0 0,0 0,-3 0,1 0,-1 0,-1 0,-2 0,2 0,-3 0,0 0,1 0,3 0,1 0,-1 0,-2 0,4 0,-3 0,2 0,-8 0,1 0,1 0,0 0,4 0,2 0,-1 0,0 0,-4 0,-1 0,0 0,1 0,3 0,1 0,0 0,1 0,-7-1,1 0,1 1,-1 0,0 2,8 2,-1 3,2 0,2-1,-9-2,3-1,2 1,0-1,-1 1,-1 2,4 1,0 2,-1 1,-2-1,-1 0,3-1,-1-1,-2 1,-2-1,10 3,-3 0,-6-1,-8-1,-3-1,2 2,-3-1,-9-3,-3-1,22 5,-17-4,0 1,7 2,-10-2,2 1,-2-1,0 1,-1 1,0 0,25 5,-21-3,-13-6,-6 2,-8-3,-3 0,-4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5:01.8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11148 7955,'-9'24,"1"-2,6-10,-2-5,-2 3,-2-6,1 2,-4-3,1-3,1 0,-2 0,7-11,-1 6,5-9,0 3,0 4,0-5,13 6,-7 3,10 1,-5 2,-4 0,7 0,-8 5,0 1,-3 6,-1-2,-1 1,2-5,-3 8,0-6,0 3,0-3,0 1,-13-2,9-21,-9 7,13-15,0 14,6-2,0 1,6 0,0 6,-3 0,0 3,-39-6,18 5,-28-8,27 5,-1-2,4 2,-2-2,6 6,-3-6,6-5,0 3,3-9,0 4,0-1,3-2,1 6,5-2,1 5,0-3,2 7,1-3,3 6,0-3,3 3,-7 6,4 11,-3 4,-2 3,-5-1,-3-9,-3 3,0-4,0 0,0-3,0 5,-11-1,-4 2,-12 0,-3-8,-1-3,0-5,3 0,8 0,6 0,2 0,2 0,0 0,0 0,-2-2,2-8,-3-3,4-6,3 0,2 2,1 1,3 6,0-2,0 2,0-4,0 1,0 0,0 3,0-2,0 5,17 1,-1 4,15 2,-8 0,-3-3,-8 2,1-5,-7 5,7-5,-7 6,7-3,-4 3,7 0,0 0,6 0,1 3,3 6,1 8,-10 0,-2 2,-8-6,0 1,-1 2,-2-1,-1 1,-3 3,0 2,0 5,0-3,-8 0,0-4,-5-6,1-1,5-6,-2 0,3 0,0 0,-3-3,-4 0,-3-3,-11 0,3 0,-6-9,7 1,0-8,10 9,-2-1,8 7,-6-5,7 3,-7-4,6 1,-5-6,2-5,0-3,4-2,3 2,3 1,0 6,0-2,0 8,0-6,0 3,3-3,1 0,2 0,1 3,2-5,-2 1,-1 1,-3-2,-3 9,0-3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5:09.5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11642 12283,'35'-14,"-7"0,-9 13,-9-2,9 3,-5 0,11 0,-5 3,3 10,-3 9,-3 13,-3-1,-3-5,-7-4,-1-11,-3 3,0-7,0 2,0-2,0 2,-3-3,-6-3,-8-3,-10-3,2 0,1 0,3 0,3-3,1-4,0-1,3-4,1 1,0 1,-3-8,2 3,-2-10,6 1,3-6,4-1,3 6,0-2,0 13,0-3,0 7,0-3,5 7,5-1,2 5,7 2,-7 0,7 2,-9 2,5 2,-9 0,4 0,-4 0,3 0,-3 0,4 4,-4 0,0 5,1 5,-4 3,0 0,-3 3,-5-10,-8 3,2-9,-8-4,9-3,-3-3,0 0,0 0,0-6,5 4,2-4</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5:14.4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21840 9781,'34'0,"1"0,-9 0,5 0,4 0,-10 0,2 0,0 0,-3 0,7 0,-9 0,0 0,-1 0,15 0,3 0,14-3,-5 2,4-6,-17 6,1-6,-5 3,-6 0,3-2,-12 6,-2-3,-1 0,-3 2,-1-2,-1 0,2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5:16.7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25712 9622,'33'0,"0"0,30 0,0 0,1 0,-4 0,-4 0,-18 0,3 0,-3 0,4-8,-4 6,17-9,-5 7,14-4,-7 4,-12-2,-9 5,-16-2,-8 3,-46-12,4 2,-32-7,3 5,2-2,20 8,-2 1,-2 0,-2 0,-6 0,-2 0,2 4,-4 1,3-2,-4 0,-1 1,1 0,-1 2,-1-1,7 0,-3 0,1 0,1 0,-9 0,2 0,2 0,4 1,3 0,3 1,-3 0,5 0,-21 6,35-3,16-2,9-1,36 2,25-1,-5-1,3 0,-4-2,-1 0,6 0,3 0,-10 0,4 0,-3 0,10 0,2 0,-4 0,4 1,-4-2,3-4,-3-1,1 3,0-1,-5-5,-1 1,-2 2,-2 1,-15 0,1 0,22-2,1-1,-21 3,0 0,17-2,-1 1,-16 1,-4 1,5 0,-12 0,-27 4,-48 7,17-2,-5 0,-21 3,-3 1,11-2,0 1,-4-1,0 0,7-1,1-1,-4 0,1 1,11-1,1 0,-7 2,2 1,-17 2,16-1,-2 0,12-2,1-1,-29 7,35-3,14-4,39 0,5-2,31 0,-29-4,1 0,7 0,0 0,3 0,3 0,-4 0,3 0,-2 0,15 0,1 0,-6 0,4 0,-3 0,7 0,-3 0,-5 0,-5 0,-14-2,-4 0,6-2,-12-3,-3 4,-13-2,-5 1,-5-2</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5:22.7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28592 9351,'-3'-44,"0"-4,3 4,0-8,0 3,0-4,0 13,11 4,-2 10,7 2,2-3,4-5,5 4,8-7,-8 11,0-2,-7 8,-4-1,4-4,5-3,2-4,-2 5,-4 7,-3 4,4-1,9 1,2-1,15 7,1 2,8 6,1 7,3 16,-20-1,-4 13,-22-17,0 3,-5 2,1 9,1 15,-4 7,-1 4,-7 4,0-12,0-8,0-11,-3-9,-1-5,-3 4,0-7,0 7,0-7,0 3,-8 2,-4 5,-11 4,-5 3,-6 1,-7-4,3 4,2-12,11 1,6-9,0 2,3-6,-13 9,-2-4,-6 1,-4-6,-4-5,19-10,0-4,-26-9,28 2,1-6,-6-14,2-4,11 7,0-2,-12-13,2 0,19 17,1 1,-4-2,1 1,6-13,0 12,2 0,3-5,1 0,4 26,0 10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5:26.4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29905 7969,'0'29,"0"-2,0-18,0 6,0 1,0 0,0 9,0 0,0 18,0-8,0 6,0-10,-3 1,5 4,3 15,3-19,1 1,1 5,1-1,-1-1,0-2,6 14,-6-16,-3-15,-3-7,-1-1,-1 0,-1 2,2 10,-3 28,0-11,0 3,0 14,0 4,0 4,0 0,0-6,0-1,1-10,1-5,4 11,2-20,4-19,6 0,6-5,17 8,4-6,-1 3,-4-7,3 1,-6 0,2-1,16 2,0-1,-7-2,-3-1,-5-2,-1-1,25-1,-30-1,-2-1,14-6,4-5,-13-3,-5 0,9-1,-8 1,5-5,3-2,-17 2,-1-3,4-4,-1-3,5-12,0-4,-10 8,0-2,-1 1,7-13,-2 1,1-7,-3 2,-8 14,-3 2,-1 0,-1-1,-2-3,-1-1,-3 0,-2 0,1 0,-1-1,-2-2,0 0,1 4,-2-2,-8-1,-4-4,-1 0,0 0,-2-1,-2 1,-6-4,-4 0,0 2,1 2,0 2,-1 5,-7-1,1 6,6 6,0 6,-22-5,1 23,4 7,-13 3,9 12,14 0,0 4,-2 6,-2 5,-1 2,-3 2,2 1,6-4,2 0,-2 2,-10 6,-1 3,4-2,-1 4,4-1,4-5,3 0,10-6,4 0,7 3,3 0,-3 20,7 5,4-11,0-1,0 4,0 5,0-16,0 23,0-11,0-14,0 1,1-3,1 1,2 7,1 1,1 1,1-1,1 5,1-3,0-8,0-2,4 21,-2-24,-3-6,-1-8,2 2,-2-7,2-3,-6-5,-1-5</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5:42.1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30204 7742,'-3'59,"2"-22,0 3,0 19,2 2,-1-5,0 1,0-9,1 2,-2-2,-4 8,-1-1,3 7,-2 2,-3-3,-1 3,2-9,-1 3,1 0,0 0,1 1,-1-1,0 3,-2 0,3-1,1-6,1-1,1-2,1 10,0-4,2-13,0-2,0-7,0-3,0 5,0-10,3-1,4-5,4 1,8 0,5 6,26 10,-16-15,2 0,3 0,3-1,-4-3,4 1,0-3,10 1,0-2,-10-3,1 1,-2-3,8-2,-2-4,-8 0,-1-2,22-3,-5 0,-5 0,-3 0,-4-4,-5-4,10-15,-18 3,1-4,10-7,2-2,-1-1,0-1,7-7,-1 0,-9 7,-1 2,3-2,-1 1,-12 9,-1 1,12-7,-20 8,-9 9,1-7,-4-1,9-30,-9 18,0-5,3-17,-2-6,-4 15,-1-3,-1-1,0-6,0-2,-1-1,-1 10,0 0,0-1,0 2,0-11,0 1,0 2,-3 7,0 2,0 3,-1-9,-3 7,-15-10,7 22,0 2,-17-9,10 17,-2 2,-24-13,3 6,-6-3,15 8,-2 0,-2-2,-11-6,-2-2,-2 2,-2 2,-1 2,0 1,3 2,0 1,1 3,4 6,1 2,0 2,4 1,2 1,2 2,-4 0,4 2,2 3,3 1,-7-2,2 4,12 0,-6 0,8 0,-14 0,5 0,-7 6,19 1,1 5,14 4,3-6,0 5,6-6,-3 5,3 3,-4 0,4 5,-8 23,4 16,-3-11,0 4,2 8,0 2,-1-12,-1 1,1 1,1 4,1 1,1 1,-1 2,0 0,1-1,1-9,0-1,1-1,1-3,0-1,0-3,0 8,0-2,0 1,0 0,0-4,0 0,2 3,1 0,1-10,2 0,8 20,6 2,5-8,5 0,-5-10,2 1,2-1,3-4,3-1,1-2,-1-3,1-2,2-1,4-1,3-1,0-1,3-2,0-2,0-1,-6-5,-1-1,-1-1,13 3,-4-2,-11-8,-4-2,17 3,-17-4,-1 0,18 0,3-1,-2-4,-6-9,0-10,-9-22,-18 6,-1-2,-4 5,-1-1,2-2,-1 1,8-18,-4 13,3-9,-8 6,-1 4,-5 7,-1-4,-3-3,-1-4,1 0,0-5,-1-2,-1-7,-1-1,-1-2,1-2,-1-2,-3 0,-3-1,-4 0,-4 2,-3 4,-4 2,-4 3,-7-1,-5 2,0 3,2 6,-1 4,-1 1,0 4,0 1,0 2,-10-8,3 4,10 13,1 1,-4-4,-1 2,-18-4,27 14,-2 1,-10 0,-2 1,7 5,-1 2,-3-1,0 2,-22 3,26 11,6 8,16 6,-1 2,7-1,-5 1,0 15,1 2,-4 11,5-8,0 4,-1 5,-1 4,3-5,0 4,2 1,2 0,2-1,0 0,1-6,1 0,1-1,0-1,2-1,2-3,4 6,3-5,-2-6,5-4,22 14,5-17,5-8,-3-4,-9-11,1-2,14 0,3-2,4-1,-4-4,1-1,-7-1,3-1,-1-1,11-6,0-3,4-4,-3-4,-14-3,-3-2,-6 0,-2 1,15-15,-23 4,-5 4,-3-3,-6-5,-3 5,-3-2,-1-4,0-1,-3-3,-8-20,-5-3,1 20,-3 0,-4 0,-8-5,-6 0,-1 2,2 3,-2 2,0 3,1 4,-1 1,2 4,-6-6,2 6,-20-3,14 9,-6 15,15 3,-5 7,10 0,1 0,-5 3,7 10,-7 8,14 14,3 4,2 18,8 3,0 0,4-3,0-15,0 1,0-1,0-4,4-2,11 9,8-8,14 5,7-21,0-10,4-8,-14-6,-3-5,-13-2,-1-8,-4 4,-2-3,-1 0,-3-1,0 0,-3-12,-1 0,-3-14,0 1,0 3,0 12,0 8,-10 14,-6 4,-12 2,-8 0,-2 0,-4 0,-15 0,11 0,-7 3,17 13,11 10,5 14,8-1,1-3,7 19,0-12,4-4,0 1,0 13,0-19,0-1,0 17,0-13,0 3,3 0,2 0,4 9,3 1,4-4,4-4,5-8,3-4,3-5,1-5,24 5,-4-13,-11-9,-8-3,3 0,-7-15,-2 1,-6-18,-1-1,7-20,-4-7,-7 27,0 0,-5 1,-2 2,6-15,-8 5,-4 16,-3 1,-3 5,-13-9,-11-3,-20-11,22 20,-3-1,-23-13,-7-1,17 14,-1 0,-2 0,-5-3,-3 0,0 2,0 4,-2 2,3 2,-8 1,4 3,5 3,4 3,-9 5,24 0,21 0,0 10,6 2,1 10,3-1,0 5,0-3,11 21,14 10,-3-15,4 0,10 7,7 0,-6-12,5 0,3-2,-4-4,3-2,1 0,-1-2,11 4,0-3,2 0,-12-5,2 0,-1-1,-2-4,1-2,-3-3,-1 0,8 5,-1-2,5-4,-3-1,-17-3,0-1,5 1,0 0,17 0,-12 0,-8-5,-12-10,-10-2,-7 0,-6 2</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5:53.4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28525 9736,'32'0,"-5"0,-7 0,-4-6,3 5,1-8,6 8,-5-5,-2 6,-6-3,0 0,0-1,6-3,-2 4,6-3,-4 2,0-3,-3 4,-4-3,-3 5,-1-1,1-1,1 2,1-4,-5 5,8-3,-7 3,7 0,-4 0,6 0,1 0,-2 0,-2 0,-41 12,11-9,-32 8,26-11,0 0,4 0,0 0,-4 0,2 0,1 0,-5 0,6 0,-11 0,-2 0,-1 3,-22-2,9 3,-9-1,16-2,18 2,6-3,9 0,29 8,0-3,27 7,-2-8,5 0,6-4,4 0,-14 0,-3 0,-10 0,2 0,-1-4,18 0,0-1,6-1,-8 5,-22-3,-8 4,-21 0,-36 4,-26-4,10 2,-4 0,4 0,0 0,-5 0,1 0,9 1,3-1,5 2,2-1,-11-2,21 2,18-3,36 0,-3 0,24 0,-19 0,-10 0,-6 0,-9 0,2 0,2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6:48.7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25366 9764,'59'-3,"-25"1,0 1,4 1,0 0,1 0,-1 0,-2 0,-1 0,21 0,-18 0,-2 0,-5 0,1 0,-5 0,5 0,-10 0,4 0,-11 0,1 0,-10 3,-14-22,2 11,-8-15,11 14,1 3,-2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34"/>
    </inkml:context>
    <inkml:brush xml:id="br0">
      <inkml:brushProperty name="width" value="0.08571" units="cm"/>
      <inkml:brushProperty name="height" value="0.08571" units="cm"/>
      <inkml:brushProperty name="color" value="#F6630D"/>
    </inkml:brush>
  </inkml:definitions>
  <inkml:trace contextRef="#ctx0" brushRef="#br0">157 1 12287,'-19'22'0,"8"-5"0,2-17 0,9-9 0,0 7 0,0-6 0,7 10 0,1 4 0,3 7 0,-7-2 0,5 0 0,-2 0 0,-1 0 0,7 2 0,-4 4 0,2-1 0,4-3 0,-4 0 0,2 6 0,2 1 0,3-1 0,1 1 0,1 2 0,0 2 0,-1 2 0,1 0 0,-1-6 0,1-3 0,0-4 0,-1 5 0,1-5 0,-1 4 0,1 3 0,-3-7 0,-1 0 0,-3 2 0,2 2 0,2 3 0,3-3 0,0-1 0,-1-3 0,1 0 0,-1 6 0,1 1 0,0 0 0,-1-1 0,1 1 0,-7-7 0,0 0 0,2 2 0,3 3 0,-5-5 0,0 0 0,2 0 0,2-2 0,-4 4 0,0-6 0,3-1 0,1 1 0,-4 6 0,0-4 0,3 2 0,1 0 0,3-2 0,-3 5 0,-2-3 0,-2 2 0,0 0 0,5 0 0,-3-2 0,-2 3 0,0 1 0,7 0 0,-1-1 0,1-3 0,-5 0 0,0 6 0,5 1 0,2 0 0,-5-1 0,9 1 0,-4-1 0,-2 1 0,-1 0 0,1-1 0,2-1 0,4-5 0,-4 4 0,4-4 0,-2 2 0,2-1 0,-4 3 0,4-6 0,-2 2 0,2 0 0,-9 0 0,7 7 0,0-1 0,-2 1 0,0-1 0,-3 1 0,1 0 0,-1-1 0,1-6 0,0 0 0,1 3 0,6 1 0,-10 3 0,7-3 0,0-2 0,-2-2 0,-1 0 0,-1 7 0,2 0 0,4-1 0,-4 1 0,6-1 0,-2 1 0,0 0 0,0-1 0,-6 1 0,0-1 0,-1 1 0,1-7 0,-3 0 0,-1 2 0,-3 3 0,0-5 0,6 0 0,1 4 0,-1 7 0,1-8 0,0 3 0,-1-1 0,1-1 0,-7 3 0,0-1 0,2-1 0,3-5 0,-5 4 0,0-4 0,2 2 0,2-2 0,-4 5 0,1-7 0,1 2 0,2 0 0,-4-2 0,-2 4 0,0-4 0,0-2 0,-5-1 0,8-1 0,1 6 0,-4-4 0,0-1 0,-1-1 0,1-1 0,-4 7 0,6-4 0,2 2 0,-4-4 0,2 6 0,2 2 0,1-4 0,-1 0 0,-2 0 0,2-1 0,-4-3 0,2 4 0,2-2 0,-4 4 0,2-7 0,0 9 0,0-12 0,1 3 0,-10-4 0,5-2 0,-12 0 0,-3 0 0,-5 0 0,-9 0 0,1 0 0,-1 0 0,1 0 0,-1 0 0,0 0 0,1 0 0,-1 0 0,1 0 0,6 0 0,-1 0 0,-1-2 0,-2-4 0,-3 3 0,1-3 0,-1 4 0,7 2 0,2-2 0,0-3 0,0-1 0,5-1 0,-7 7 0,8 0 0,-3 0 0,8 0 0,2 0 0,4 0 0,5 0 0,9 0 0,-1 0 0,1 0 0,0 0 0,-1 0 0,1 0 0,-1 0 0,1 0 0,2 0 0,2 0 0,2 0 0,0 0 0,-6 0 0,-1 0 0,1 0 0,-1 0 0,1 0 0,0 0 0,-1 0 0,1 0 0,-9 0 0,-3 0 0,-10 0 0,-4 0 0,1-9 0,-6-4 0,1-4 0,-1-3 0,0 1 0,-4 1 0,4 3 0,2 2 0,-4 0 0,4-4 0,0 1 0,1 3 0,-1 2 0,5-4 0,-3 2 0,-6 0 0,7-7 0,-1 7 0,7 0 0,0 9 0,0-14 0,0 8 0</inkml:trace>
  <inkml:trace contextRef="#ctx0" brushRef="#br0" timeOffset="1">236 2980 12287,'-20'0'0,"0"0"0,7 0 0,0 0 0,9 0 0,-5 0 0,9 0 0,2 0 0,5 0 0,4 0 0,8 0 0,1 0 0,-7 2 0,0 2 0,2 3 0,3-3 0,1-1 0,1-3 0,2 2 0,4 4 0,-4-4 0,4 5 0,-2-5 0,2-2 0,-2 7 0,8-1 0,3-1 0,2-3 0,-4-2 0,0 0 0,2 0 0,2 0 0,2 0 0,0 0 0,0 0 0,0 0 0,1 0 0,-1 0 0,2 0 0,5 0 0,-5 0 0,5 0 0,-3 0 0,3 0 0,-9 0 0,5 0 0,-3 0 0,-4 0 0,0 0 0,4-2 0,2-3 0,5-1 0,-11-1 0,2 7 0,-5 0 0,-1 0 0,1 0 0,6 0 0,-6 0 0,-6 0 0,-4 0 0,6 0 0,3 0 0,-1 0 0,1 0 0,-7 0 0,4 0 0,3 0 0,-5 0 0,4 0 0,1 0 0,-1 0 0,-4 0 0,5 0 0,-3 0 0,-4 0 0,4 0 0,-1 0 0,-1 0 0,2 0 0,-6 0 0,4-2 0,-4-2 0,-3-3 0,1 1 0,-1 6 0,1-3 0,0-3 0,-1 4 0,1-5 0,-1 5 0,1 0 0,0-5 0,-1 5 0,1-4 0,-1 3 0,1 3 0,0 0 0,-1 0 0,1 0 0,-7 0 0,0 0 0,2 0 0,-4 0 0,2 0 0,2 0 0,-4 0 0,2 0 0,3 0 0,-8-2 0,-1-4 0,4 3 0,-9-5 0,4 8 0,-12 0 0,2 0 0,-10 0 0,-1 0 0,4-7 0,-2 1 0,0-1 0,2-2 0,-6 5 0,4-7 0,-5 2 0,-1-4 0,-1 7 0,1-7 0,-1 6 0,0 1 0,3 4 0,4-5 0,-4 5 0,3-5 0,4 5 0,-4 2 0,10 0 0,-5 0 0,9 0 0,0 0 0,9 0 0,-5 7 0,10-1 0,1 1 0,2 1 0,3-3 0,-1 6 0,3 0 0,4-1 0,-4-5 0,4 4 0,-4-3 0,-2 1 0,1 6 0,3-7 0,2 1 0,-2 1 0,-2-5 0,-4 5 0,-3-1 0,-2-1 0,-7 1 0,5-5 0,-2 5 0,-2-3 0,-10 9 0,-3 2 0,-5 3 0,-9 1 0,1 1 0,-1 0 0,-6-1 0,0 1 0,0-1 0,-2 1 0,4 0 0,-7-1 0,1 1 0,-1-1 0,7-1 0,-2-3 0,4-2 0,3-2 0,-1 2 0,9-13 0,11-20 0,11-10 0</inkml:trace>
  <inkml:trace contextRef="#ctx0" brushRef="#br0" timeOffset="2">79 6469 12287,'-20'0'0,"1"0"0,6-3 0,-1-3 0,10 4 0,-5-9 0,9 4 0,0 5 0,0-15 0,7 6 0,-1-9 0,8 7 0,-6 2 0,3 2 0,-4-4 0,4 5 0,-1-1 0,1-2 0,5 0 0,1-2 0,3-6 0,-1 1 0,-1 3 0,-3 2 0,-2-2 0,2-3 0,9-1 0,2-1 0,-2 0 0,-2 1 0,0 1 0,2 1 0,2-3 0,2 12 0,-4-14 0,4 0 0,3-2 0,-5-2 0,7 6 0,-1-1 0,-1-6 0,6 3 0,-7-6 0,3-1 0,0 1 0,-1 4 0,8-5 0,-1 1 0,0-1 0,-4 5 0,2-6 0,4-3 0,1-2 0,1 2 0,-2 0 0,3-4 0,0-2 0,-7 3 0,6-7 0,-4 3 0,1 3 0,-6 0 0,12 0 0,-4 0 0,-3-1 0,0 1 0,0 2 0,0 2 0,0 3 0,1 6 0,-1-7 0,0-2 0,0-2 0,-4 4 0,0 3 0,2-1 0,-2 1 0,2-1 0,4-1 0,1 3 0,-5 1 0,-7 4 0,5-6 0,2-1 0,-2 1 0,-7 4 0,5-7 0,2-4 0,2-7 0,2 1 0,-2-7 0,-2 2 0,-3 4 0,1 1 0,4 1 0,-2 1 0,-2 4 0,-9 11 0,2 0 0,-5 4 0,-1 2 0,0 1 0,-3-1 0,-2 3 0,-2 4 0,-6-5 0,6 5 0,2-4 0,0 1 0,1 1 0,-3-2 0,2 2 0,-4-1 0,2-3 0,2-1 0,0 7 0,1 0 0,-3-2 0,-7 6 0,7 2 0,-8 5 0,3 2 0,-16 2 0,-5 5 0,-5-3 0,-1 7 0,-1-2 0,7 0 0,0-5 0,-2 3 0,-3-3 0,-1 5 0,-1-3 0,0 1 0,1 1 0,-1-3 0,1 6 0,-1-3 0,0-3 0,1-1 0,-1 0 0,1 3 0,-1-3 0,7 5 0,0-2 0,-2-3 0,-3 5 0,-1-3 0,6 1 0,2-5 0,2 4 0,2-3 0,16 5 0,4-8 0,5 0 0,1 0 0,1-6 0,-1-3 0,3-2 0,4-4 0,-4 4 0,4-2 0,-2-2 0,2-3 0,-4 5 0,6 0 0,-1-2 0,-1-3 0,2 5 0,-4 0 0,2 0 0,-2 2 0,-9-4 0,-2 6 0,3-1 0,1 5 0,-4-4 0,0 9 0,-9 0 0,-1 3 0,-10 3 0,1-1 0,3 8 0,-1 2 0,-2 2 0,-3 12 0,4 1 0,-1 3 0,2-1 0,-5 1 0,0 6 0,0 3 0,1 3 0,-1-10 0,5 4 0,-3-4 0,3-4 0,2-3 0,2-8 0,0-1 0,0-8 0,0-2 0,0-9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6:50.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25457 9584,'44'-2,"0"1,12 0,0 0,-9 0,-1 2,7-1,1 0,3 0,-4 0,-18 0,-1 0,4 0,-4 0,0 0,-3 0,-10 0,0 0,-4 0,-8 2,-3 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6:59.6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28723 9012,'5'32,"2"-6,8-14,1-3,-2-5,1-2,-9-2,7 0,-4 0,4 0,0-11,0-8,-6-16,-1-4,-6-1,0 5,0 11,0 8,0 4,0 5,0-5,-2 2,-11-9,-13-6,-14-5,-10 0,1 7,1 8,18 8,4 3,10 4,8 9,-1 3,9 8,0 2,0 13,0 0,3 9,4-6,10-3,4 0,14-7,-9-3,10-7,-14-7,4 0,-4-4,0 0,-5-3,6 0,-9-4,5-16,-9-11,-3-14,-4-7,-3 18,0 4,0 10,0 5,0-1,0 4,-2 1,-7 28,5-7,-4 25,8-21,0 3,0-7,0 3,0-1,0-2,0 3,6 2,-1 6,7-1,-5 2,4-11,-4-2,1-7,2-33,-6-4,5-28,-5 18,2 5,3 23,-3 4,3 9,-4 15,-2-11,0 11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3:36.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21026 10533,'57'0,"0"0,1 0,-1 0,0 0,0 0,1 0,2 0,2 0,3 0,2 0,3 0,-14 1,2-1,1 0,2 0,1 0,2 1,1-1,1 0,2 0,1 0,2-1,0 0,-15 1,2-1,2 0,2 0,1-1,1 1,1-1,0 1,1-1,1 0,-1 0,0 1,0-1,-1 0,0 1,-2-1,-1 1,-1 0,-2 0,-2 0,11 0,-2 0,-3 0,-1 1,-2 0,0-1,0 1,0 0,0-1,2 1,1-1,2 1,2-1,-9 0,2 0,2-1,2 1,1-1,1 0,1 1,0-1,0 0,0 0,0 0,-1 1,-1-1,-1 0,-2 1,-2 0,-2 0,-2 0,-3 0,19 0,-5 1,-4 0,-3 0,-1 0,1 0,0 1,3-1,4 0,-8 0,1 0,2 0,1 0,1 0,1 0,0 0,1 0,-1 0,1 0,-1 0,-1 0,0 0,-3 0,1 0,-1 0,0 0,0 0,0 0,0 0,0 0,0 0,0 0,1 0,-1 0,1 0,1 0,0 0,1 0,0 0,-1 0,1 0,0 0,0 0,0 0,0 0,-1 0,1 0,-1 0,-1 0,0 0,-2 0,1 0,-1 0,1 0,0 0,0 0,0 0,2 0,1 0,0 0,2 0,-5 0,1 0,1 0,1 0,0 0,2 0,0 0,0 0,1 0,0 0,-1 0,1 0,-1 0,-1 0,0 0,-2 0,0 0,1 0,-1 0,-1 0,0 0,-1 0,0 0,-1 0,1 0,-1 0,1 0,1 0,0 0,0 0,2 0,1 0,-4 0,3 0,1 0,1 0,0 0,2 0,0 0,0 0,0 0,-1 0,0 0,-1 0,-1 0,-2 0,-2 0,-2 0,-2 0,-2 0,18 0,-4 0,-2 0,-3 0,-2-1,-1 1,-2 0,0 1,-1-1,8 1,1-1,0 1,-3 0,-5 0,-8 0,-9 0,9-2,-24 3,-27 5,0-1,-16-18,12 15,-12-16</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3:37.9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22497 9908,'-33'-2,"-1"0,-20-1,8 3,15 0,-4 0,13 0,-13 0,24-3,-9-4,-6-19,4-2,-11-17,14-1,0-2,7 12,1-3,7 20,0-7,-6 0,8 3,-5-12,3 7,4-14,-4-14,4 21,0-2,0-11,0-4,3-6,3-1,4-4,4-2,-5 17,2-1,1 2,7-9,1 4,-5 3,-1 3,-2 13,-1 1,8-25,-10 23,1-1,0-6,1 0,-2 5,2 0,3-19,1-3,2 2,1-1,-3 15,1-1,1 0,-2 1,1 1,1 1,7-9,-1 5,-7 12,-1 3,11-12,-13 24,0 6,4 1,-3 4,7-2,1 1,5 0,34-6,-23 6,4 0,18-1,4 2,-18 2,0 1,1 0,1 1,1 0,-1 1,1 4,0 2,-3 1,6 0,-3 3,-1 6,-3 3,-15-1,-3 0,20 16,3 4,-13-1,9 7,-24-17,-1-1,17 14,-12-6,0 2,-5-4,-1 1,6 9,-1 1,0 6,-2-1,-3-6,-2-1,0 5,-1 1,-2-3,-1-1,4 19,-2-1,-12-27,0 8,-4-8,0 22,-4-5,-2-9,-4 2,-4-6,-4 1,-7 11,-5 1,-4-3,-2 0,6-11,-1 0,-1 0,-4 1,-2 0,1-2,4-3,0-2,0 0,-3-1,-1-2,1 0,-4 6,2-1,-2-4,-1-1,1 3,-2 0,6-4,-2 0,-2-1,-4 1,-2-1,-2-1,2-2,-3 0,-1-2,-2 0,-3-1,-1-2,-2-1,-1-2,6-3,-1-2,-1-1,-1 0,1-1,-2 1,0 0,0 0,0-1,0-2,-1 0,0-2,0-1,2 0,2 1,-1 0,2 0,2 0,3-1,-6-1,3-2,6 1,5 0,6 0,-1 0,12 0,16 0,5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3:50.0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22072 9443,'34'0,"0"0,26 0,-14 0,8 0,-18 0,3 0,-2 0,1 0,2 0,-1 0,16 0,-9 0,-20 0,-4 0,-4 0,-5 0,0 0,-4 0,3 0,0 0,0 0,-3 0,0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07.492"/>
    </inkml:context>
    <inkml:brush xml:id="br0">
      <inkml:brushProperty name="width" value="0.04286" units="cm"/>
      <inkml:brushProperty name="height" value="0.04286" units="cm"/>
      <inkml:brushProperty name="color" value="#E71224"/>
    </inkml:brush>
  </inkml:definitions>
  <inkml:trace contextRef="#ctx0" brushRef="#br0">396 711 12287,'13'-1'0,"1"-1"0,1-1 0,-4 0 0,3 0 0,-2-1 0,2-2 0,-2 1 0,-1-2 0,-1 0 0,3-2 0,-1-1 0,1 0 0,-3-5 0,1 3 0,0-2 0,0 1 0,-1 3 0,-2-1 0,-2 1 0,-1 0 0,1 1 0,1-2 0,-1 1 0,-1-1 0,-3 4 0,2-3 0,-2 0 0,1 2 0,0-1 0,-3 0 0,0 1 0,0-3 0,0 1 0,0-3 0,0 1 0,0-1 0,0 3 0,0-3 0,0 1 0,0 2 0,-3 2 0,0-1 0,1 1 0,-2 0 0,3 0 0,-2 0 0,-1 0 0,3 3 0,-2-1 0,-1 0 0,2 0 0,-2 0 0,0 0 0,1 4 0,0-4 0,2 3 0,-3-1 0,1 0 0,2-2 0,-2 1 0,0 0 0,0 0 0,1-1 0,-1-2 0,-1 0 0,0 0 0,-3 0 0,3 0 0,-2 0 0,0 0 0,-1 0 0,-2-3 0,-1 1 0,-1-1 0,-2-1 0,2 2 0,-2-2 0,-1 0 0,-2 2 0,2 1 0,0 2 0,-2 1 0,2 0 0,-1 1 0,-3-2 0,-1 2 0,1 2 0,3 2 0,0 1 0,-2 0 0,0 0 0,1 0 0,2 1 0,-1 2 0,1 2 0,-1 2 0,-1 1 0,0 1 0,0 2 0,5-2 0,1 2 0,-1-2 0,0 2 0,3-1 0,-1 3 0,1-1 0,1 1 0,1-4 0,-1 3 0,1 0 0,0 1 0,1 0 0,-2-1 0,1 0 0,0-2 0,2 1 0,-2 0 0,3 0 0,-1 1 0,3-3 0,-1 1 0,0 0 0,-1 1 0,2-2 0,-2 2 0,3-2 0,0-1 0,0 2 0,0 1 0,0 0 0,0 1 0,0-3 0,0 2 0,0 0 0,3 0 0,-2-1 0,3-1 0,-2 1 0,1 1 0,1 0 0,-2-3 0,4 0 0,-3 0 0,1 0 0,-1 0 0,-1 0 0,2-2 0,-2-1 0,0 1 0,2 1 0,-1 1 0,2 0 0,-1 1 0,-1-2 0,1-2 0,-3 2 0,5-1 0,-3 1 0,2 1 0,-1 0 0,3-1 0,-2-2 0,-2 3 0,2-3 0,0 2 0,1 0 0,-1-1 0,-2 0 0,1-2 0,1-1 0,-1 1 0,1-1 0,1-1 0,-1 1 0,2-1 0,0-1 0,1 1 0,1 1 0,2-1 0,-1-1 0,2-1 0,1 0 0,-1 0 0,-1 0 0,2 0 0,1 0 0,-2 0 0,4 0 0,-3 0 0,2 0 0,1 0 0,1 0 0,1 0 0,2 0 0,1 0 0,0 0 0,7 3 0,1 2 0</inkml:trace>
  <inkml:trace contextRef="#ctx0" brushRef="#br0" timeOffset="1166">178 235 12287,'-4'0'0,"-4"-3"0,4-1 0,-2 1 0,1-1 0,3 2 0,-1 2 0,4 0 0,1 1 0,4 1 0,1-1 0,2 3 0,1-2 0,0 1 0,2 2 0,-1-1 0,1 0 0,1-1 0,2 1 0,-2-2 0,0 0 0,1 0 0,-4 2 0,3-2 0,-1 1 0,-3 1 0,0-3 0,-1 2 0,0 1 0,0-3 0,-3 5 0,-2 0 0,-3 1 0,-4 2 0,-4 1 0,-5 1 0,1 3 0,-1-1 0,-2 0 0,0 1 0,-2 0 0,0 3 0,-1 1 0,0 0 0,6-3 0,-4 3 0,4-3 0,2-1 0,4-5 0,0 2 0,4-4 0,1-3 0,2 0 0,4-2 0,3-2 0,0 0 0,0 0 0,1 0 0,1-1 0,1 0 0,-1-2 0,1 0 0,0 3 0,0 0 0,0 0 0,-1-2 0,3-1 0,-1 0 0,1 0 0,-3 2 0,0-2 0,-1 1 0,-1-1 0,1 3 0,-1-3 0,0 2 0,0 1 0,0 0 0,0 0 0</inkml:trace>
  <inkml:trace contextRef="#ctx0" brushRef="#br0" timeOffset="1330">460 452 12287,'-8'0'0,"1"1"0,1 2 0,0 2 0,5 0 0,-2 0 0,2 2 0,1 0 0,0 4 0,0-1 0,0 0 0,0-1 0,3-1 0,0 0 0,1 0 0,-1 0 0,4 0 0,-3 0 0,4 1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1.533"/>
    </inkml:context>
    <inkml:brush xml:id="br0">
      <inkml:brushProperty name="width" value="0.04286" units="cm"/>
      <inkml:brushProperty name="height" value="0.04286" units="cm"/>
      <inkml:brushProperty name="color" value="#E71224"/>
    </inkml:brush>
  </inkml:definitions>
  <inkml:trace contextRef="#ctx0" brushRef="#br0">211 89 12287,'-4'-4'0,"0"0"0,-1 1 0,-2 1 0,2-3 0,-3 2 0,3 0 0,0 3 0,-2 0 0,0 0 0,-1 0 0,0 0 0,3 0 0,-1 0 0,0 0 0,-1 4 0,-1 1 0,0 2 0,0 1 0,0 3 0,0 1 0,-1-1 0,1 1 0,0 2 0,0-1 0,1 0 0,2 1 0,-2-1 0,2 3 0,0 1 0,-1-1 0,5-3 0,-2 0 0,2-1 0,1 1 0,0-3 0,0 4 0,0 0 0,0 1 0,0 2 0,1-1 0,1 0 0,0 0 0,5-3 0,-3 1 0,1 0 0,1 1 0,-1-1 0,3-2 0,0 0 0,0-2 0,0 2 0,1-2 0,1 0 0,1-1 0,1-1 0,-2 0 0,4 0 0,1 0 0,2-2 0,1-2 0,1 1 0,-1-1 0,2-2 0,-2 2 0,1-2 0,1 1 0,-3 1 0,2-3 0,-2 2 0,-1-1 0,-2 1 0,1 0 0,0-1 0,-1-1 0,0-1 0,2 0 0,-2 0 0,-1 0 0,-2 0 0,3 0 0,0 0 0,1 0 0,-1-1 0,-2-2 0,1-2 0,-1-2 0,1 1 0,0 1 0,-1-1 0,0-2 0,-3 0 0,4 0 0,-1-1 0,1-1 0,-3 2 0,1-1 0,-2-1 0,-1 1 0,0-1 0,0 0 0,0-1 0,0 1 0,-3 1 0,0 1 0,-1-1 0,1-1 0,-3 0 0,3-3 0,-2 1 0,-1-1 0,2 2 0,-1-1 0,-2-1 0,0 1 0,-1 1 0,0-1 0,0-1 0,0 0 0,0 4 0,0-2 0,-1 1 0,-1-1 0,0 0 0,-4-3 0,0 3 0,-1-1 0,2 2 0,-1-3 0,0 2 0,-1 1 0,1 0 0,1 0 0,-1 0 0,-1 0 0,1 1 0,1 1 0,-1 0 0,-2-1 0,3 1 0,0 0 0,-2 0 0,0 0 0,-1 3 0,0-1 0,0 0 0,0-1 0,-1 2 0,-2-1 0,-2 0 0,3 0 0,0-1 0,0 3 0,1 0 0,2 2 0,0 1 0,-2-1 0,0-1 0,-3 1 0,2 2 0,-1 0 0,-1 0 0,2 0 0,-2 0 0,-1 0 0,1 0 0,1 0 0,-1 0 0,-1 1 0,0 1 0,4-1 0,-2 2 0,1-2 0,-1-1 0,2 1 0,-2 0 0,3 2 0,-1-1 0,-1 1 0,-1 0 0,0 0 0,0 0 0,2-2 0,-2 3 0,1-1 0,-1-1 0,2 5 0,-1-3 0,0 1 0,-1 1 0,2-2 0,-2 3 0,2-2 0,1 1 0,0 1 0,1 1 0,1 0 0,0 1 0,2 0 0,-2 0 0,4 2 0,-3 7 0,1-1 0</inkml:trace>
  <inkml:trace contextRef="#ctx0" brushRef="#br0" timeOffset="1238">219 267 12287,'-8'-6'0,"0"1"0,0 2 0,-1-2 0,5 3 0,1-1 0,6 3 0,2 3 0,3 3 0,0 1 0,2 1 0,2 1 0,1 1 0,0 3 0,2 2 0,0 0 0,-2-2 0,0 0 0,4 3 0,-2-2 0,-2-1 0,2 1 0,-2 1 0,0-1 0,1 0 0,-3-3 0,1 1 0,0 0 0,-2-2 0,-1-2 0,-2-2 0,-1-1 0,-1-2 0,-3 0 0,2-3 0,-4-4 0,0 0 0</inkml:trace>
  <inkml:trace contextRef="#ctx0" brushRef="#br0" timeOffset="1480">420 267 12287,'-3'-8'0,"1"3"0,-3 2 0,2-1 0,0 3 0,3-2 0,0 6 0,-3 2 0,0 4 0,-2 1 0,-1 4 0,-1 1 0,-2 2 0,-1 2 0,-1 2 0,-2 0 0,1 0 0,1-1 0,-1 1 0,1-3 0,3 1 0,1-2 0,2-1 0,-2-6 0,5 0 0,0 0 0,1-1 0,1-3 0,0 0 0,7-4 0,2 1 0</inkml:trace>
  <inkml:trace contextRef="#ctx0" brushRef="#br0" timeOffset="1682">517 444 12287,'5'0'0,"-2"0"0,0 1 0,-1 2 0,1 1 0,-3 4 0,0 0 0,0 0 0,0 0 0,0 1 0,0-1 0,4 3 0,0 2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7.231"/>
    </inkml:context>
    <inkml:brush xml:id="br0">
      <inkml:brushProperty name="width" value="0.04286" units="cm"/>
      <inkml:brushProperty name="height" value="0.04286" units="cm"/>
      <inkml:brushProperty name="color" value="#33CCFF"/>
    </inkml:brush>
  </inkml:definitions>
  <inkml:trace contextRef="#ctx0" brushRef="#br0">161 89 12287,'-8'-4'0,"4"-1"0,0 3 0,1 0 0,2-2 0,-3 2 0,1 0 0,2-1 0,-3-1 0,4 0 0</inkml:trace>
  <inkml:trace contextRef="#ctx0" brushRef="#br0" timeOffset="929">32 154 12287,'-3'8'0,"1"-3"0,-3 1 0,2 0 0,1 1 0,-1 1 0,0 0 0,0 0 0,0 0 0,2 0 0,-2 0 0,2 0 0,1 1 0,0 1 0,0 1 0,0 0 0,0 0 0,0-2 0,0 3 0,0 0 0,0 1 0,0 0 0,1-1 0,1 1 0,0-1 0,4-1 0,-3 2 0,2-1 0,1 1 0,-1-3 0,0 1 0,1 0 0,1 0 0,0-1 0,0-2 0,2 1 0,0-1 0,1-3 0,0-1 0,0 1 0,0-1 0,3-1 0,-1 2 0,2-2 0,-1-1 0,1-1 0,2-1 0,0 0 0,0 0 0,0 0 0,-1 0 0,0 0 0,-2 0 0,0 0 0,3 0 0,-1 0 0,1 0 0,-4 0 0,4 0 0,-1 0 0,0 0 0,1-3 0,0 0 0,-1 1 0,1-2 0,-4 3 0,3-2 0,-2 0 0,0 0 0,-2-2 0,1 1 0,1 1 0,-1-1 0,-1-2 0,2 1 0,-2-3 0,-1 0 0,-1 0 0,-1 0 0,0-1 0,0-1 0,-2 0 0,-1-3 0,0 1 0,0-1 0,2 2 0,-3-1 0,1-1 0,-2 1 0,-2 4 0,1-2 0,1-1 0,-1-1 0,-1 2 0,-1-3 0,0 0 0,0 1 0,0 1 0,0-1 0,0 0 0,0 2 0,0 0 0,-1 1 0,-1-1 0,-1 1 0,-3 3 0,1-4 0,-3 1 0,0-1 0,0 1 0,0-1 0,0-1 0,-1 0 0,-1 3 0,0-1 0,0-1 0,0 1 0,0-2 0,-2 2 0,0 1 0,2 2 0,-2 1 0,1 0 0,-3 0 0,2-1 0,-1 3 0,1 1 0,-1-2 0,2 3 0,-1-2 0,-1 3 0,1 0 0,-2 0 0,-1 0 0,1 0 0,0 0 0,1 0 0,-2 2 0,0 2 0,2 0 0,2-1 0,-1 1 0,0 1 0,2-1 0,-2-1 0,2 2 0,0-1 0,1 1 0,1-1 0,0 2 0,0 0 0,0 0 0,-1-2 0,0 2 0,-1 0 0,0 1 0,3 1 0,-4 0 0,2 0 0,1 0 0,0 1 0,0-1 0,0 0 0,0 0 0,0 0 0,-1 0 0,-2 0 0,5 0 0,-2 0 0,1 0 0,3 0 0,-2 0 0,2-1 0,0 0 0,1-2 0,0 0 0,3 4 0,0-1 0,1 0 0,2 0 0,5 0 0,4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9.093"/>
    </inkml:context>
    <inkml:brush xml:id="br0">
      <inkml:brushProperty name="width" value="0.04286" units="cm"/>
      <inkml:brushProperty name="height" value="0.04286" units="cm"/>
      <inkml:brushProperty name="color" value="#33CCFF"/>
    </inkml:brush>
  </inkml:definitions>
  <inkml:trace contextRef="#ctx0" brushRef="#br0">9 9 12287,'-5'-4'0,"2"0"0</inkml:trace>
  <inkml:trace contextRef="#ctx0" brushRef="#br0" timeOffset="208">1 1 12287,'8'7'0,"-1"-1"0,-1 0 0,0 0 0,0 1 0,1 1 0,1 0 0,0 0 0,0 1 0,0-1 0,1 1 0,-1 1 0,0-1 0,-1 2 0,-1-2 0,-1-1 0,1 0 0,1 0 0,-1-1 0,0-1 0,-4 0 0,4-3 0,-4 3 0,1-5 0,-3 2 0,4-3 0,0 0 0</inkml:trace>
  <inkml:trace contextRef="#ctx0" brushRef="#br0" timeOffset="450">49 130 12287,'-8'13'0,"0"2"0,0-1 0,3-3 0,0 0 0,1-2 0,-1 2 0,3-2 0,0 2 0,1-2 0,1-4 0,1 0 0,1-2 0,3 0 0,3-3 0</inkml:trace>
  <inkml:trace contextRef="#ctx0" brushRef="#br0" timeOffset="805">194 227 12287,'9'1'0,"-1"0"0,0 2 0,-3 0 0,0-3 0,2-1 0,0-2 0,-2-1 0,1-5 0,-1-1 0,-1-1 0,3 0 0,-4 1 0,1-1 0,-1 1 0,0 1 0,-3 1 0,0 0 0,0 0 0,-1 3 0,-1 0 0,-4 2 0,-1 1 0,1 1 0,-1 1 0,-2 1 0,0 1 0,-1 3 0,1 3 0,-1 1 0,0 2 0,6-2 0,-4 1 0,1-1 0,3-1 0,-1 0 0,4 1 0,-2-1 0,0 0 0,3 0 0</inkml:trace>
  <inkml:trace contextRef="#ctx0" brushRef="#br0" timeOffset="1095">178 9 12287,'-8'8'0,"0"0"0,2 1 0,-1 2 0,-2 2 0,0 3 0,-4 1 0,1 1 0,-2 2 0,1 3 0,-1-1 0,-1 3 0,1-3 0,0-3 0,8-3 0,1-2 0,3-8 0,2 1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22.918"/>
    </inkml:context>
    <inkml:brush xml:id="br0">
      <inkml:brushProperty name="width" value="0.04286" units="cm"/>
      <inkml:brushProperty name="height" value="0.04286" units="cm"/>
      <inkml:brushProperty name="color" value="#33CCFF"/>
    </inkml:brush>
  </inkml:definitions>
  <inkml:trace contextRef="#ctx0" brushRef="#br0">41 186 12287,'-7'15'0,"0"0"0,2 1 0,2-3 0,-2 5 0,0 0 0,0-1 0,2 0 0,3-1 0,0 1 0,0 2 0,0 0 0,0 4 0,0-2 0,3 2 0,-1-4 0,3 0 0,2-2 0,0-1 0,1 0 0,0 0 0,1-2 0,2-1 0,-2-3 0,4 1 0,-1-2 0,1-1 0,0 0 0,3-1 0,-2-1 0,-1-4 0,4 2 0,1-1 0,1-2 0,1 0 0,-3-1 0,3 0 0,-1-1 0,3-1 0,-4 1 0,0-3 0,0 2 0,-1-1 0,1-3 0,-1 0 0,1-1 0,-1-1 0,-1-1 0,3-1 0,-2-1 0,-1 2 0,-3-1 0,0-1 0,-1-2 0,1-3 0,-3 0 0,3 1 0,-1 1 0,-2 0 0,0 1 0,-1-3 0,-1-1 0,2 1 0,-4 0 0,2 0 0,-2 1 0,-2 1 0,3-1 0,-5 3 0,0-2 0,-1 1 0,-1 2 0,0-2 0,0 1 0,0-1 0,-1 4 0,-2-3 0,-2 1 0,-2 0 0,-1-3 0,0 1 0,-1 0 0,-2 0 0,2 2 0,-2-2 0,1 2 0,0 1 0,0 1 0,-3 1 0,1 0 0,-1 0 0,2 0 0,-1 0 0,-1-1 0,1 1 0,-2 3 0,-1 1 0,1-1 0,0 1 0,4 1 0,-4-2 0,1 2 0,0 1 0,-2 1 0,2 1 0,1 0 0,1 0 0,-1 0 0,-1 1 0,0 1 0,-1 1 0,3 3 0,-1-1 0,-1 2 0,1 1 0,-2-2 0,-1-1 0,2 1 0,2 2 0,1 0 0,0 0 0,-1 0 0,-2 0 0,3 0 0,-1 0 0,2 0 0,1 0 0,0 0 0,0 0 0,0 0 0,0 0 0,3 0 0,0 0 0,1 1 0,-1-1 0,2 1 0,-4 0 0,0 2 0,1-1 0,0 0 0,-1 0 0,0 1 0,2 2 0,3-2 0,-1 1 0,3 0 0,0-2 0,0-1 0,3-2 0,3-2 0,4 2 0,3-2 0</inkml:trace>
  <inkml:trace contextRef="#ctx0" brushRef="#br0" timeOffset="710">234 234 12287,'13'0'0,"-2"0"0,-2 0 0,0 3 0,0-1 0,3 0 0,1-1 0,-4 2 0,2-1 0,-1 0 0,1-1 0,-1-1 0,2 0 0,0 1 0,-2 2 0,-4-2 0,-1 1 0,-3 0 0,0 1 0,-4 2 0,-3 2 0,-6 2 0,-2 1 0,-4 2 0,-1 0 0,0 2 0,-3 2 0,1 0 0,3 0 0,-1-2 0,3-2 0,1 1 0,0-1 0,4-2 0,-2 1 0,2-2 0,3-1 0,4 0 0,1 0 0,2-1 0,2-1 0,4-4 0,2-1 0,2-1 0,1 0 0,2 0 0,0 0 0,3-1 0,-2-1 0,-1 0 0,2-4 0,2 3 0,0-2 0,-2-1 0,-1 2 0,1-2 0,0 1 0,-2 0 0,-3-1 0,1 2 0,-2 1 0,-1-1 0,-3 2 0,0 1 0,-1-1 0,1-1 0,-3 0 0,1 1 0,1-1 0,-3 0 0,4 3 0,-1-3 0,-1 2 0,-1-3 0,1 1 0,-1 2 0,-2-2 0,-1 6 0,-1 2 0,1 0 0,-3 0 0,2 1 0,-1 2 0,-1 0 0,2 0 0,0 0 0,-1 0 0,3 0 0,1-1 0,2-2 0,2-2 0,2-6 0,2-3 0,1-3 0,1-2 0,-2-2 0,-3 1 0,1 1 0,-1-1 0,-2 0 0,1 3 0,-2-2 0,-1 1 0,-1 1 0,-2 2 0,-2 1 0,-2 3 0,-5 3 0,-1 0 0,1 0 0,-1 6 0,-1 2 0,0 2 0,1 2 0,0-3 0,4 1 0,1 0 0,0 1 0,4-2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596"/>
    </inkml:context>
    <inkml:brush xml:id="br0">
      <inkml:brushProperty name="width" value="0.08571" units="cm"/>
      <inkml:brushProperty name="height" value="0.08571" units="cm"/>
      <inkml:brushProperty name="color" value="#00A0D7"/>
    </inkml:brush>
  </inkml:definitions>
  <inkml:trace contextRef="#ctx0" brushRef="#br0">15 489 12287,'0'18'0,"0"2"0,0 1 0,5 7 0,1-5 0,0 3 0,0 3 0,5-6 0,-7 6 0,5-6 0,2 3 0,1 2 0,2-8 0,1 0 0,-2 0 0,2-2 0,0-5 0,3-4 0,0 0 0,-1 0 0,1 0 0,-1 2 0,1-5 0,0-4 0,-1-1 0,0 3 0,2 1 0,-2-1 0,4-3 0,2-1 0,-2 0 0,-2 0 0,2 0 0,-1 0 0,0 0 0,0 0 0,-1 0 0,-5-1 0,0-3 0,0-1 0,0-2 0,-2 1 0,0-3 0,-3 0 0,0-5 0,5 3 0,0-4 0,1-1 0,-6 0 0,-1 0 0,-1-2 0,1-4 0,0 2 0,1-6 0,-2 1 0,-1 0 0,-3 5 0,5-3 0,-2 1 0,-3 0 0,-1-2 0,-2 4 0,0-3 0,0-2 0,-2 3 0,-1-3 0,-2-1 0,2 1 0,-3 4 0,2-5 0,-1 1 0,-2-1 0,6 12 0,-4-3 0,3 3 0,2 0 0,-4-2 0,-1-1 0,-1 6 0,3 0 0,-2-1 0,-1 4 0,3 2 0,-3-2 0,-2-2 0,3 0 0,-5 0 0,0-3 0,2 4 0,-2-2 0,0-2 0,-3 0 0,0 1 0,1 3 0,-2 1 0,8-2 0,-8 5 0,1-1 0,1-2 0,-3 7 0,2-4 0,-3 3 0,-3 2 0,7 0 0,-5 0 0,0 0 0,1 0 0,0 0 0,2 0 0,-1 2 0,-4 3 0,3-1 0,-2 7 0,2-1 0,2 0 0,0 4 0,0-4 0,-1 5 0,2 1 0,-2 1 0,3-1 0,2 0 0,0 1 0,5-1 0,-4 0 0,-2 0 0,-2 1 0,4-1 0,1 0 0,2 1 0,-3-2 0,2 2 0,1 1 0,0 4 0,-5-8 0,3 6 0,-1 0 0,-1-2 0,7-5 0,-2-3 0,3 4 0,-3 0 0,3-3 0,-2-1 0,2 3 0,2 2 0,-2-4 0,-1-1 0,-2 3 0,1-4 0,5 0 0,2 0 0,2 0 0,6-5 0,3 10 0,8-5 0</inkml:trace>
  <inkml:trace contextRef="#ctx0" brushRef="#br0" timeOffset="1">395 424 12287,'0'16'0,"0"0"0,0 2 0,0 2 0,0 4 0,0 1 0,0 4 0,0 7 0,0 4 0,0 2 0,0-12 0,0 3 0,0-4 0,0-4 0,1-1 0,2-8 0,2 0 0,6-7 0,-3-1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37"/>
    </inkml:context>
    <inkml:brush xml:id="br0">
      <inkml:brushProperty name="width" value="0.08571" units="cm"/>
      <inkml:brushProperty name="height" value="0.08571" units="cm"/>
      <inkml:brushProperty name="color" value="#66CC00"/>
    </inkml:brush>
  </inkml:definitions>
  <inkml:trace contextRef="#ctx0" brushRef="#br0">403 138 12287,'20'0'0,"0"0"0,1 0 0,3 0 0,5 0 0,1 0 0,3 0 0,4 0 0,0 0 0,2 0 0,-4 0 0,13 0 0,-2 0 0,-1 0 0,3 0 0,-4 0 0,1 0 0,-1 0 0,-3 0 0,-1 0 0,-1 0 0,0 0 0,0 0 0,0 0 0,1 0 0,-1 0 0,-7 0 0,1 0 0,2 0 0,2 0 0,-4 2 0,-3 2 0,1 3 0,-1-3 0,-4-2 0,5-2 0,-1 0 0,1 0 0,-5 0 0,4 0 0,-1 0 0,-5 0 0,4 0 0,-2 0 0,-2 0 0,-2 0 0,-3 0 0,1 0 0,0 0 0,-1 0 0,-6 0 0,0 0 0,3 0 0,1 0 0,-4 0 0,0 0 0,-6-2 0,6-4 0,-7 3 0,7-3 0,-8 4 0,3 2 0,1 8 0,2 3 0</inkml:trace>
  <inkml:trace contextRef="#ctx0" brushRef="#br0" timeOffset="1">1795 1 12287,'13'6'0,"0"3"0,2 2 0,3 4 0,1-4 0,3 2 0,4 0 0,7-2 0,-3 6 0,1-6 0,-1 2 0,1 0 0,-5-8 0,5 1 0,-1-1 0,0 1 0,-3-4 0,3 7 0,-2-3 0,-4 1 0,-2 2 0,-2-5 0,-1 3 0,-1 1 0,-5-1 0,-4-5 0,-12 7 0,-3-9 0,-7 2 0,-5 4 0,-3 5 0,-6 9 0,-5 0 0,-5-1 0,4 1 0,0-1 0,-1-1 0,-3-5 0,4 2 0,2-6 0,3-1 0,4 1 0,2 6 0,3-12 0,-1 5 0</inkml:trace>
  <inkml:trace contextRef="#ctx0" brushRef="#br0" timeOffset="2">266 2901 12287,'-2'11'0,"-4"-4"0,3-3 0,-3 2 0,4-3 0,2 5 0,0-8 0,0-2 0,2-4 0,2-7 0,3-5 0,15-8 0,-1-2 0,5-3 0,3-4 0,6-2 0,-3-4 0,7-5 0,7-6 0,4 2 0,7-2 0,-1-3 0,3-1 0,-4-3 0,8 0 0,-4 2 0,-1 5 0,-10 2 0,9 6 0,-9-1 0,-11 1 0,2 1 0,-6 1 0,2-1 0,-3-1 0,3 7 0,-7-9 0,3 5 0,4 2 0,-5 0 0,3-1 0,0 1 0,-3 0 0,5 6 0,-7 3 0,3-1 0,4 1 0,-5 6 0,1-4 0,-1 2 0,1-1 0,-5-5 0,4 6 0,1-1 0,-1-1 0,1 4 0,1-6 0,-6 1 0,-4 5 0,0 3 0,2 1 0,0 0 0,-7 1 0,3-1 0,-7 1 0,4-1 0,-4 7 0,-2 0 0,-2-2 0,4 4 0,-4 0 0,2 2 0,-7 3 0,7-1 0,-5 1 0,-3-3 0,5 5 0,-1-5 0,2-2 0,1-4 0,4-3 0,5-1 0,-6 1 0,0 3 0,0 2 0,-2-2 0,4 4 0,-6 0 0,0 0 0,0 0 0,-1 7 0,-1-3 0,-5 5 0,5 2 0,-14 0 0,-6 0 0,2 7 0,-2 1 0,-2 3 0,-3 4 0,-1-4 0,-1 2 0,1 1 0,-1-4 0,0 8 0,-1-5 0,-3 4 0,-3 3 0,-1-7 0,4 0 0,-2 2 0,2 3 0,-4 1 0,2-1 0,0-3 0,-3-2 0,7 0 0,-4 5 0,5-5 0,1-7 0,7 3 0,0-3 0,8 1 0,-3-7 0,10-2 0,4-5 0,5-2 0,7-6 0,-3 4 0,-2 3 0,0-8 0,7 3 0,2-4 0,4-3 0,-5 7 0,6 0 0,-3-2 0,2-2 0,-5-3 0,8 2 0,-3 3 0,0 2 0,0 0 0,-6-4 0,-1 1 0,1 3 0,-7 7 0,0-7 0,-6 8 0,6-1 0,-9 4 0,-2 4 0,-8 4 0,-1 7 0,-2 5 0,5-5 0,-7 0 0,2 2 0,5 3 0,-5 1 0,1 1 0,-3 0 0,4 1 0,-4 3 0,1 2 0,-1-2 0,4 5 0,-4-1 0,0 0 0,0 1 0,5-1 0,-5-4 0,0 2 0,0-2 0,7-9 0,-3-2 0,3 0 0,-3-2 0,5 0 0,-4-4 0,4-5 0,4 6 0,2-10 0,3-4 0,8-5 0,-4-9 0</inkml:trace>
  <inkml:trace contextRef="#ctx0" brushRef="#br0" timeOffset="3">2618 589 12287,'11'2'0,"-4"4"0,-5-4 0,-2 9 0,0-4 0,0-3 0,0 9 0,0 0 0,-2 7 0,-5 0 0,3-1 0,-9 3 0,0 2 0,2 2 0,-7 7 0,5-5 0,-4 2 0,-3 5 0,7-2 0,0 2 0,-2 2 0,-3-2 0,-1 2 0,-1 4 0,1 3 0,-1-1 0,0-10 0,1 8 0,-1 1 0,1-1 0,5-8 0,1 10 0,-2 3 0,-2 2 0,-3-2 0,1 4 0,-1 0 0,0 0 0,1 2 0,-1 7 0,1 2 0,-1 4 0,0-10 0,1 1 0,-1-4 0,1-1 0,-1-6 0,3 3 0,-1-2 0,-1-3 0,8-3 0,-11 10 0,2 0 0,5 0 0,0-9 0,-5 7 0,1 4 0,-1 1 0,5 1 0,-1 3 0,-1-1 0,2 3 0,-3-9 0,-6 13 0,-2 1 0,2-3 0,0-7 0,0-4 0,-2 0 0,2 0 0,0-4 0,3 4 0,-1 0 0,4 0 0,3-11 0,-4 7 0,-1 2 0,0 0 0,3 4 0,2-4 0,2 7 0,-3-1 0,-1 1 0,-3 1 0,-1-1 0,-5-3 0,4-4 0,-4 8 0,2 5 0,-2 0 0,4-11 0,-4-4 0,2 2 0,-2-2 0,4 2 0,-4 8 0,4-1 0,2-3 0,1-6 0,-1 6 0,0 0 0,1-2 0,-1 0 0,1-6 0,-1 2 0,0-3 0,1 1 0,-1-3 0,-2 3 0,1-5 0,1-2 0,-10 11 0,10-9 0,-2 2 0,0 1 0,3-5 0,-1-2 0,1-3 0,-1 3 0,3 7 0,-1 1 0,-1 1 0,8-12 0,-13 12 0,0 2 0,2 2 0,7-5 0,2 3 0,-3-5 0,-1-2 0,4-6 0,2-2 0,0-3 0,0-4 0,5-2 0,-5-3 0,0 3 0,0 4 0,5-9 0,-5 7 0,0 3 0,0 1 0,-2-2 0,-5 4 0,3 1 0,2-1 0,7-6 0,-5 3 0,0-6 0,0-1 0,4 0 0,-3-1 0,1 1 0,-4-1 0,6 1 0,1 0 0,-3-1 0,7-6 0,-7 0 0,3 3 0,-1 1 0,0-4 0,7 0 0,0 2 0,-2-6 0,-4-2 0,4-5 0,2-20 0,10-12 0,10-20 0</inkml:trace>
  <inkml:trace contextRef="#ctx0" brushRef="#br0" timeOffset="4">2520 980 12287,'2'-13'0,"5"0"0,-5 7 0,5-7 0,-5 6 0,0-4 0,4 3 0,-3-8 0,3 3 0,-4 2 0,1 1 0,1-1 0,2 0 0,1 4 0,-7-6 0,0-2 0,2 6 0,2 1 0,3-1 0,0 7 0,-7-5 0,-3 14 0,-3 6 0,-5 11 0,-9 4 0,-1 5 0,-6 8 0,3-2 0,-6 7 0,2-5 0,4-2 0,2-6 0,2-2 0,1-3 0,-1-4 0,9-2 0,3-5 0,-1-4 0,9-4 0,-2-11 0,6-5 0,13-4 0,1-10 0,6-3 0,0-3 0,-2-1 0,-5 4 0,-2-2 0,-2 2 0,0 2 0,5 3 0,-3-1 0,-2 0 0,0 1 0,7-1 0,-1 1 0,-6-1 0,-2 1 0,-2-1 0,6 9 0,-13 2 0,7 9 0,-9 2 0,0 5 0,-2-5 0,-5 5 0,5-5 0,-6 7 0,8-7 0,0 7 0,0-9 0,0 0 0,0 8 0,0 5 0,0 5 0,0 1 0,0 3 0,0 4 0,2-2 0,2 9 0,3 2 0,-3 2 0,5 4 0,-3 0 0,-1 3 0,-3 0 0,4-14 0,1 7 0,-3-4 0,-2-3 0,-2-6 0,0 2 0,0-4 0,3-5 0,3-3 0,5-14 0,9-11 0,-1-9 0</inkml:trace>
  <inkml:trace contextRef="#ctx0" brushRef="#br0" timeOffset="5">2246 1333 12287,'-20'0'0,"1"0"0,-1 0 0,7 0 0,0 0 0,8 0 0,-12 0 0,15 0 0,0-2 0,10-2 0,3-5 0,5-2 0,1-2 0,3-7 0,1 1 0,5-1 0,-2 1 0,7-1 0,-1-2 0,1-4 0,-7 4 0,13-15 0,-7 7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5.411"/>
    </inkml:context>
    <inkml:brush xml:id="br0">
      <inkml:brushProperty name="width" value="0.04286" units="cm"/>
      <inkml:brushProperty name="height" value="0.04286" units="cm"/>
      <inkml:brushProperty name="color" value="#FFC114"/>
    </inkml:brush>
  </inkml:definitions>
  <inkml:trace contextRef="#ctx0" brushRef="#br0">0 485 12287,'5'0'0,"0"0"0,1 0 0,-2 0 0,0 0 0,2 0 0,1 0 0,2 0 0,1 0 0,1 0 0,-1 0 0,1-1 0,0-1 0,0 0 0,-1-1 0,2 3 0,0 0 0,2 0 0,-2 0 0,0 0 0,0 0 0,2 0 0,-2 0 0,0 0 0,0 0 0,-1 0 0,0 0 0,-1 0 0,2 0 0,1 0 0,-1 0 0,-1 0 0,0 0 0,0 0 0,-1 0 0,2 0 0,1 0 0,0-3 0,1 2 0,1-1 0,0 1 0,2 1 0,-4-2 0,2-1 0,0 2 0,0 0 0,2-1 0,4-1 0,-1 2 0,-1 0 0,-3-2 0,3 1 0,-1 1 0,0 0 0,-1 1 0,1 0 0,1-1 0,-1-1 0,-2 1 0,1-2 0,-2 3 0,-1 0 0,0 0 0,1 0 0,-1 0 0,0 0 0,1 0 0,-1 0 0,0 0 0,1 0 0,0 0 0,0 0 0,1-1 0,0-2 0,-5 3 0,5-3 0,-1 2 0,0 1 0,-3 0 0,3 0 0,0-2 0,0 0 0,-1-1 0,1 3 0,0 0 0,-1 0 0,-4 0 0,5-1 0,-2 0 0,1-2 0,0 1 0,0 2 0,-1 0 0,1 0 0,-3 0 0,3 0 0,0 0 0,-1 0 0,-1 0 0,-1 0 0,0 0 0,1 0 0,-1-1 0,1 0 0,0-2 0,-2 2 0,2 0 0,-3 1 0,0 0 0,-1 0 0,0 0 0,1 0 0,0 0 0,0 0 0,0 1 0,0 0 0,3 2 0,-1-1 0,-1-2 0,0 0 0,-3 0 0,1 0 0,1 0 0,-1 0 0,0 1 0,0 0 0,2 2 0,-5-1 0,2-2 0,0 0 0,-1 0 0,1 0 0,0 0 0,0 0 0,1 0 0,-1 0 0,0 0 0,-3 0 0,-1 0 0,-3 0 0,0 0 0,-3 0 0,2 0 0,-2 0 0,3 0 0,0 0 0,-3 0 0,-1 0 0</inkml:trace>
  <inkml:trace contextRef="#ctx0" brushRef="#br0" timeOffset="1580">1539 370 12287,'4'0'0,"0"1"0,-4 1 0,0-1 0,0 2 0,2-2 0,1 1 0,1 0 0,-2 0 0,2-1 0,0 1 0,0 0 0,-1 1 0,2-1 0,0 0 0,2 3 0,0-2 0,0 0 0,0 1 0,0 0 0,0-1 0,0-1 0,1 1 0,-4-1 0,1 2 0,1-1 0,-3 0 0,0-1 0,0 0 0,-2 1 0,2-3 0,-3 0 0,0 0 0,-3 0 0,2 0 0,-3 0 0,2 0 0,-3 0 0,-1 2 0,-2 1 0,-1 1 0,0 2 0,-4 0 0,1 1 0,-2 0 0,-3 1 0,2-1 0,-2 0 0,2 0 0,1 0 0,2-2 0,3-1 0,1-1 0,4 0 0,2 0 0,4-3 0,2 4 0</inkml:trace>
  <inkml:trace contextRef="#ctx0" brushRef="#br0" timeOffset="2467">444 41 12287,'7'9'0,"1"2"0,-1 0 0,-3-2 0,-1 2 0,-1 1 0,1-1 0,-1-2 0,-2 2 0,0 0 0,0 1 0,0-6 0,0 1 0,0 0 0,1-4 0,1 2 0,0-4 0,3-1 0,-1-3 0,3-4 0,-2 0 0,0-1 0,0 0 0,2 0 0,0-2 0,-1 1 0,0 1 0,-2 1 0,-1 0 0,3 3 0,-1 2 0,1 1 0,1 2 0,0 1 0,-3 2 0,-1 3 0,0 1 0,-1 2 0,3-2 0,-3 1 0,1-1 0,0-1 0,-2 1 0,1-1 0,-1 0 0,2-3 0,2-2 0,-1-2 0,0-2 0,0-4 0,0-2 0,0 0 0,1-3 0,0 2 0,1-1 0,-1-2 0,1 3 0,-1-1 0,0 0 0,-1 1 0,0-2 0,-1 1 0,-1 1 0,1 0 0,-1 0 0,0-3 0,-1 4 0,-1 0 0,0 2 0,0 3 0,0 3 0,0 5 0,-3 1 0,-1 1 0</inkml:trace>
  <inkml:trace contextRef="#ctx0" brushRef="#br0" timeOffset="2634">723 191 12287,'0'7'0,"0"0"0,0 1 0,0-1 0,0 0 0,0 0 0,4 0 0,0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9.491"/>
    </inkml:context>
    <inkml:brush xml:id="br0">
      <inkml:brushProperty name="width" value="0.04286" units="cm"/>
      <inkml:brushProperty name="height" value="0.04286" units="cm"/>
      <inkml:brushProperty name="color" value="#FFC114"/>
    </inkml:brush>
  </inkml:definitions>
  <inkml:trace contextRef="#ctx0" brushRef="#br0">1089 87 12287,'4'-3'0,"2"-1"0,-4-4 0,0 1 0,1 0 0,-1 2 0,2 1 0,0-1 0,0 1 0,-2-3 0,1 6 0,-3-4 0,0 4 0,-1 1 0,-1 4 0,-2 3 0,-4 1 0,1 1 0,-3 3 0,1 0 0,-3 1 0,0 3 0,-2-1 0,0 3 0,-1 1 0,-2 2 0,-2 0 0,0 4 0,-2 1 0,-2 2 0,-2 1 0,1 0 0,-1 0 0,-1 1 0,-2-2 0,3-2 0,-3 1 0,0-1 0,0 1 0,-1 0 0,1 4 0,-2 3 0,-1 2 0,1-2 0,-2-2 0,1 1 0,1 0 0,2-6 0,-3-1 0,2-1 0,0 1 0,0-2 0,1 7 0,-1-1 0,1-1 0,-1 1 0,2-1 0,1-1 0,3-3 0,5-6 0,-1 0 0,3-4 0,2-3 0,5-2 0,2-3 0,0-2 0,1 0 0,2-4 0,1 3 0,4-5 0,2-2 0,5-2 0,5-4 0,5-5 0,7-8 0,0-3 0</inkml:trace>
  <inkml:trace contextRef="#ctx0" brushRef="#br0" timeOffset="587">982 80 12287,'10'-4'0,"-1"3"0,2-3 0,0 0 0,0 0 0,2-1 0,3-2 0,0 0 0,0 0 0,-1 0 0,-1 2 0,-2 1 0,-3 0 0,-1 0 0,0 1 0,-1-1 0,-3 2 0,1 0 0,-3 1 0,1 2 0,-4 0 0,-1 2 0,1 2 0,-1 0 0,0 1 0,0 1 0,0 3 0,-2 0 0,0 1 0,0 2 0,2 1 0,-2 0 0,0 0 0,0 1 0,1 0 0,0 1 0,-1 1 0,3 1 0,0-2 0,1 1 0,3-2 0,1-1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1.483"/>
    </inkml:context>
    <inkml:brush xml:id="br0">
      <inkml:brushProperty name="width" value="0.04286" units="cm"/>
      <inkml:brushProperty name="height" value="0.04286" units="cm"/>
      <inkml:brushProperty name="color" value="#FFC114"/>
    </inkml:brush>
  </inkml:definitions>
  <inkml:trace contextRef="#ctx0" brushRef="#br0">29 121 12287,'-1'-5'0,"-1"1"0,-3-2 0,2 2 0,0-1 0,0 3 0,1-3 0,-2 3 0,2-3 0,1 2 0,-1-1 0,1 1 0,1-1 0,0 2 0,0-2 0,0 2 0,0 1 0,0-2 0,0 6 0,0 2 0,0 1 0,0 0 0,0 0 0,0 2 0,0 0 0,0 1 0,0-1 0,0 2 0,0-1 0,0 1 0,0 0 0,0 1 0,0-1 0,0 3 0,0-2 0,1 0 0,1-2 0,-1-1 0,1 0 0,-1-1 0,2-1 0,2-1 0,-1-2 0,0-5 0,0-2 0,0-3 0,1-5 0,2 1 0,0-1 0,0 0 0,1 0 0,-1-1 0,-1 1 0,-1 2 0,1 2 0,-2-2 0,0-2 0,2 4 0,-4 1 0,0 5 0,-2-1 0,0 6 0,0 2 0,0 1 0,1 1 0,1 0 0,0 0 0,1 1 0,-1-1 0,0 0 0,0 0 0,1 0 0,0 0 0,1-2 0,-1 0 0,2 0 0,-3 2 0,3-3 0,-1-2 0,4-4 0,-4-3 0,1-4 0,0 0 0,-1 0 0,1-2 0,-1 0 0,0-1 0,1 0 0,-1 1 0,0-2 0,0 1 0,0-1 0,-2 2 0,0 0 0,0 1 0,0 1 0,-1 1 0,1 1 0,-1 0 0,-1 2 0,0 0 0,0 4 0,0-2 0,0 6 0,0 1 0,0 3 0,0 3 0,0 1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4.104"/>
    </inkml:context>
    <inkml:brush xml:id="br0">
      <inkml:brushProperty name="width" value="0.04286" units="cm"/>
      <inkml:brushProperty name="height" value="0.04286" units="cm"/>
      <inkml:brushProperty name="color" value="#FFC114"/>
    </inkml:brush>
  </inkml:definitions>
  <inkml:trace contextRef="#ctx0" brushRef="#br0">29 115 12287,'5'0'0,"-1"0"0,-2 0 0,4 0 0,-2 0 0</inkml:trace>
  <inkml:trace contextRef="#ctx0" brushRef="#br0" timeOffset="1542">36 94 12287,'0'5'0,"0"-1"0,0 2 0,0 0 0,0 1 0,0-3 0,0 0 0,1-4 0,1 0 0,-1-1 0,2-2 0,0-1 0,-1 0 0,2-1 0,-1-1 0,2 2 0,-2 0 0,0-2 0,0 0 0,1 1 0,-3 0 0,2-1 0,1 0 0,-1-1 0,1 0 0,-1 0 0,-1 2 0,-2 0 0,0 0 0,0 1 0,-1 0 0,-1 0 0,1 1 0,-2 2 0,0-2 0,1 1 0,-2 2 0,0-1 0,-2-1 0,1 0 0,3 0 0,-3 2 0,-1 0 0,3 0 0,-2 0 0,2 0 0,-1 0 0,0 0 0,-2 2 0,1 0 0,3 4 0,-3-1 0,4 1 0,-3 1 0,1 0 0,2 1 0,-1-1 0,1 0 0,1 0 0,0 0 0,0 0 0,0 1 0,0-4 0,0 1 0,0 1 0,0 0 0,1 0 0,1 0 0,0-1 0,1-4 0,-1 3 0,0-1 0,1-2 0,0 3 0,1-1 0,0 0 0,1-3 0,1 0 0,-2 0 0,1 0 0,0 0 0,-1-1 0,0-1 0,-1-3 0,3 2 0,-2-7 0,3 2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15.515"/>
    </inkml:context>
    <inkml:brush xml:id="br0">
      <inkml:brushProperty name="width" value="0.04286" units="cm"/>
      <inkml:brushProperty name="height" value="0.04286" units="cm"/>
      <inkml:brushProperty name="color" value="#FFC114"/>
    </inkml:brush>
  </inkml:definitions>
  <inkml:trace contextRef="#ctx0" brushRef="#br0">73 280 12287,'-8'-1'0,"1"-1"0,0 0 0,0 0 0,2 1 0,0-2 0,3 2 0,-3-4 0,4 4 0,-3-3 0,4 4 0,0 0 0,-3 0 0,2 3 0,-4-1 0,3 0 0,-2-2 0,2 0 0,1 0 0,-2 0 0,3 0 0,1 0 0,1 0 0,2 0 0,3 0 0,1 0 0,2 0 0,-1 0 0,2 0 0,2-2 0,1 0 0,1-1 0,1 1 0,0-1 0,0-1 0,-1 2 0,-1 0 0,-1 0 0,-1 0 0,0 1 0,2-2 0,-1 0 0,-1 1 0,2 0 0,-3 2 0,2-1 0,1-1 0,-4 1 0,5-2 0,-2 3 0,1 0 0,0 0 0,0-1 0,1-1 0,2 0 0,-2-1 0,1 3 0,-2 0 0,1 0 0,-5 0 0,4-2 0,0 0 0,-1 0 0,2 1 0,-1 1 0,0 0 0,1 0 0,-1 0 0,0 0 0,-2 0 0,0 0 0,-2 0 0,2 0 0,0 0 0,2 0 0,-2 0 0,0 0 0,1 0 0,0 0 0,1 0 0,1 0 0,-1 0 0,0 0 0,1 0 0,1 0 0,1 0 0,-1 0 0,0 0 0,0-1 0,1 0 0,2-2 0,-3 1 0,3 2 0,-1 0 0,0 0 0,-1 0 0,2 0 0,1-1 0,0-1 0,0 1 0,-2-1 0,0 1 0,0 1 0,-1 0 0,1 0 0,1 0 0,-1 0 0,0-1 0,1 0 0,2-2 0,-1 2 0,-3 0 0,1 0 0,-1-1 0,-1 0 0,-2 0 0,3 2 0,0 0 0,-1 0 0,-4-3 0,4 1 0,0 0 0,-1 1 0,0 1 0,-2 0 0,1 0 0,0 0 0,-3 0 0,2 0 0,-1 0 0,-1 0 0,-1 0 0,1 0 0,0 0 0,0-3 0,1 2 0,2-1 0,-2 1 0,0 1 0,0 0 0,2 0 0,-2 0 0,0 0 0,0 0 0,3 0 0,-1 0 0,0 0 0,1-2 0,-2 0 0,1 0 0,0 1 0,-4 0 0,5 0 0,-3-2 0,-1 2 0,1 0 0,-4 1 0,3-1 0,0-1 0,-4 1 0,2-1 0,-1 1 0,0 1 0,0-1 0,0-1 0,-1 0 0,0 0 0,0 2 0,0 0 0,0-1 0,1-2 0,-1 3 0,0-3 0,-2 2 0,-1 1 0,2-3 0,-3 3 0,0-4 0,-3 1 0,0-2 0,0 1 0,-3 0 0,-2-2 0,1 0 0,0 1 0,-2 0 0,0 0 0,-1 1 0,-1-1 0,0-1 0,-1 0 0,0 1 0,-3 0 0,-1 1 0,0 0 0,-1-3 0,0 3 0,1 0 0,-2-1 0,3 2 0,-3-1 0,2 1 0,1 2 0,1-3 0,2 2 0,1 0 0,1 2 0,0 0 0,3 0 0,1 3 0,3-2 0,2 2 0,0 0 0,4-1 0,-1 2 0,2 0 0,2 0 0,0-3 0,2 2 0,0 0 0,0-1 0,-1 3 0,2-3 0,0 1 0,-1 0 0,2-2 0,-1 2 0,2-1 0,0 1 0,-2-1 0,-1-2 0,0 1 0,1 1 0,-4-1 0,2 1 0,-2 0 0,-1 0 0,0-1 0,0 2 0,-3 0 0,2-1 0,-4 3 0,1-3 0,-3 3 0,3 0 0,-2 2 0,2-3 0,-3-1 0,-1-1 0,-1 1 0,-1 2 0,-3-1 0,-3 1 0,-1 0 0,-2 2 0,-2 3 0,-2-1 0,-3 1 0,1 2 0,-5 2 0,-1 0 0,-1 1 0,2-4 0,0 1 0,1 0 0,3-1 0,4 0 0,4-4 0,0 0 0,5 0 0,4 0 0,7 1 0,3-1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18.078"/>
    </inkml:context>
    <inkml:brush xml:id="br0">
      <inkml:brushProperty name="width" value="0.04286" units="cm"/>
      <inkml:brushProperty name="height" value="0.04286" units="cm"/>
      <inkml:brushProperty name="color" value="#FFC114"/>
    </inkml:brush>
  </inkml:definitions>
  <inkml:trace contextRef="#ctx0" brushRef="#br0">0 176 12287,'0'-5'0,"0"0"0,1 3 0,1-1 0,0 0 0,0 1 0,-2-2 0,0 2 0,0-4 0,0 5 0,1-3 0,2 2 0,-3 1 0,4-2 0,-4 6 0,0 1 0,0 4 0,0 1 0,-1 0 0,-1 2 0,0 0 0,0 0 0,1-1 0,1 1 0,0 0 0,0 0 0,0-2 0,0 1 0,0-2 0,0-1 0,0 0 0,0 0 0,1-3 0,2-2 0,1-3 0,3-3 0,0-2 0,0-2 0,0-1 0,0 0 0,0 0 0,1 0 0,0-2 0,0 2 0,0-1 0,-2 0 0,-1 4 0,2-1 0,-2 1 0,0 0 0,-3 1 0,1 1 0,0 1 0,-2 0 0,2 6 0,-3 2 0,0 2 0,0 0 0,2 1 0,1 0 0,-1 2 0,1-1 0,-1-1 0,3 1 0,0 1 0,-1-1 0,1-4 0,-2-1 0,0 0 0,1 0 0,-1-2 0,-1 2 0,3 0 0,1-4 0,1-4 0,-1 0 0,1-1 0,-1-4 0,3-1 0,-1-1 0,-1 1 0,1-3 0,-1 1 0,0-1 0,0-1 0,0-2 0,0 1 0,1-2 0,-1 1 0,-3 0 0,0 1 0,0 0 0,0 1 0,-2 4 0,0-1 0,-1 0 0,-1 3 0,0 2 0,0 1 0,0 5 0,0 0 0,-2 0 0,-1 5 0,2 1 0,0 0 0,1 1 0,0 1 0,0 2 0,0 1 0,0 3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26.104"/>
    </inkml:context>
    <inkml:brush xml:id="br0">
      <inkml:brushProperty name="width" value="0.04286" units="cm"/>
      <inkml:brushProperty name="height" value="0.04286" units="cm"/>
      <inkml:brushProperty name="color" value="#FFC114"/>
    </inkml:brush>
  </inkml:definitions>
  <inkml:trace contextRef="#ctx0" brushRef="#br0">959 0 12287,'7'0'0,"1"0"0,-4 0 0,1 1 0,1 0 0,0 2 0,1-1 0,0-2 0,1 0 0,-4 3 0,1-1 0,1 0 0,-2-1 0,0 2 0,-3 1 0,-1 3 0,-1-3 0,-3 0 0,-1 0 0,1 0 0,-2-2 0,1 1 0,-2 0 0,3-2 0,-1 2 0,-1 1 0,0-3 0,-1 4 0,2-4 0,1 3 0,1-1 0,-3-2 0,5 2 0,-4-3 0,3 0 0,0 0 0,4 0 0,0 0 0,3 0 0,-1 0 0,4 0 0,-1 0 0,-2 0 0,-1 1 0,2 1 0,-2-1 0,1 1 0,0-1 0,1 0 0,-1 0 0,0 2 0,-2-1 0,1-1 0,-1 1 0,1 0 0,-1 3 0,0-4 0,-1 2 0,0 1 0,0 0 0,-2 3 0,-2 0 0,-1-1 0,-1-1 0,-1 1 0,-2-2 0,0 0 0,-3 3 0,1-3 0,0 0 0,1 0 0,1-3 0,0 2 0,-1-2 0,4 0 0,-1-1 0,-1 0 0,2 0 0,0 0 0,2 0 0,-4-3 0,2-1 0</inkml:trace>
  <inkml:trace contextRef="#ctx0" brushRef="#br0" timeOffset="1968">0 2076 12287,'4'-5'0,"-1"0"0,0 3 0,0-3 0,1 0 0,-2 1 0,3 0 0,1 0 0,0 0 0,1-1 0,1-2 0,2 0 0,2-1 0,1 1 0,2-2 0,1-2 0,1 0 0,3 0 0,-1-2 0,2 2 0,3-2 0,-3 2 0,2-1 0,0-1 0,-1-1 0,-1 2 0,-1-1 0,1-1 0,1-1 0,0 1 0,3-3 0,1 1 0,-1 0 0,-3-1 0,1-3 0,0 0 0,-1 3 0,4-2 0,-2 1 0,1 1 0,-1 0 0,-1 3 0,3-2 0,-1 0 0,-1-1 0,-3 4 0,1-3 0,0-1 0,-2 0 0,0 0 0,1-1 0,1-2 0,-1 0 0,0 2 0,1-3 0,-1 0 0,1 0 0,-2 2 0,0-1 0,0 0 0,0 2 0,0 2 0,1 0 0,-1 1 0,2-1 0,-5 5 0,2-3 0,-3 2 0,1 1 0,-3 1 0,2-3 0,-1-1 0,1 2 0,1-1 0,0-1 0,-1 2 0,-1 3 0,-1-1 0,1-1 0,2-1 0,2-3 0,-1 2 0,1-2 0,1-1 0,-2 1 0,2 2 0,-4 2 0,1 0 0,1-1 0,-6 4 0,3-3 0,-2 2 0,1-1 0,-3 2 0,-1 3 0,0-2 0,-1 2 0,2-1 0,-3-1 0,3 0 0,0 0 0,-2 2 0,2 0 0,1 0 0,-1-2 0,1 0 0,2 0 0,0 0 0,-3 0 0,2 2 0,-3 0 0,-2 0 0,0 1 0,0-2 0,-1 2 0,1-1 0,1 0 0,-1 3 0,2-3 0,-2 0 0,-1-2 0,2 3 0,1-1 0,-1-1 0,2 0 0,-3 1 0,1 0 0,0 0 0,1-2 0,-4 3 0,3-1 0,-1-1 0,0 0 0,0-1 0,0 0 0,-1 2 0,0 0 0,0 3 0,0-2 0,0 0 0,-3 0 0,2 1 0,-3-1 0,1 1 0,-2 0 0,3 1 0,-3 1 0,1-2 0,-3 3 0,1-1 0,1-1 0,0 1 0,2-2 0,-1 0 0,2 1 0,-4-1 0,2 0 0,1 2 0,-4-2 0,0 3 0,-4 1 0,-6 1 0,-2 1 0,-1 1 0,-2 1 0,-2 2 0,-2 1 0,-2 1 0,-1 0 0,-1 2 0,-2 0 0,0 0 0,1 0 0,-1 1 0,2-1 0,2-1 0,8-4 0,1 0 0,3-2 0,5-2 0,2-2 0,4 0 0,3 0 0,1 0 0,1-3 0,1-1 0,2 0 0,0-2 0,3 2 0,-1-1 0,1 0 0,-2 1 0,0-1 0,0 0 0,0-1 0,-1 3 0,1-1 0,0 0 0,0 0 0,1 1 0,2-2 0,-2 1 0,-3 0 0,0 0 0,0 2 0,0-1 0,0-1 0,-1 2 0,-1 0 0,0 1 0,-3 0 0,-1-1 0,-2 1 0,1-1 0,-1 1 0,2 1 0,-6 0 0,2 0 0,-2 0 0,3 0 0,0 0 0,0 3 0,0-1 0,0 3 0,0 0 0,0 1 0,0 2 0,0-1 0,-3 0 0,2 1 0,-3 1 0,0 1 0,0 1 0,1 0 0,-2 2 0,0-1 0,-1 1 0,1-1 0,0 0 0,-3 2 0,-3-3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29.340"/>
    </inkml:context>
    <inkml:brush xml:id="br0">
      <inkml:brushProperty name="width" value="0.04286" units="cm"/>
      <inkml:brushProperty name="height" value="0.04286" units="cm"/>
      <inkml:brushProperty name="color" value="#FFC114"/>
    </inkml:brush>
  </inkml:definitions>
  <inkml:trace contextRef="#ctx0" brushRef="#br0">0 111 12287,'1'-7'0,"0"2"0,2 0 0,-1 3 0,-2-1 0,0 3 0,0 1 0,0 1 0,0 2 0,0 3 0,0 1 0,0 2 0,0 1 0,0 3 0,0 1 0,0-1 0,0 0 0,1 1 0,1-1 0,0 0 0,0-3 0,-1-1 0,1-2 0,0-1 0,1-1 0,0-1 0,1-2 0,3-3 0,0-3 0,0-3 0,0-4 0,0-1 0,1 1 0,-1-3 0,0 2 0,0-1 0,0 0 0,0 3 0,1 0 0,-1 0 0,0 0 0,-2 1 0,-1-2 0,2 2 0,-3 3 0,0 1 0,-3 3 0,0 1 0,0 1 0,1 3 0,1 3 0,0 1 0,0 0 0,-2 3 0,1-2 0,2 1 0,-3-1 0,4-1 0,-2-1 0,0 0 0,2-2 0,-3-1 0,2 2 0,0-3 0,-1 0 0,0-3 0,2 0 0,-1-3 0,2-1 0,-1-3 0,1 0 0,0 0 0,0-3 0,2 1 0,-1-1 0,-1 0 0,1 1 0,-2-3 0,1 0 0,0 1 0,-1-3 0,1 3 0,-1-1 0,0 0 0,-2 3 0,-1-2 0,0 0 0,2 3 0,-1 0 0,-2 1 0,0-1 0,0 1 0,-2 4 0,-1 3 0,1 3 0,2 4 0</inkml:trace>
  <inkml:trace contextRef="#ctx0" brushRef="#br0" timeOffset="408">322 111 12287,'5'0'0,"0"0"0,0 0 0,2 0 0,0 0 0,0 0 0,-2 0 0,-1 0 0,2 0 0,-3 0 0,0 2 0,1 0 0,-4 2 0,3-2 0,-2 3 0,-2 1 0,-2 1 0,-1 0 0,-4 1 0,0-1 0,0 0 0,-1 0 0,3 0 0,-4 0 0,2 1 0,2-4 0,0 0 0,1-1 0,4 1 0,-2-3 0,-1 2 0,4-1 0,0-2 0,4 0 0,5-1 0,2 0 0,0-2 0,-1-2 0,3 2 0,1 0 0,1 0 0,-1-3 0,4 2 0,-2 0 0,-3-1 0,0 2 0,1-1 0,-2 0 0,-3 0 0,-1 3 0,-1-5 0,0 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5.647"/>
    </inkml:context>
    <inkml:brush xml:id="br0">
      <inkml:brushProperty name="width" value="0.04286" units="cm"/>
      <inkml:brushProperty name="height" value="0.04286" units="cm"/>
    </inkml:brush>
  </inkml:definitions>
  <inkml:trace contextRef="#ctx0" brushRef="#br0">32 11 12287,'-9'-1'0,"0"-2"0,3 0 0,3-1 0,-1 4 0,4 2 0,1 1 0,2 4 0,3 2 0,3 3 0,-1 1 0,-1 1 0,0 1 0,4-2 0,0 2 0,3 1 0,-2 1 0,3 3 0,0-1 0,3-2 0,-2-3 0,1 4 0,2-1 0,1-1 0,-3 3 0,-1-5 0,1-1 0,-1-2 0,-3 0 0,1-2 0,-3-1 0,0-1 0,-4-5 0,0 2 0,-5-3 0,3-1 0,-9-5 0,1-2 0,-5-2 0,6-1 0,-2-1 0</inkml:trace>
  <inkml:trace contextRef="#ctx0" brushRef="#br0" timeOffset="260">325 53 12287,'-7'4'0,"0"3"0,0 4 0,-5 3 0,-2 4 0,-3 6 0,-6 2 0,-3 6 0,1-1 0,-1 0 0,2-3 0,4-1 0,2-1 0,4-3 0,3-2 0,1-4 0,3-3 0,4-2 0,2-5 0,2 0 0,2 1 0,3-3 0,5-1 0</inkml:trace>
  <inkml:trace contextRef="#ctx0" brushRef="#br0" timeOffset="713">398 335 12287,'0'7'0,"0"0"0,0 1 0,0 2 0,0 3 0,0 1 0,0-3 0,0-4 0,1 1 0,3 1 0,-2-2 0,5-1 0,1-1 0,1-3 0,-2-1 0,0-1 0,2 0 0,0 0 0,1-6 0,0-3 0,-2-5 0,-1-2 0,-2 2 0,2-2 0,-3-1 0,-3 1 0,-1 3 0,0-1 0,-1 4 0,-3 3 0,-1-1 0,-6 4 0,1 1 0,-1-2 0,1 4 0,-1-1 0,0 3 0,-3 2 0,6 6 0,-3-3 0,2 5 0,0 3 0,3 2 0,1 5 0</inkml:trace>
  <inkml:trace contextRef="#ctx0" brushRef="#br0" timeOffset="1010">754 231 12287,'10'0'0,"-3"0"0,0 0 0,1 1 0,2 2 0,0-2 0,2 3 0,0-3 0,2-1 0,4 0 0,-4 0 0,-1 0 0,-2 0 0,4 0 0,2 0 0</inkml:trace>
  <inkml:trace contextRef="#ctx0" brushRef="#br0" timeOffset="1153">764 335 12287,'11'0'0,"-1"0"0,2 0 0,2 0 0,3 0 0,3-4 0,1-2 0</inkml:trace>
  <inkml:trace contextRef="#ctx0" brushRef="#br0" timeOffset="1895">1151 84 12287,'11'1'0,"-1"3"0,2-3 0,1 2 0,2-1 0,1-2 0,-2 3 0,3 1 0,2-2 0,1-1 0,-4 3 0,-2 0 0,-3 1 0,0-1 0,-2 1 0,-2-1 0,-3 3 0,-3 2 0,-2-1 0,-3 1 0,-4 3 0,-5 0 0,1 3 0,-5-1 0,1 0 0,0 1 0,-1-3 0,0 4 0,2-4 0,0-2 0,5-2 0,-1 2 0,0 0 0,3-3 0,1 2 0,0-2 0,4 2 0,2-2 0,1 0 0,0 1 0,0-2 0,1 0 0,2-2 0,3 3 0,5-2 0,-1 1 0,4-4 0,0 2 0,0-3 0,1-1 0,-1 0 0,6 0 0,2 0 0,0 0 0,-2 0 0,-2-1 0,2-2 0,-1 0 0,-4-2 0,1 3 0,-1-2 0,-2 2 0,-2 1 0,0 0 0,-1-3 0,-3 3 0,0-2 0,-3-3 0,3-1 0,-5 1 0,2-1 0,-3 5 0,-2-3 0,-2 6 0,0 3 0,-2 2 0,3 4 0,-2 0 0,2 1 0,1 1 0,1 0 0,0 2 0,0-1 0,0-1 0,0-2 0,0 1 0,5-6 0,1-1 0,4-3 0,0-1 0,1-5 0,-2-3 0,-1-3 0,-1-3 0,-1-5 0,1 3 0,-2 0 0,-1 2 0,-3 2 0,2 2 0,-4-1 0,-3 1 0,-5 4 0,-1 2 0,-2 3 0,-1 1 0,0 1 0,0 3 0,-1 2 0,2-1 0,0 5 0,3-3 0,0 2 0,3 1 0,3 1 0,-1 4 0,4 1 0</inkml:trace>
  <inkml:trace contextRef="#ctx0" brushRef="#br0" timeOffset="2188">1810 199 12287,'11'0'0,"0"0"0,2 0 0,3 0 0,4 0 0,-1 0 0,6 0 0,0 0 0,-1 0 0,-3 4 0,-5-1 0,-1-1 0,-1 4 0,-3 0 0</inkml:trace>
  <inkml:trace contextRef="#ctx0" brushRef="#br0" timeOffset="2344">1810 356 12287,'7'0'0,"1"0"0,4 0 0,4 0 0,4-1 0,1-1 0,1-2 0,2 2 0,-2 1 0,9-4 0,-5-1 0</inkml:trace>
  <inkml:trace contextRef="#ctx0" brushRef="#br0" timeOffset="2603">2344 84 12287,'0'-6'0,"1"2"0,1 5 0,2 3 0,-2 7 0,0 1 0,1 5 0,1 3 0,2 3 0,-4 4 0,3 4 0,0 0 0,-4 6 0,4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9.807"/>
    </inkml:context>
    <inkml:brush xml:id="br0">
      <inkml:brushProperty name="width" value="0.04286" units="cm"/>
      <inkml:brushProperty name="height" value="0.04286" units="cm"/>
    </inkml:brush>
  </inkml:definitions>
  <inkml:trace contextRef="#ctx0" brushRef="#br0">1 185 12287,'0'20'0,"3"-2"0,2-1 0,-1 1 0,1-2 0,3-1 0,-1-6 0,1 0 0,-1-2 0,3-5 0,-3 0 0,2-4 0,1-4 0,1-6 0,-1 0 0,1-2 0,-1-4 0,-1 4 0,0 0 0,-2-1 0,-4 4 0,3-3 0,-1 2 0,-2 2 0,-3-1 0,1 5 0,1 5 0,2 7 0,1 2 0,-3 8 0,3 1 0,0-1 0,1 1 0,2 4 0,-1-1 0,1-3 0,2-1 0,-1-6 0,-1 1 0,-1-1 0,0-4 0,4-4 0,-1-4 0,1-5 0,-5-7 0,1-4 0,0-1 0,-1-2 0,2 0 0,-3 0 0,0 0 0,-1 0 0,0 2 0,-4 1 0,0-2 0,0 2 0,0 2 0,0 0 0,0 1 0,0 2 0,-4 2 0,0 0 0,-2 1 0,4 4 0,-3 6 0,5 6 0,0 4 0</inkml:trace>
  <inkml:trace contextRef="#ctx0" brushRef="#br0" timeOffset="271">377 289 12287,'0'11'0,"0"-1"0,1-1 0,2-1 0,0-1 0,2-3 0,-2 2 0,4-2 0,-1 0 0,1-5 0,0-3 0,-1-3 0,3-2 0,-3-1 0,1-1 0,0 1 0,-5-1 0,2 1 0,-3-1 0,-1 1 0,0-1 0,0 1 0,-1 1 0,-3 2 0,2 2 0,-5 5 0,-1 0 0,0 5 0,0 2 0,1 2 0,3 1 0,-3 1 0,5-1 0,-3 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43"/>
    </inkml:context>
    <inkml:brush xml:id="br0">
      <inkml:brushProperty name="width" value="0.08571" units="cm"/>
      <inkml:brushProperty name="height" value="0.08571" units="cm"/>
    </inkml:brush>
  </inkml:definitions>
  <inkml:trace contextRef="#ctx0" brushRef="#br0">1 97 12287,'0'-7'0,"0"1"0,0 2 0,0 2 0,1 6 0,3 9 0,-1 5 0,4 0 0,-2 2 0,-2 5 0,2-1 0,0 6 0,1-1 0,-1 3 0,3-2 0,-3-1 0,1-1 0,-1 0 0,0-4 0,-2-5 0,1-1 0,6-2 0,-9-11 0,3-5 0,-1-7 0,-1-7 0,2-4 0,-1-1 0,4-1 0,-1-4 0,2 0 0,0 0 0,-4 4 0,3 0 0,0 0 0,-1 1 0,-3 0 0,3 6 0,-2 0 0,0 2 0,0 7 0,0 0 0,0 8 0,-2 5 0,0 6 0,-2 4 0,0 5 0,1 1 0,3 3 0,-1-4 0,3 2 0,0-6 0,-4-3 0,4 1 0,-1-4 0,0 2 0,1-1 0,3-7 0,-1-4 0,3-2 0,1-2 0,0-2 0,0-3 0,0-7 0,0-2 0,-1-6 0,-2 0 0,-1 2 0,-1-5 0,2 3 0,-2-4 0,-2-4 0,1 1 0,-4-4 0,2 0 0,-1 0 0,-2 5 0,-1-1 0,0 4 0,0 3 0,0 5 0,-1-1 0,-2 3 0,-1 1 0,-4 4 0,3 1 0,-2 2 0,5 1 0,-4 4 0,6 1 0,0 3 0,6 3 0,0 5 0</inkml:trace>
  <inkml:trace contextRef="#ctx0" brushRef="#br0" timeOffset="1">531 422 12287,'1'12'0,"2"2"0,1 1 0,-1 1 0,2 4 0,-1-3 0,0 0 0,1 1 0,-3-2 0,2-3 0,-3 2 0,-1 1 0,0 0 0,0-4 0,0 0 0,0 0 0,-1 0 0,-2 0 0,-1 0 0,-5-1 0,1-2 0,-3-1 0,-1 2 0,0-5 0,-2-1 0,0-1 0,-2 1 0,0-3 0,3 3 0,1-2 0,0-2 0,4-4 0,0 0 0,0 0 0,2-2 0,-4-2 0,6-7 0,2-1 0,0-10 0,2 0 0</inkml:trace>
  <inkml:trace contextRef="#ctx0" brushRef="#br0" timeOffset="2">531 230 12287,'0'0'0</inkml:trace>
  <inkml:trace contextRef="#ctx0" brushRef="#br0" timeOffset="3">699 374 12287,'0'8'0,"0"0"0,0 2 0,0-4 0,0 2 0,0 2 0,0 0 0,0-2 0,0 0 0,0 2 0,0 1 0,2 1 0,0 0 0,2 0 0,1-4 0,-4-2 0,3 0 0,-1-2 0,5-4 0,0 0 0,4 0 0,0-11 0,0-2 0</inkml:trace>
  <inkml:trace contextRef="#ctx0" brushRef="#br0" timeOffset="4">712 145 12287,'-13'2'0,"1"0"0,0 2 0,6 0 0,0-4 0,17 6 0,2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36.118"/>
    </inkml:context>
    <inkml:brush xml:id="br0">
      <inkml:brushProperty name="width" value="0.04286" units="cm"/>
      <inkml:brushProperty name="height" value="0.04286" units="cm"/>
    </inkml:brush>
  </inkml:definitions>
  <inkml:trace contextRef="#ctx0" brushRef="#br0">53 283 12287,'0'6'0,"-1"3"0,-3-2 0,2 3 0,-5 0 0,-1 0 0,-6 10 0,-3 2 0</inkml:trace>
  <inkml:trace contextRef="#ctx0" brushRef="#br0" timeOffset="680">356 126 12287,'0'11'0,"4"-1"0,-1 1 0,-1-1 0,0 1 0,-2-1 0,3 4 0,1 0 0,-2-1 0,-1-2 0,0 0 0,2-1 0,0 1 0,2-6 0,-2-1 0,-1-3 0,4-2 0,0-4 0,0-5 0,1-2 0,2-5 0,-1-1 0,-1 2 0,0 0 0,4 3 0,-2-1 0,-2 1 0,-1 5 0,-3 2 0,4 2 0,-1 0 0,1 5 0,0 3 0,-1 3 0,0 6 0,-4 2 0,1 1 0,4 0 0,-3 2 0,-1-3 0,2 0 0,-3-7 0,4 3 0,0-3 0,0-3 0,-3 0 0,3-6 0,0-1 0,0-2 0,1-7 0,2 0 0,-1-1 0,-1 1 0,-3-3 0,1 0 0,1 0 0,0-1 0,-2 3 0,1-2 0,0 3 0,-3 0 0,3 0 0,-2-3 0,0-4 0,-2 3 0,-1 1 0,0 3 0,0 0 0,0 1 0,0-1 0,0 5 0,0 2 0</inkml:trace>
  <inkml:trace contextRef="#ctx0" brushRef="#br0" timeOffset="1013">806 179 12287,'9'6'0,"-1"1"0,-1 2 0,-4-4 0,0 2 0,-6 0 0,-4 4 0,-3-1 0,1-3 0,1-1 0,1-1 0,0 2 0,-3-4 0,4 1 0,2-4 0,8 0 0,2 0 0,5 0 0,3 0 0,-2-1 0,2-2 0,-3 0 0,0 0 0,0 1 0,2 0 0,1-2 0,5-4 0,-3 2 0</inkml:trace>
  <inkml:trace contextRef="#ctx0" brushRef="#br0" timeOffset="1182">1182 105 12287,'0'0'0</inkml:trace>
  <inkml:trace contextRef="#ctx0" brushRef="#br0" timeOffset="1308">1182 179 12287,'0'0'0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802"/>
    </inkml:context>
    <inkml:brush xml:id="br0">
      <inkml:brushProperty name="width" value="0.04286" units="cm"/>
      <inkml:brushProperty name="height" value="0.04286" units="cm"/>
    </inkml:brush>
  </inkml:definitions>
  <inkml:trace contextRef="#ctx0" brushRef="#br0">1 11 12287,'0'-10'0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924"/>
    </inkml:context>
    <inkml:brush xml:id="br0">
      <inkml:brushProperty name="width" value="0.04286" units="cm"/>
      <inkml:brushProperty name="height" value="0.04286" units="cm"/>
    </inkml:brush>
  </inkml:definitions>
  <inkml:trace contextRef="#ctx0" brushRef="#br0">21 1 12287,'0'17'0,"0"0"0,0 2 0,0 1 0,0 1 0,0 0 0,-1 1 0,-3 2 0,3-2 0,-2 3 0,-3 1 0,0 1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5.024"/>
    </inkml:context>
    <inkml:brush xml:id="br0">
      <inkml:brushProperty name="width" value="0.04286" units="cm"/>
      <inkml:brushProperty name="height" value="0.04286" units="cm"/>
    </inkml:brush>
  </inkml:definitions>
  <inkml:trace contextRef="#ctx0" brushRef="#br0">11 84 12287,'-4'-10'0,"1"-1"0,0 1 0,2 0 0,1-1 0,0-4 0,0-1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59.355"/>
    </inkml:context>
    <inkml:brush xml:id="br0">
      <inkml:brushProperty name="width" value="0.04286" units="cm"/>
      <inkml:brushProperty name="height" value="0.04286" units="cm"/>
    </inkml:brush>
  </inkml:definitions>
  <inkml:trace contextRef="#ctx0" brushRef="#br0">1 241 12287,'0'-7'0,"0"0"0,0-1 0,0 2 0,1 0 0,1 0 0,2 1 0,-1 1 0,-3-3 0,3 4 0,2-3 0,0 0 0,-1 0 0,1 3 0,-1-3 0,1 0 0,1 0 0,3 0 0,-2-2 0,3 1 0,0-1 0,0 2 0,-2 1 0,-1 0 0,1 3 0,1-3 0,2 1 0,-1 2 0,0 1 0,-3 1 0,0 0 0,2 1 0,0 3 0,-2 1 0,0 7 0,1 2 0,-3-2 0,-2 2 0,-1-3 0,2 0 0,-3 0 0,2 2 0,-1 1 0,-2-1 0,0 2 0,-2-1 0,0 0 0,-1 1 0,-5-3 0,1 2 0,-3-3 0,0 0 0,-1-1 0,1 1 0,-2-1 0,-2 0 0,3-3 0,-3-1 0,2-1 0,2-3 0,-1-1 0,1-1 0,-1 0 0,1 0 0,1-1 0,0-1 0,2-2 0,4-4 0,-3 1 0,1-2 0,2-1 0,-2-1 0,0 1 0</inkml:trace>
  <inkml:trace contextRef="#ctx0" brushRef="#br0" timeOffset="342">304 210 12287,'0'16'0,"0"-2"0,0-3 0,0 1 0,0 2 0,0-6 0,0 3 0,0-2 0,0-3 0,0 1 0,0-5 0,0 3 0,0-5 0</inkml:trace>
  <inkml:trace contextRef="#ctx0" brushRef="#br0" timeOffset="433">304 304 12287,'0'-11'0</inkml:trace>
  <inkml:trace contextRef="#ctx0" brushRef="#br0" timeOffset="532">293 0 12287,'7'0'0,"0"0"0,-4 0 0,6 5 0,-3 1 0</inkml:trace>
  <inkml:trace contextRef="#ctx0" brushRef="#br0" timeOffset="1554">607 178 12287,'0'-6'0,"0"-3"0,0 2 0,0 1 0,0-1 0,0-1 0,0 2 0,0-1 0,0-1 0,0 2 0,0-1 0,-4 2 0,-3-2 0,-3 2 0,0 5 0,-1 0 0,1 0 0,3 1 0,0 3 0,-1 3 0,-1 2 0,-2 3 0,1 0 0,-1 3 0,1 2 0,-1-3 0,2 2 0,2-1 0,3-2 0,0-2 0,0 0 0,2-1 0,1 1 0,1-1 0,1 0 0,3-3 0,-2-3 0,5-4 0,1 0 0,1 0 0,2 0 0,-1 0 0,1 0 0,-2-4 0,-1-2 0,-1-1 0,1 0 0,1 0 0,1-4 0,-2 1 0,-1-1 0,-1 1 0,1 0 0,-3-1 0,1 1 0,-3 3 0,4 0 0,-1-1 0,-2-2 0,-3 0 0,0 4 0,0 2 0,0 8 0,-1 2 0,-1 4 0,-2 1 0,1-1 0,3 1 0,0-1 0,0 1 0,0-1 0,0 0 0,0-3 0,1-1 0,2-1 0,0 2 0,4-4 0,1 0 0,-2-2 0,1-1 0,1 0 0,1 0 0,2-1 0,-1-3 0,-3 2 0,0-5 0,1-1 0,1-2 0,-2 0 0,0 0 0,1-1 0,2 1 0,0-4 0,0 0 0,-2 1 0,-1 1 0,0 1 0,3-3 0,1-4 0,-5 7 0,0 0 0,-1 2 0,0 4 0,-3 1 0,1-1 0,1 4 0,-4-3 0,-1 7 0,-3 0 0,3 2 0,-4-2 0,1 4 0,3-1 0,-3 1 0,-1-3 0,2 2 0,0-2 0,3 3 0,0-4 0,0 4 0,0-3 0,0 3 0,0-4 0,1 3 0,2-1 0,-1 2 0,5-3 0,2 2 0,-4-2 0,2 2 0,2-1 0,0 1 0,-2 0 0,-1 2 0,-1-2 0,1-1 0,0 3 0,2-1 0,-1 2 0,-5-2 0,2 0 0,-3 1 0,-2 1 0,-3 1 0,-2-2 0,-4-1 0,3-4 0,0 3 0,-1 0 0,-1 0 0,-2-4 0,1 2 0,-1-2 0,1 1 0,0-2 0,-1 3 0,1-3 0,3-1 0,0 0 0,0 0 0,-4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2.167"/>
    </inkml:context>
    <inkml:brush xml:id="br0">
      <inkml:brushProperty name="width" value="0.04286" units="cm"/>
      <inkml:brushProperty name="height" value="0.04286" units="cm"/>
    </inkml:brush>
  </inkml:definitions>
  <inkml:trace contextRef="#ctx0" brushRef="#br0">16 110 12287,'0'8'0,"0"0"0,1 1 0,2 1 0,-2 2 0,2 4 0,0 0 0,-1 0 0,4-4 0,-3-2 0,2-4 0,0 1 0,3-3 0</inkml:trace>
  <inkml:trace contextRef="#ctx0" brushRef="#br0" timeOffset="92">0 15 12287,'8'4'0,"0"0"0,0 4 0</inkml:trace>
  <inkml:trace contextRef="#ctx0" brushRef="#br0" timeOffset="693">174 165 12287,'4'8'0,"-1"0"0,0 0 0,0 0 0,-1 0 0,1-1 0,0 1 0,-1 0 0,-1 0 0,-1 0 0,0 0 0,0-4 0,0-1 0,0-6 0,0-1 0,0-5 0,0-1 0,3-4 0,-1 2 0,2 0 0,1 0 0,-1-1 0,-1 1 0,2-1 0,0 3 0,0 1 0,1-2 0,-3 2 0,1 1 0,0 2 0,0 3 0,2 0 0,1 4 0,-1 2 0,-2 2 0,1 3 0,-1 2 0,-1 0 0,2 3 0,-3 0 0,1 2 0,0-1 0,-1-1 0,1 0 0,-3 0 0,1-3 0,2-1 0,-3-1 0,4-1 0,-1-2 0,-1-1 0,3-4 0,2 0 0,0-4 0,1-1 0,2-2 0,0-1 0,1-3 0,-3-2 0,1-1 0,1-1 0,-1 2 0,1-4 0,-1 3 0,-1 0 0,-1 2 0,-1-1 0,-1 2 0,-2 1 0,2 2 0,-2 0 0,-1 0 0,-1 3 0,-2 2 0,-1 4 0,-1 1 0,0 1 0,1 5 0,-1 4 0,2 5 0,0 3 0,1 5 0,0 1 0,0 3 0,0 2 0,0 3 0,0 1 0,0 4 0,0-4 0,0 3 0,0-4 0,0-3 0,1-8 0,0-1 0,3-3 0,0-5 0,-2-6 0,2-1 0,-1-2 0,-2-4 0,2-3 0,-3-3 0,0-6 0,0-2 0,1-2 0,2-1 0,-2 0 0,2-3 0,-3-1 0</inkml:trace>
  <inkml:trace contextRef="#ctx0" brushRef="#br0" timeOffset="1035">426 118 12287,'6'-16'0,"-1"2"0,1 2 0,1 2 0,1 1 0,0 1 0,0 2 0,-1-1 0,2 6 0,1-2 0,0 3 0,0 3 0,-1-2 0,-1 5 0,-1 0 0,-2 1 0,1 2 0,-3 0 0,-2 3 0,0 0 0,-2-1 0,-1 4 0,-3 2 0,-2-1 0,-1 2 0,0-1 0,-1-1 0,-2-1 0,3-2 0,-3 1 0,2-1 0,2-2 0,0-3 0,0-4 0,2 0 0,3-3 0,1-4 0,2-5 0,4-3 0,3-5 0</inkml:trace>
  <inkml:trace contextRef="#ctx0" brushRef="#br0" timeOffset="1504">584 110 12287,'4'0'0,"2"-1"0,-2-1 0,0 0 0,-1-1 0,2 3 0,-3 4 0,1 1 0,-2 3 0,-1 2 0,0-1 0,0 2 0,0-3 0,0 0 0,0 0 0,0 0 0,0 0 0,0 0 0,0 0 0,0-1 0,3-2 0,1-3 0,2-4 0,-1-3 0,0-2 0,3-2 0,0-1 0,0-1 0,-1-1 0,-1 0 0,-1 0 0,0 1 0,3-2 0,0 4 0,-1-2 0,-1 2 0,0 1 0,-5 3 0,3 1 0,-1 0 0,-2 3 0,2 3 0,-2 3 0,-2 5 0,-1 1 0,0 2 0,0 1 0,1-2 0,1 1 0,0 0 0,0 0 0,0-2 0,0-3 0,0 0 0,0 0 0,1-1 0,1 1 0,0-3 0,3-3 0,-1-3 0,0-2 0,2-3 0,1 0 0,1-3 0,0-2 0,-3 0 0,1 1 0,0-1 0,1-1 0,2 1 0,0-2 0,-2 0 0,0 1 0,0-3 0,0 3 0,-1-1 0,0 3 0,-4 0 0,3 1 0,-2-2 0,0 3 0,-3 3 0,0 3 0,0-1 0,0 6 0,0 2 0,-3 2 0,1 1 0,0 1 0,1 2 0,1-2 0,-1 3 0,-1 1 0,0-1 0,-1-2 0,3 0 0,0 0 0,0 0 0,0-1 0,1 1 0,1-3 0,0-2 0,1 0 0,-2 2 0,1-2 0,0 2 0,3-5 0,1 1 0,2-3 0</inkml:trace>
  <inkml:trace contextRef="#ctx0" brushRef="#br0" timeOffset="1762">781 102 12287,'4'-5'0,"1"0"0,2 2 0,1-1 0,0 3 0,0-3 0,3 0 0,1 2 0,4-1 0,0-1 0,-1 3 0,1-2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1.627"/>
    </inkml:context>
    <inkml:brush xml:id="br0">
      <inkml:brushProperty name="width" value="0.04286" units="cm"/>
      <inkml:brushProperty name="height" value="0.04286" units="cm"/>
    </inkml:brush>
  </inkml:definitions>
  <inkml:trace contextRef="#ctx0" brushRef="#br0">24 0 12287,'4'8'0,"0"-4"0,-1 7 0,2-2 0</inkml:trace>
  <inkml:trace contextRef="#ctx0" brushRef="#br0" timeOffset="267">0 142 12287,'0'-8'0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29.437"/>
    </inkml:context>
    <inkml:brush xml:id="br0">
      <inkml:brushProperty name="width" value="0.04286" units="cm"/>
      <inkml:brushProperty name="height" value="0.04286" units="cm"/>
    </inkml:brush>
  </inkml:definitions>
  <inkml:trace contextRef="#ctx0" brushRef="#br0">71 9 12287,'1'5'0,"2"0"0,2 1 0,2 1 0,1 1 0,0 0 0,-1 0 0,4 3 0,0 0 0,2 1 0,1 2 0,1 1 0,0 1 0,1 0 0,0-1 0,-3-1 0,-1-2 0,1-1 0,-1-1 0,-3-1 0,2-1 0,-2-1 0,-5-2 0,0-2 0,-4-4 0,0-1 0,0 1 0,0-3 0,-4 1 0,0-1 0</inkml:trace>
  <inkml:trace contextRef="#ctx0" brushRef="#br0" timeOffset="349">213 72 12287,'-19'24'0,"1"-3"0,-2 2 0,0 3 0,0 4 0,2-3 0,0 3 0,1-4 0,1-3 0,3-7 0,1-1 0,1-3 0,4-2 0,3-5 0,5-2 0,2-6 0,8-5 0,6-4 0</inkml:trace>
  <inkml:trace contextRef="#ctx0" brushRef="#br0" timeOffset="690">434 277 12287,'0'8'0,"0"0"0,-3 0 0,0-1 0,1 1 0,2-3 0,0 2 0,0-3 0</inkml:trace>
  <inkml:trace contextRef="#ctx0" brushRef="#br0" timeOffset="1881">213 103 12287,'5'-3'0,"0"-2"0,-2 0 0,2 0 0,2-1 0,0-1 0,0-1 0,-1 1 0,-1 2 0,0-2 0,3 1 0,0-1 0,0 0 0,0-1 0,-1 2 0,-2 1 0,-1 3 0,-1 0 0,-2 1 0,2 1 0,-5 1 0,-1 1 0,0-1 0,3 3 0,-2-3 0,-1 1 0,1 4 0,-2-2 0,-1 1 0,-2 2 0,-1 3 0,0-1 0,0 1 0,0-1 0,0-1 0,1 0 0,-1 0 0,1-1 0,1 1 0,-1 0 0,2 0 0,-2 0 0,2-4 0,0 0 0,2-1 0,0 2 0,3 3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40.019"/>
    </inkml:context>
    <inkml:brush xml:id="br0">
      <inkml:brushProperty name="width" value="0.04286" units="cm"/>
      <inkml:brushProperty name="height" value="0.04286" units="cm"/>
    </inkml:brush>
  </inkml:definitions>
  <inkml:trace contextRef="#ctx0" brushRef="#br0">0 260 12287,'4'16'0,"-3"-5"0,2-2 0,1 0 0,1-3 0,2 1 0,1-4 0,1-1 0,1-2 0,3-1 0,2-5 0,1-4 0,0-4 0,-3 0 0,-1 0 0,-1-1 0,-1 1 0,-2-1 0,-2 1 0,-1 1 0,-2 2 0,-1 3 0,-2 0 0,-3 0 0,-2 0 0,-6 0 0,-1 1 0,-1 2 0,0 2 0,0 1 0,-3 1 0,0-2 0,0 1 0,4 1 0,2 2 0,0 1 0,-1 1 0,5 3 0,-1-1 0,3 2 0,2 1 0,1-2 0,2 1 0,2 2 0,1 0 0,4-2 0,1-1 0,1-4 0,3-1 0,2-1 0,-1 0 0,-1 0 0,0 0 0,3-1 0,-1 0 0,1-2 0,-3-2 0,0 1 0,-2 1 0,-1-1 0,-2 1 0,0 1 0,0-1 0,-1 0 0,-2 0 0,0 2 0,-4 0 0,2 2 0,0 1 0,-3 3 0,0 2 0,0 3 0,0 0 0,0 3 0,0 1 0,0 1 0,0-2 0,0-1 0,0 0 0,0 1 0,0-4 0,0 2 0,0-3 0,3-3 0,2-2 0,2-3 0,1-4 0,0-3 0,0-3 0,0-3 0,-1 2 0,-1-1 0,-1-2 0,1-1 0,1 0 0,-1 1 0,-1 1 0,-2 2 0,1-1 0,0 0 0,-3 3 0,0 3 0,-1 0 0,0 6 0,0 0 0,-2 3 0,-1 6 0,1 1 0,1 3 0,0 0 0,0-1 0,-2 0 0,1 1 0,1-3 0,1 2 0,0 0 0,0-3 0,0 0 0,1-2 0,1-1 0,1-1 0,0-2 0,0 1 0,2 0 0,2-1 0,2-3 0,1 0 0,-3-4 0,1-1 0,1-3 0,1-3 0,0 3 0,-3-3 0,-1 2 0,0-2 0,-1 1 0,3-2 0,-1 1 0,-2 1 0,1 0 0,-2 0 0,-1-3 0,1-2 0,1 2 0,-2 1 0,-1-1 0,2 1 0,-3 1 0,1-1 0,-1 1 0,-1 1 0,0 4 0,0 1 0,0-1 0,0 2 0,-1 1 0,-1 3 0,1 0 0,-3 0 0,4 0 0,0 0 0,0 3 0,0-2 0,0 6 0,0-2 0,0 2 0,0 5 0,0 1 0,0 2 0,0 0 0,0 2 0,0 1 0,0 1 0,0 1 0,0-2 0,1 2 0,1-3 0,0-2 0,4-2 0,-3 0 0,1-5 0,-1-2 0,3-4 0,0 0 0,1-4 0,-2-2 0,-1-4 0,1-1 0,-1-1 0,1 1 0,3-2 0</inkml:trace>
  <inkml:trace contextRef="#ctx0" brushRef="#br0" timeOffset="837">418 142 12287,'9'0'0,"1"0"0,0 0 0,2 0 0,2-1 0,0-1 0,0 1 0,6-3 0,-2 2 0,0-1 0,2-2 0,-4 1 0,2 0 0,-1-2 0,-5 1 0,1 1 0,-3-1 0,1 1 0,-5 2 0,1-1 0,-2-1 0,-3 3 0,-3-2 0,-1 3 0,1 0 0,-5 3 0,3 3 0,0 1 0,3 1 0,0-1 0,1 1 0,2-3 0,-2 2 0,1-2 0,-1-1 0,0-1 0,2-3 0,-2 0 0,2 0 0,-3 0 0,0 0 0,0 4 0,0 1 0,0 5 0,-1 4 0,0 5 0,-2 4 0,-1 5 0,3 6 0,-2 1 0,1 1 0,1-6 0,1 1 0,0-2 0,0-1 0,0-5 0,0-1 0,0-4 0,0-3 0,1-5 0,1 1 0,1-2 0,-1-6 0,-1-3 0,2-4 0,-2-3 0,1-2 0,-1-1 0,-1-4 0,0-1 0,4-4 0,0-1 0</inkml:trace>
  <inkml:trace contextRef="#ctx0" brushRef="#br0" timeOffset="1158">655 150 12287,'2'-5'0,"2"-1"0,0 1 0,2 0 0,1 0 0,1-1 0,0 2 0,3 0 0,0 4 0,0 0 0,1 0 0,-1 1 0,-1 2 0,0 2 0,0 2 0,-1 2 0,-2 1 0,-2 0 0,-2 0 0,-2 1 0,-1 1 0,-1 0 0,-2 2 0,-1 1 0,-5 0 0,-1-1 0,0-1 0,-3-3 0,2 3 0,1-2 0,-2-1 0,3-2 0,-1-1 0,1 0 0,1-2 0,3-3 0,0 0 0,3-1 0,2-4 0,4-2 0</inkml:trace>
  <inkml:trace contextRef="#ctx0" brushRef="#br0" timeOffset="1838">852 126 12287,'0'8'0,"0"0"0,0 0 0,0 0 0,-3 1 0,1 0 0,0 3 0,1 0 0,1 1 0,0 0 0,0-1 0,0 1 0,0-1 0,0-5 0,0 1 0,1-2 0,1-1 0,1 0 0,1-2 0,2-1 0,2-5 0,-3-2 0,0-5 0,1-1 0,1-1 0,-1 1 0,-1-2 0,0-1 0,-1-1 0,3 2 0,-2 0 0,0 0 0,0 0 0,-3 2 0,1 3 0,-2 0 0,2 0 0,-2 4 0,2 2 0,-3 8 0,-3 4 0,2 4 0,-2 2 0,0 0 0,0-1 0,1 1 0,2-1 0,0-1 0,0-1 0,0-2 0,0 1 0,0-1 0,0-3 0,1-3 0,1-2 0,3-1 0,0-1 0,0-3 0,1-2 0,1-4 0,1-3 0,0 1 0,0-3 0,0-2 0,0 2 0,0-1 0,0 0 0,3-1 0,-5 2 0,2 0 0,-1-1 0,0-1 0,-2 2 0,-1 1 0,1 0 0,-1 3 0,-2-1 0,1 1 0,-2-2 0,-1 1 0,0 2 0,0 0 0,0 0 0,0 3 0,0-1 0,0 5 0,0-3 0,0 4 0,0 0 0,0 4 0,0 1 0,0 2 0,0 1 0,0 1 0,0 1 0,0 3 0,0 3 0,0 1 0,-1 3 0,-2 0 0,2 1 0,-2 2 0,3-2 0,0-3 0,0-1 0,3-2 0,2-2 0,-1-3 0,3-4 0,-2-1 0,3-2 0,3-1 0,-3-2 0,3-3 0,-2-4 0,-2-3 0,1-4 0,4 2 0,0-4 0</inkml:trace>
  <inkml:trace contextRef="#ctx0" brushRef="#br0" timeOffset="2181">1017 110 12287,'4'-4'0,"0"0"0,4 2 0,1-2 0,1 0 0,0 1 0,2-1 0,1 1 0,-1 1 0,0 0 0,2 0 0,-1 0 0,-3-1 0,1 3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8.614"/>
    </inkml:context>
    <inkml:brush xml:id="br0">
      <inkml:brushProperty name="width" value="0.04286" units="cm"/>
      <inkml:brushProperty name="height" value="0.04286" units="cm"/>
    </inkml:brush>
  </inkml:definitions>
  <inkml:trace contextRef="#ctx0" brushRef="#br0">16 1 12287,'0'8'0</inkml:trace>
  <inkml:trace contextRef="#ctx0" brushRef="#br0" timeOffset="242">0 119 12287,'8'8'0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48"/>
    </inkml:context>
    <inkml:brush xml:id="br0">
      <inkml:brushProperty name="width" value="0.08571" units="cm"/>
      <inkml:brushProperty name="height" value="0.08571" units="cm"/>
    </inkml:brush>
  </inkml:definitions>
  <inkml:trace contextRef="#ctx0" brushRef="#br0">25 362 12287,'12'0'0,"0"0"0,-4 0 0,0 0 0,0-2 0,-2-2 0,5-2 0,-4-6 0,1-1 0,0 1 0,-4 0 0,4 0 0,1 0 0,-2 6 0,1 2 0,1 2 0,2 2 0,-3 6 0,0 2 0,2 2 0,0 2 0,2 0 0,-1 0 0,-2 1 0,-1-1 0,0-6 0,4-2 0,1-2 0,-1-2 0,-2-2 0,0-2 0,-2-4 0,-6-4 0,4-4 0,-2-4 0,0-3 0,0-2 0,-4-2 0,0-1 0,0 1 0,0-2 0,0 2 0,0 3 0,0 3 0,0 6 0,0-1 0,0 2 0,0 2 0,-2 6 0,-2 2 0,3 2 0,-10 2 0,10 0 0,-10 6 0,5 0 0</inkml:trace>
  <inkml:trace contextRef="#ctx0" brushRef="#br0" timeOffset="1">1 133 12287,'0'25'0,"0"3"0,0-5 0,0 2 0,0 0 0,0-4 0,0-5 0,0 0 0,0-3 0,1-6 0,3-3 0,-1-2 0,3-4 0,0-2 0,3-3 0,-2-5 0,5 0 0</inkml:trace>
  <inkml:trace contextRef="#ctx0" brushRef="#br0" timeOffset="2">434 241 12287,'0'16'0,"1"2"0,3 0 0,-2-2 0,2 3 0,-3-1 0,-1-4 0,0 4 0,0-2 0,0-2 0,0 0 0,0-2 0,0 0 0,0 0 0,0-4 0,0 0 0,0-5 0,5-14 0,2-9 0</inkml:trace>
  <inkml:trace contextRef="#ctx0" brushRef="#br0" timeOffset="3">494 362 12287,'7'8'0,"-2"-2"0,-1 1 0,0 0 0,2-3 0,-2 2 0,4 0 0,-2 2 0,3-3 0,0 2 0,2-3 0,1 3 0,0-2 0,-4-1 0,0-4 0,1 0 0,2 0 0,1 0 0,0 0 0</inkml:trace>
  <inkml:trace contextRef="#ctx0" brushRef="#br0" timeOffset="4">711 338 12287,'7'12'0,"-2"-4"0,-4 0 0,4 1 0,-4-2 0,3 2 0,-3 3 0,-1 3 0,2 2 0,0-2 0,2 1 0,-1-1 0,-2 2 0,-1 0 0,0 1 0,0-1 0,4 3 0,0-2 0,-1 0 0,-2 4 0,-1-3 0,-1-1 0,-2 0 0,-1-4 0,-4 4 0,3-2 0,-2 0 0,-2 1 0,-2-5 0,-1 2 0,-1-5 0,-3 1 0,2-5 0,-2-1 0,3-3 0,1-1 0,-2-1 0,1-3 0,-2-4 0,1-3 0,7-5 0,-5 0 0,8-11 0,-2 2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035"/>
    </inkml:context>
    <inkml:brush xml:id="br0">
      <inkml:brushProperty name="width" value="0.04286" units="cm"/>
      <inkml:brushProperty name="height" value="0.04286" units="cm"/>
    </inkml:brush>
  </inkml:definitions>
  <inkml:trace contextRef="#ctx0" brushRef="#br0">1 0 12287,'9'0'0,"4"1"0,1 1 0,1 2 0,2-2 0,1 2 0,2-1 0,-1-1 0,0-1 0,0-1 0,0 0 0,1 0 0,-1 0 0,-6 0 0,-2 0 0,1 0 0,-3 0 0,-3 0 0,-5 1 0,-1 3 0,-4-1 0,-6 5 0,-1 4 0,-5 2 0,0 5 0,-7 4 0,2-1 0,-2 2 0,6-6 0,-2 3 0,1 0 0,0 0 0,2-4 0,2-2 0,1-1 0,1-3 0,7-1 0,-4-2 0,4-2 0,2-4 0,4 2 0,2-4 0,3 0 0,0 1 0,0 2 0,2 0 0,0-1 0,2 0 0,1 0 0,0 1 0,2 0 0,3-2 0,-2-1 0,1 0 0,2 0 0,-2 0 0,0 0 0,0 0 0,0 0 0,0 0 0,2 0 0,-2 0 0,-1 0 0,0 0 0,-3 0 0,2 0 0,0 0 0,-3 0 0,-1 0 0,-2 0 0,-1 0 0,-4 0 0,7 0 0,-4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240"/>
    </inkml:context>
    <inkml:brush xml:id="br0">
      <inkml:brushProperty name="width" value="0.04286" units="cm"/>
      <inkml:brushProperty name="height" value="0.04286" units="cm"/>
    </inkml:brush>
  </inkml:definitions>
  <inkml:trace contextRef="#ctx0" brushRef="#br0">10 1 12287,'0'9'0,"-1"1"0,-2 0 0,0-1 0,0 1 0,3-1 0,0 1 0,0 0 0,0-1 0,0 1 0,0-1 0,0-2 0,0-1 0,1 0 0,2 0 0,3-2 0,3-4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626"/>
    </inkml:context>
    <inkml:brush xml:id="br0">
      <inkml:brushProperty name="width" value="0.04286" units="cm"/>
      <inkml:brushProperty name="height" value="0.04286" units="cm"/>
    </inkml:brush>
  </inkml:definitions>
  <inkml:trace contextRef="#ctx0" brushRef="#br0">0 0 12287,'0'7'0,"0"-1"0,0 1 0,0 2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4.461"/>
    </inkml:context>
    <inkml:brush xml:id="br0">
      <inkml:brushProperty name="width" value="0.04286" units="cm"/>
      <inkml:brushProperty name="height" value="0.04286" units="cm"/>
    </inkml:brush>
  </inkml:definitions>
  <inkml:trace contextRef="#ctx0" brushRef="#br0">1 1 12287,'3'6'0,"0"0"0,-1 2 0,2-3 0,0 2 0,-2 0 0,0-3 0,0 1 0,1-1 0,1-3 0,0 2 0,1-6 0,5-2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480"/>
    </inkml:context>
    <inkml:brush xml:id="br0">
      <inkml:brushProperty name="width" value="0.04286" units="cm"/>
      <inkml:brushProperty name="height" value="0.04286" units="cm"/>
    </inkml:brush>
  </inkml:definitions>
  <inkml:trace contextRef="#ctx0" brushRef="#br0">1 0 12287,'0'11'0,"0"2"0,1 4 0,2 4 0,-2 9 0,3 7 0,-1 5 0,1 2 0,-1-7 0,-3 1 0,0-4 0,0-3 0,0-7 0,0-5 0,0-5 0,0-3 0,0-6 0,0-5 0,0-6 0,0-3 0,0 0 0,0-2 0,0-2 0,0 2 0,0-5 0,1-2 0,2 0 0,-1-1 0,5 1 0,-1 1 0,-1 1 0,3 1 0,-4-1 0,2 3 0,1 2 0,-2 5 0,2 1 0,0 0 0,-1 2 0,0 4 0,0 3 0,0 6 0,1 1 0,-3 4 0,1 0 0,-1 0 0,-1-3 0,-2 3 0,1 0 0,2 0 0,-1-2 0,-3 2 0,1-1 0,2-2 0,-2-2 0,2 0 0,-1 0 0,2-1 0,-3-2 0,2-1 0,2-5 0,2-1 0,0-4 0,1-7 0,-2-1 0,2 0 0,0-4 0,2 2 0,-2 0 0,-1 0 0,1 1 0,-2 3 0,-1 1 0,-2-1 0,1 1 0,0-1 0,-1 5 0,-3 5 0,0 6 0,0 3 0,0 3 0,0 1 0,0-1 0,1-2 0,1-3 0,1-1 0,-1 2 0,-1-3 0,-1 2 0,1-2 0,3 1 0,-3-1 0,7-5 0,-2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633"/>
    </inkml:context>
    <inkml:brush xml:id="br0">
      <inkml:brushProperty name="width" value="0.04286" units="cm"/>
      <inkml:brushProperty name="height" value="0.04286" units="cm"/>
    </inkml:brush>
  </inkml:definitions>
  <inkml:trace contextRef="#ctx0" brushRef="#br0">0 0 12287,'10'6'0,"0"6"0,-1-1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7.417"/>
    </inkml:context>
    <inkml:brush xml:id="br0">
      <inkml:brushProperty name="width" value="0.04286" units="cm"/>
      <inkml:brushProperty name="height" value="0.04286" units="cm"/>
    </inkml:brush>
  </inkml:definitions>
  <inkml:trace contextRef="#ctx0" brushRef="#br0">68 404 12287,'6'0'0,"0"-1"0,-2-2 0,0 2 0,-2-4 0,2 1 0,-1-1 0,-2-4 0,2 3 0,-2-3 0,2 3 0,-2-3 0,-1 0 0,-1-1 0,-2 1 0,1 3 0,-3 2 0,-1 1 0,1 0 0,-1 0 0,-4 7 0,0 2 0,1 3 0,0 0 0,2 1 0,0-1 0,2 4 0,-2 0 0,1-1 0,2-2 0,1 3 0,3 0 0,0-1 0,0-1 0,0-2 0,0 1 0,0-1 0,0 1 0,1-4 0,2 0 0,3-2 0,0-1 0,0-3 0,2 0 0,0 0 0,1-1 0,-2-2 0,1-3 0,2-3 0,-3-2 0,3-2 0,1-3 0,1-2 0,-2-1 0,-4 0 0,1-1 0,2-3 0,-1 2 0,0-4 0,-3 1 0,0-1 0,1 4 0,-3-3 0,-1 2 0,-1-1 0,-1 1 0,0 4 0,0 1 0,0 1 0,-1 1 0,-2-1 0,-2 3 0,-1 2 0,1 5 0,2-1 0,1 5 0,-5-1 0,5 6 0,-1 5 0,1 3 0,-1 5 0,1 3 0,-4 0 0,2 1 0,2 3 0,-2-2 0,0 3 0,2 1 0,1 0 0,-2-3 0,0 3 0,1-1 0,0 1 0,2-6 0,0 2 0,0 1 0,0-2 0,4-6 0,0-3 0,1-2 0,3-1 0,0-2 0,2 0 0,0-2 0,-1-3 0,1-1 0,-1 0 0,1 0 0,0 0 0,0-5 0,2-1 0,1-2 0,-1-2 0,-2 0 0,0 1 0,0-2 0,-1-2 0,1 5 0,-2-4 0,0 0 0,-2 1 0,-4 1 0,3 1 0,-2 2 0,0 0 0,0 1 0,-3-4 0,0 1 0,-3-1 0,-1 2 0,-2 0 0,-1 2 0,-2 2 0,0-1 0,-1 1 0,1-3 0,-1 4 0,0 1 0,2 5 0,0 5 0,2 4 0,3-1 0,-3 5 0,2 1 0,2 2 0,-2 0 0,0 0 0,2-1 0,1-2 0,1 1 0,0-4 0,0-1 0,0-1 0,0-2 0,1 0 0,3-3 0,1-2 0,4-5 0,1-2 0,0-3 0,-1-6 0,1-2 0,0-1 0,-1-2 0,1-4 0,-1-2 0,1 2 0,0-3 0,-2 2 0,0-1 0,-2 0 0,-1 2 0,3-4 0,-3 2 0,-1 1 0,0 2 0,-4 2 0,0 1 0,0 1 0,0 1 0,0-1 0,-1 3 0,-3 2 0,3 5 0,-3 0 0,0 2 0,2-2 0,-5 3 0,5-1 0,-2 5 0,3 3 0,-1 2 0,-2 3 0,-2 3 0,3 2 0,0 1 0,-2 2 0,4 1 0,-2 3 0,1 0 0,-1 2 0,2 0 0,-3-2 0,3 3 0,1 0 0,0-2 0,0 0 0,0-1 0,0-2 0,1-1 0,3-2 0,1-2 0,0 0 0,4-7 0,-3 3 0,3-2 0,0-3 0,1-2 0,0-2 0,-1-1 0,1-1 0,-1-1 0,1-3 0,0 0 0,-4-1 0,1-3 0,0 1 0,2-2 0,-3 5 0,0-6 0,1 0 0,-2 1 0,3 1 0,-4-4 0,0 3 0,0 0 0,0 4 0,-3-1 0,1 0 0,1-2 0,0 3 0,-3-1 0,0 0 0,-1 1 0,-2 0 0,1 4 0,-5-2 0,0-1 0,2 4 0,-2-2 0,2 3 0,-3 2 0,2 3 0,-2 0 0,3 1 0,0 4 0,1-1 0,1 1 0,-1 1 0,1 1 0,0 0 0,-2 0 0,4 2 0,-2-1 0,2 0 0,1 0 0,0-2 0,1 2 0,1-2 0,2-2 0,3 1 0,-1-2 0,2 0 0,-2-2 0,3-4 0,-3 2 0,4-3 0,3-1 0,-5 0 0,5-1 0,2-3 0,-2-1 0,0-4 0,-3-1 0,0 0 0,0 0 0,-2-2 0,0-2 0,-2-1 0,-1 2 0,3-2 0,-3 1 0,-1 3 0,1-1 0,-3 0 0,1-1 0,0 0 0,-4 8 0,-2 2 0,2 3 0,-2 4 0,2 5 0,1 3 0,-1 1 0,-2-1 0,0 2 0,1 1 0,1-5 0,1 1 0,0 1 0,0 0 0,0-3 0,0 1 0,0-5 0,0-1 0,1-8 0,1-2 0,1-3 0,2 0 0,-3-1 0,2 1 0,1-1 0,1-1 0,1 0 0,0-2 0,0 1 0,2-2 0,-1 1 0,0 2 0,-2 0 0,-1 1 0,3 2 0,-2 1 0,1-1 0,-2 8 0,-1-1 0,0 5 0,-1 5 0,0-2 0,-3 7 0,0-1 0,0 0 0,0 3 0,0-4 0,0 1 0,0 1 0,0-3 0,0 2 0,0-3 0,0 0 0,1-1 0,2 0 0,4-3 0,1-1 0,6-1 0,1 1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54.839"/>
    </inkml:context>
    <inkml:brush xml:id="br0">
      <inkml:brushProperty name="width" value="0.04286" units="cm"/>
      <inkml:brushProperty name="height" value="0.04286" units="cm"/>
    </inkml:brush>
  </inkml:definitions>
  <inkml:trace contextRef="#ctx0" brushRef="#br0">29 289 12287,'0'-9'0,"0"-1"0,0 1 0,0-1 0,0 3 0,0 1 0,0-1 0,0 1 0,0 0 0,0-2 0,0 0 0,0-2 0,0 1 0,0-1 0,0 0 0,0 4 0,0 0 0,0-2 0,0 0 0,0-2 0,0 0 0,0 1 0,1 0 0,2 2 0,0 0 0,0 1 0,-3-4 0,0 1 0,0 2 0,0 1 0,0-2 0,0 3 0,0-1 0,0 3 0,0-1 0,0 4 0,0 0 0,0 4 0,0-2 0,0 2 0,0-4 0,0 0 0,3-1 0,0-2 0,1 1 0,-4-2 0,0 4 0,0 0 0,0-4 0,1 3 0,2-2 0,-2 2 0,3 1 0,-4 0 0,0 0 0,0 4 0,0-2 0,0 4 0,-4 1 0,-1 2 0</inkml:trace>
  <inkml:trace contextRef="#ctx0" brushRef="#br0" timeOffset="2461">20 203 12287,'-7'0'0,"2"-1"0,1-2 0,0 0 0,4-3 0,0 3 0,0-4 0,0 0 0,2 2 0,0-2 0,2 0 0,1-2 0,-1 3 0,1-1 0,0 0 0,1-2 0,-1 0 0,2 0 0,0 2 0,0 0 0,-1 1 0,0-3 0,1 2 0,2 0 0,-3 4 0,1-3 0,0-2 0,2 3 0,0-1 0,1 3 0,0 0 0,-4 3 0,0 3 0,-3 3 0,1 3 0,0 1 0,-3 1 0,2 0 0,-1 2 0,-2-1 0,0 2 0,0 0 0,0 0 0,0 0 0,0 2 0,0-3 0,0 1 0,0 0 0,0-1 0,0-3 0,0 0 0,0 3 0,0-5 0,1 1 0,2 0 0,-1-2 0,3 1 0,0-2 0,2-4 0,-1 2 0,3-3 0,0-2 0,-2-2 0,-1 0 0,1-4 0,2 1 0,1-1 0,0-3 0,-1 5 0,2-7 0,1 0 0,1 2 0,-1-2 0,-3 0 0,-1-1 0,2 2 0,-6-3 0,6 1 0,-2 1 0,1 2 0,-3-1 0,0-1 0,-2-1 0,0 0 0,-2 4 0,2-1 0,-1 4 0,-3-1 0,0 4 0,0-3 0,-3 3 0,-1-4 0,0 5 0,1-1 0,-2 2 0,-5 1 0,4 0 0,-1 0 0,1 0 0,-3 1 0,3 2 0,-2-1 0,4 4 0,-1-2 0,-1 3 0,-1 0 0,1 1 0,2 2 0,-1-1 0,1 2 0,2 2 0,0-2 0,2 1 0,0 0 0,0 1 0,0-2 0,0 2 0,0-2 0,0 2 0,5-2 0,1 2 0,3-3 0,-3 0 0,1-2 0,0 0 0,2-2 0,-3-4 0,0 2 0,2-2 0,0 1 0,2-2 0,0 2 0,-1-2 0,1-1 0,-1-3 0,1 0 0,0 0 0,-1-2 0,1 1 0,0-3 0,-1 0 0,1 0 0,-1-2 0,1 0 0,0-1 0,-4 3 0,0-1 0,1 0 0,-2 0 0,3 1 0,-4-3 0,0 0 0,0 1 0,1-1 0,-3 1 0,1-1 0,-1 0 0,-1 4 0,-1 0 0,0-2 0,0-1 0,0 0 0,0 4 0,-1 0 0,-2 5 0,1 1 0,-3 3 0,0 3 0,3 5 0,0-2 0,0 4 0,-1 0 0,0 2 0,1-1 0,0 0 0,-1-1 0,1-2 0,1 0 0,1 0 0,0 4 0,0-5 0,1-1 0,2-2 0,2-4 0,5 0 0,0-3 0,-1-2 0,1-3 0,1-3 0,1-5 0,-1 0 0,2-2 0,-2-1 0,-2 0 0,1-1 0,-2-3 0,0 3 0,-2 4 0,-4 0 0,2 0 0,-3-1 0,-1 0 0,0 4 0,0 4 0,-1 1 0,-2 8 0,0 2 0,1 2 0,1 0 0,0 1 0,-1 1 0,-1 1 0,-1 0 0,4-2 0,0 1 0,0-1 0,0 1 0,0 0 0,0-1 0,0 1 0,0-1 0,0 1 0,0 0 0,0-1 0,1-2 0,2-1 0,1 1 0,1-2 0,-2 2 0,4-3 0,0-2 0,2-1 0,-3-1 0,1 0 0,0 0 0,2 0 0,-3-5 0,0-1 0,2-4 0,1-2 0,0 0 0,1-3 0,-1 0 0,1 0 0,-4-1 0,1-3 0,-1 1 0,0 2 0,-1-3 0,-3 4 0,1-1 0,-1 0 0,-1 5 0,-1-2 0,0 2 0,0 6 0,0 2 0,0 7 0,0 6 0,0 4 0,0 1 0,0 1 0,0 2 0,0 0 0,0-2 0,0 0 0,0 0 0,0-1 0,0-1 0,0-5 0,0 1 0,0-1 0,0-2 0,0-1 0,0-4 0,0 2 0,0-8 0,0-2 0,0-3 0,0 0 0,0-1 0,0 1 0,0-1 0,0 0 0,0 1 0,0-1 0,0-1 0,0 0 0,0-2 0,0 1 0,0 1 0,1 1 0,3-3 0,0 6 0,3-3 0,0 2 0,0 3 0,5-2 0,1 2 0,0 1 0,1 0 0,-4 1 0,3 3 0,-1 0 0,1 0 0,-6 0 0,3 0 0,-2 0 0,0 1 0,-2 2 0,-3 3 0,-2 3 0,-1 0 0,0 2 0,-1 2 0,-2 3 0,1-1 0,-3 0 0,-1 0 0,1 0 0,3-3 0,-1 1 0,1 0 0,-2 0 0,3 0 0,-2-4 0,2 1 0,1 0 0,0-4 0,1-1 0,2 0 0,3-2 0,3-3 0,1 0 0,1-1 0,0-2 0,2-5 0,-1-4 0,-1 2 0,-1-4 0,1 1 0,-2 0 0,3-3 0,-5 2 0,0 0 0,0 1 0,0 0 0,-4 3 0,-1 0 0,-1 1 0,-1-1 0,-1 1 0,-2 0 0,-3 3 0,-6-2 0,-1 5 0,0 1 0,-1 1 0,4 1 0,-3 0 0,1 0 0,-1 0 0,6 1 0,-3 1 0,2 2 0,-1 2 0,3-3 0,0 3 0,2 2 0,1-3 0,3 1 0,0-2 0,1 1 0,2-1 0,3-1 0,3-3 0,2-1 0,2-2 0,-3 2 0,3-3 0,-1 1 0,1-1 0,-3-2 0,3 2 0,-2 0 0,-1-1 0,2-1 0,1 2 0,-1-1 0,-1 1 0,-2 0 0,1 2 0,-1-2 0,1 1 0,0 3 0,-4 0 0,-1 1 0,0 2 0,-3 4 0,-1 1 0,-1 2 0,0 0 0,0-1 0,0 2 0,0 2 0,0 3 0,0 2 0,0-2 0,0-1 0,0-1 0,0-2 0,-3-2 0,0 0 0,0-1 0,2-3 0,1-2 0,0-5 0,0-2 0,0-4 0,0-1 0,0-2 0,0 0 0,0-3 0,4 2 0,0-2 0,0 3 0,0 0 0,3 0 0,-3 1 0,1-1 0,3 0 0,-3 1 0,1-1 0,-1 1 0,0-1 0,2 0 0,2 1 0,1-1 0,-4 5 0,0 1 0,-1 0 0,0 1 0,-2 0 0,4 3 0,-4 0 0,3 0 0,-3 1 0,0 2 0,-2 4 0,-1 1 0,0 0 0,0 0 0,0 3 0,0 0 0,-3 0 0,-1 1 0,2 1 0,1-1 0,1-2 0,-1 0 0,-1 1 0,-1 1 0,0-1 0,3 2 0,0-2 0,0-2 0,1 1 0,1-1 0,1 1 0,3-4 0,-1 0 0,0-2 0,3-2 0,0-1 0,6-1 0,1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18.859"/>
    </inkml:context>
    <inkml:brush xml:id="br0">
      <inkml:brushProperty name="width" value="0.04286" units="cm"/>
      <inkml:brushProperty name="height" value="0.04286" units="cm"/>
    </inkml:brush>
  </inkml:definitions>
  <inkml:trace contextRef="#ctx0" brushRef="#br0">745 116 12287,'10'0'0,"-1"0"0,1 0 0,0-1 0,3-2 0,-4 2 0,4-2 0,2 2 0,-6 1 0,1 0 0,-7 0 0,6 0 0,-4 0 0</inkml:trace>
  <inkml:trace contextRef="#ctx0" brushRef="#br0" timeOffset="248">658 212 12287,'6'5'0,"-1"-4"0,-2 2 0,-1-2 0,5-1 0,-1 3 0,4 0 0,0-1 0,-1 0 0,1-2 0,-1 0 0,1 0 0,0 0 0,-1 0 0,2 0 0,2 0 0,-3 0 0,3 0 0,-2 0 0,-2 0 0,1 0 0,4-5 0,1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34.665"/>
    </inkml:context>
    <inkml:brush xml:id="br0">
      <inkml:brushProperty name="width" value="0.04286" units="cm"/>
      <inkml:brushProperty name="height" value="0.04286" units="cm"/>
    </inkml:brush>
  </inkml:definitions>
  <inkml:trace contextRef="#ctx0" brushRef="#br0">1 10 12287,'6'0'0,"1"0"0,-5 0 0,6 0 0,-1 0 0,-3 0 0,5-4 0,-7 3 0,4-2 0,-4 2 0,7 1 0,-7 0 0,4 0 0,-4 0 0,4 0 0,-3 0 0,-1 0 0,5 0 0,-4 0 0,3 0 0,-3 0 0,4 0 0,-4 0 0,3 0 0,-2 0 0,2 0 0,-3 0 0,4 0 0,-4 0 0,3 0 0,-3 0 0,4 0 0,-5 0 0,7 0 0,-7 0 0,4 0 0,-4 0 0,2 0 0,-4 0 0,0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53"/>
    </inkml:context>
    <inkml:brush xml:id="br0">
      <inkml:brushProperty name="width" value="0.08571" units="cm"/>
      <inkml:brushProperty name="height" value="0.08571" units="cm"/>
    </inkml:brush>
  </inkml:definitions>
  <inkml:trace contextRef="#ctx0" brushRef="#br0">181 0 12287,'0'0'0</inkml:trace>
  <inkml:trace contextRef="#ctx0" brushRef="#br0" timeOffset="1">36 120 12287,'-1'8'0,"-3"1"0,3-5 0,-5 2 0,2 1 0,0 0 0,0-3 0,4 4 0,-5-6 0,4 5 0,-3-3 0,2-3 0,2 3 0,0-8 0,0-4 0,4-2 0,2-1 0,0 2 0,4 1 0,-4 0 0,2-5 0,2 1 0,-3 2 0,-1 0 0,0 2 0,-1 6 0,-2-4 0,1 1 0,0 4 0,-4-5 0,0 8 0,0 2 0,-6 2 0,0 6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41.345"/>
    </inkml:context>
    <inkml:brush xml:id="br0">
      <inkml:brushProperty name="width" value="0.04286" units="cm"/>
      <inkml:brushProperty name="height" value="0.04286" units="cm"/>
    </inkml:brush>
  </inkml:definitions>
  <inkml:trace contextRef="#ctx0" brushRef="#br0">433 49 12287,'5'0'0,"0"0"0,-5 0 0,0 0 0,-5-4 0,3 3 0,-4-3 0,-2 3 0,3 0 0,-1-1 0,-2-1 0,3 0 0,-2 3 0,1-1 0,1-3 0,-4 3 0,3-2 0,-3 2 0,-1-2 0,1 0 0,-1 1 0,1 1 0,-1-1 0,0-1 0,1 2 0,-1-2 0,1 2 0,-1 1 0,-1 0 0,-2 0 0,6 0 0,-3 0 0,2 0 0,-1 0 0,0 0 0,-1 0 0,0 0 0,1 3 0,-1 0 0,1 1 0,-1 0 0,0-3 0,1 3 0,-1 0 0,1 1 0,-1 2 0,0 0 0,4-5 0,-1 2 0,0 0 0,3-2 0,-1 4 0,1-2 0,2 3 0,-3 0 0,0 1 0,1-1 0,2-1 0,-2 1 0,-2-2 0,4 4 0,-1-3 0,2 3 0,-2-3 0,0 0 0,0 2 0,2-3 0,1 2 0,0-4 0,0 3 0,0 1 0,0 2 0,0-2 0,1-2 0,2 0 0,0 1 0,1 0 0,-1 3 0,3-2 0,-1-1 0,4-2 0,-3 1 0,2 0 0,2 1 0,-4-3 0,1 2 0,0 1 0,2-1 0,1-3 0,-1 1 0,1-1 0,-1 2 0,1-3 0,0 2 0,-1-2 0,1-1 0,-1-1 0,1-1 0,-1-3 0,-3 0 0,3 2 0,-3-4 0,2 0 0,-1-2 0,-2 0 0,0-1 0,-2 4 0,-2-1 0,2 0 0,-2 2 0,2-2 0,-2 0 0,-1-2 0,0 0 0,-1 0 0,-1 2 0,-1 0 0,-3 1 0,1-3 0,1 2 0,0 0 0,-4 4 0,2-3 0,-3-2 0,3 3 0,-1 0 0,1-1 0,1 1 0,-4 3 0,4-3 0,-2 2 0,1 0 0,0-1 0,-4 2 0,0-2 0,1 2 0,2 1 0,1 1 0,-2 0 0,0 0 0,1 0 0,1 0 0,-1 0 0,1 1 0,0 2 0,4-1 0,-3 2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27.839"/>
    </inkml:context>
    <inkml:brush xml:id="br0">
      <inkml:brushProperty name="width" value="0.04286" units="cm"/>
      <inkml:brushProperty name="height" value="0.04286" units="cm"/>
    </inkml:brush>
  </inkml:definitions>
  <inkml:trace contextRef="#ctx0" brushRef="#br0">107 0 12287,'-6'10'0,"-1"-1"0,2 0 0,1-2 0,0 0 0,-4 2 0,3 4 0,-1-1 0,-1-1 0,4 2 0,-2 0 0,-1 1 0,1 0 0,2 2 0,-2-2 0,-1 0 0,1 0 0,3 3 0,-3-2 0,2 1 0,0 0 0,0-1 0,3 2 0,0-2 0,0-1 0,0 3 0,0-2 0,0 1 0,0 0 0,1-4 0,1 0 0,1-1 0,-1-1 0,3-1 0,-1 0 0,0-2 0,0 0 0,1-5 0,-2 2 0,3 0 0,3-2 0,1 6 0,-1-3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3.195"/>
    </inkml:context>
    <inkml:brush xml:id="br0">
      <inkml:brushProperty name="width" value="0.04286" units="cm"/>
      <inkml:brushProperty name="height" value="0.04286" units="cm"/>
    </inkml:brush>
  </inkml:definitions>
  <inkml:trace contextRef="#ctx0" brushRef="#br0">1 68 12287,'6'0'0,"1"0"0,0 0 0,2 3 0,1 0 0,2-1 0,1-1 0,0-1 0,-3 1 0,2 1 0,1 2 0,0-1 0,-4-3 0,1 0 0,0 0 0,-2 1 0,0 1 0,-2 1 0,2-1 0,-4-1 0,4-1 0,-8 2 0,0 1 0,-4 2 0,-4 5 0,-1-1 0,-1 1 0,3 0 0,-6 0 0,1 2 0,0 1 0,1 4 0,-2-2 0,2 1 0,2 0 0,-1-4 0,1 0 0,-1 0 0,0 1 0,4-6 0,1 3 0,0-1 0,2-5 0,4 0 0,2-4 0,3 0 0,3 0 0,1 0 0,0 0 0,-1 0 0,1 0 0,-1 0 0,1 0 0,0 0 0,-1 0 0,1 0 0,-1 0 0,1 0 0,0 0 0,-1 0 0,1 0 0,-2-1 0,-1-2 0,1 1 0,-1-5 0,-2 5 0,2-1 0,-5 1 0,1-1 0,-2 2 0,-1-4 0,0 5 0,0 0 0,-4 0 0,3 0 0,-4 0 0,5 0 0,0 0 0,-4 0 0,3 0 0,-3 0 0,4 0 0,0 0 0,0 5 0,0-3 0,0 4 0,0 2 0,1 0 0,1 2 0,1-1 0,1 0 0,-1-2 0,1-1 0,1-2 0,-2 2 0,4-2 0,0-2 0,-1-1 0,0-2 0,2-1 0,0-2 0,-2-3 0,0 1 0,-1-3 0,0-1 0,-2 0 0,0-2 0,-2-1 0,-1 1 0,0 2 0,0 0 0,-1 0 0,-2 1 0,-3 0 0,-3 3 0,-1 3 0,0 2 0,1 1 0,-1 0 0,1 0 0,-1 0 0,0 4 0,1 2 0,-1 3 0,2 0 0,1 1 0,4 0 0,2-1 0,1 1 0,0 0 0,0 3 0,0 2 0</inkml:trace>
  <inkml:trace contextRef="#ctx0" brushRef="#br0" timeOffset="633">472 48 12287,'0'10'0,"0"0"0,0-1 0,0 2 0,0 2 0,0 3 0,0-1 0,0 1 0,0 1 0,0 1 0,3-2 0,1 0 0,2 1 0,-4-6 0,1-2 0,-2 0 0,3-5 0,-2 0 0,2-8 0,-3-2 0,2-3 0,-2 2 0,3-3 0,1-4 0,-3 1 0,3 1 0,0 0 0,1-1 0,-4 2 0,2-1 0,-1 1 0,1 1 0,0 1 0,-2-1 0,1 0 0,0 4 0,-1 1 0,1 0 0,-2 2 0,3 9 0,-4 2 0,0 5 0,0 2 0,3-2 0,0 3 0,0 0 0,-2-1 0,2 0 0,1-4 0,0 2 0,1-1 0,-1-2 0,-2-3 0,2-2 0,2 0 0,-3-2 0,3-3 0,0-1 0,1-3 0,-2-5 0,0-3 0,-1-5 0,-2 2 0,2-1 0,2 0 0,-3 0 0,2-3 0,0 0 0,-3-1 0,0 4 0,0 1 0,1 2 0,-1 1 0,-1 1 0,-1 2 0,0-1 0,0 5 0,0 0 0,0 5 0</inkml:trace>
  <inkml:trace contextRef="#ctx0" brushRef="#br0" timeOffset="974">760 145 12287,'10'1'0,"0"1"0,-1 1 0,-2 1 0,-1-2 0,1 2 0,2-2 0,1 2 0,-2 0 0,0 0 0,-2 1 0,0 2 0,4 0 0,-5 1 0,-1 2 0,-3-1 0,-1 1 0,-1 0 0,-3-1 0,-2 1 0,-1-4 0,-1 0 0,3-1 0,0 0 0,-1-2 0,2 3 0,-2-2 0,3-1 0,-3-3 0,4 1 0,-2 3 0,8-3 0,2 2 0,3-2 0,0-1 0,1 0 0,-1 0 0,1 0 0,1 0 0,0 0 0,2 0 0,-1 0 0,-1 0 0,-2 0 0,5 0 0,1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4.894"/>
    </inkml:context>
    <inkml:brush xml:id="br0">
      <inkml:brushProperty name="width" value="0.04286" units="cm"/>
      <inkml:brushProperty name="height" value="0.04286" units="cm"/>
    </inkml:brush>
  </inkml:definitions>
  <inkml:trace contextRef="#ctx0" brushRef="#br0">96 241 12287,'0'13'0,"0"1"0,0 1 0,1-2 0,2 2 0,0 0 0,-1-1 0,-1-1 0,-1 2 0,0-1 0,0-2 0,1-1 0,1-2 0,1 1 0,1-4 0,-3 0 0,2-2 0,-2-1 0,3-3 0</inkml:trace>
  <inkml:trace contextRef="#ctx0" brushRef="#br0" timeOffset="180">0 328 12287,'7'0'0,"-1"0"0,1 0 0,2 0 0,2 0 0,2 0 0,-2 0 0,4 0 0,0 0 0,0 0 0,1-1 0,2-2 0,-2 0 0,3 0 0,-4 3 0</inkml:trace>
  <inkml:trace contextRef="#ctx0" brushRef="#br0" timeOffset="605">385 183 12287,'9'0'0,"1"0"0,0 0 0,-1 0 0,4 0 0,1 0 0,1 0 0,2 0 0,-2 0 0,0 0 0,0 0 0,0 0 0,-2 0 0,2 0 0,-2 0 0,0 0 0,-3 0 0,-5 2 0,-3 0 0,-4 2 0,-4 1 0,-4 3 0,-2 4 0,-1 0 0,-2 0 0,-1 3 0,-4 0 0,1 1 0,0 0 0,3-3 0,1 2 0,1-1 0,2-3 0,2 0 0,0-1 0,0-1 0,5-2 0,2-1 0,3-4 0,3 2 0,3-3 0,3-1 0,1 0 0,-1 0 0,1 0 0,-1 0 0,2 0 0,1-1 0,1-3 0,0 3 0,-4-2 0,1 2 0,-1 1 0,4-3 0,1-2 0,1 0 0,-6 3 0,0-1 0,0 2 0,-1 1 0,2-5 0,0 0 0</inkml:trace>
  <inkml:trace contextRef="#ctx0" brushRef="#br0" timeOffset="784">702 337 12287,'0'7'0,"1"-1"0,2 2 0,-2-3 0,3 1 0,-3 2 0,-1 0 0,0 2 0,0 0 0,0-1 0,0 1 0,0-1 0,0 1 0,0 0 0,0-1 0</inkml:trace>
  <inkml:trace contextRef="#ctx0" brushRef="#br0" timeOffset="1388">856 155 12287,'0'9'0,"0"2"0,0 2 0,0 3 0,0 5 0,0 3 0,0 0 0,0-1 0,0 0 0,0 0 0,0-2 0,3-7 0,0 2 0,-1-4 0,-1-3 0,1-3 0,1-3 0,-1-3 0,3-5 0,1-3 0,-1-4 0,-2-5 0,3 1 0,2-2 0,1-1 0,-3 3 0,-1 1 0,1 0 0,-1 0 0,0 3 0,2-1 0,-3 3 0,0 0 0,-2 0 0,5 1 0,-5 3 0,5 6 0,-3 7 0,-2 2 0,-1 4 0,2 1 0,0 3 0,0-1 0,2 1 0,-4 1 0,3 1 0,-1-2 0,0-1 0,2-5 0,-3 2 0,1-2 0,1-2 0,0-3 0,-2-6 0,3-6 0,-1-4 0,-2-3 0,3-2 0,-2-3 0,0 1 0,1 1 0,-2 0 0,4-3 0,-2-1 0,-2 1 0,0 3 0,1 0 0,0-1 0,-1-1 0,2 2 0,-1 1 0,-1 1 0,0 1 0,-2 8 0,4 1 0,1 4 0</inkml:trace>
  <inkml:trace contextRef="#ctx0" brushRef="#br0" timeOffset="1833">1202 241 12287,'6'5'0,"1"0"0,0-1 0,1-2 0,-1 4 0,0-2 0,-4 2 0,2-2 0,-1 2 0,0-3 0,-5 2 0,-2 1 0,0-1 0,-4-3 0,0 2 0,-1 0 0,-2-1 0,1 3 0,-1-1 0,0 0 0,4-3 0,-1 1 0,4-2 0,-3-1 0,5 1 0,1 3 0,1-3 0,5 2 0,2-2 0,0-1 0,2 0 0,0 0 0,-1 1 0,1 2 0,-1-2 0,0 4 0,-3-1 0,2-2 0,-5 4 0,0 1 0,-4 2 0,-2 1 0,-2-1 0,-5-2 0,0-1 0,1 2 0,-1-3 0,1 1 0,-1-2 0,0-2 0,4 0 0,-1 0 0,0 1 0,-2 1 0,0-4 0</inkml:trace>
  <inkml:trace contextRef="#ctx0" brushRef="#br0" timeOffset="2166">1394 1 12287,'5'6'0,"0"0"0,-2-1 0,0 0 0,4-2 0,-3 4 0,1 0 0,3 2 0,-3 4 0,1 1 0,2 1 0,0 2 0,2 1 0,0 1 0,-2 1 0,-1 3 0,0-5 0,-4 2 0,1 0 0,0 1 0,-3-6 0,2 4 0,-2-1 0,-1 0 0,-4-1 0,-3 0 0,-1 2 0,-2-2 0,1-3 0,-1-1 0,-1 0 0,-1-1 0,1-7 0,-2 4 0,2-4 0,2-3 0,-1-1 0,1-1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08.457"/>
    </inkml:context>
    <inkml:brush xml:id="br0">
      <inkml:brushProperty name="width" value="0.04286" units="cm"/>
      <inkml:brushProperty name="height" value="0.04286" units="cm"/>
    </inkml:brush>
  </inkml:definitions>
  <inkml:trace contextRef="#ctx0" brushRef="#br0">1 49 12287,'9'1'0,"1"1"0,0 1 0,3 0 0,-1-3 0,1 0 0,1 0 0,-2 0 0,4 0 0,1 0 0,1 0 0,0 0 0,-1 0 0,-1 0 0,1 0 0,-3 0 0,-1 0 0,-2 0 0,-2 0 0,1 1 0,0 3 0,-4-3 0,0 2 0,-4-2 0,-1 0 0,-5 2 0,-1 4 0,-5-1 0,-3 3 0,-2 2 0,-3 3 0,4-1 0,-2 2 0,-2 0 0,0 0 0,2-2 0,1 2 0,0 0 0,0 0 0,4-4 0,-2 3 0,2-2 0,2-2 0,0 1 0,2-5 0,0-1 0,5-1 0,-1-4 0,6 0 0,-1 0 0,5 0 0,0 0 0,-2 3 0,2 2 0,0 0 0,2-3 0,0 1 0,2 0 0,2 0 0,-2-2 0,2 2 0,0-2 0,0-1 0,3 0 0,-2 0 0,1 0 0,2 0 0,-2 0 0,0 0 0,0 0 0,0 0 0,-3 0 0,0 0 0,-1 0 0,-1 0 0,-1-3 0,1 0 0,0 0 0,-5 3 0,-1-2 0,-3 0 0,2-1 0,-2 0 0,8-1 0,-4-2 0</inkml:trace>
  <inkml:trace contextRef="#ctx0" brushRef="#br0" timeOffset="175">443 270 12287,'5'0'0,"0"4"0,-5 3 0,0 1 0,0 2 0,0-1 0,0 2 0,0 1 0,0 1 0,-4 0 0,1-1 0,1 1 0,1-1 0,1-5 0,0 0 0,-4-1 0,-2 4 0</inkml:trace>
  <inkml:trace contextRef="#ctx0" brushRef="#br0" timeOffset="699">693 145 12287,'10'0'0,"-1"0"0,2 3 0,1 0 0,2-1 0,0-1 0,-1-1 0,2 0 0,-1 0 0,-2 0 0,2 0 0,-1 0 0,-2 0 0,0 0 0,-5 0 0,0 2 0,-1 0 0,0 1 0,-2 4 0,1-1 0</inkml:trace>
  <inkml:trace contextRef="#ctx0" brushRef="#br0" timeOffset="859">712 289 12287,'10'0'0,"-1"0"0,1 0 0,1 0 0,2 0 0,1 0 0,6 0 0,-1 0 0,0 0 0,0 0 0,1 0 0,3-4 0,2-2 0</inkml:trace>
  <inkml:trace contextRef="#ctx0" brushRef="#br0" timeOffset="1738">2877 40 12287,'0'-5'0,"0"-3"0,0 5 0,-1-2 0,-3 1 0,-1 1 0,-4 3 0,-1 0 0,0 0 0,0 0 0,-2 0 0,-2 0 0,-1 0 0,-1 1 0,-3 1 0,0 2 0,-1 1 0,0 2 0,0 1 0,-2 1 0,1 1 0,6-5 0,-4 7 0,2-1 0,2 0 0,1-2 0,4-1 0,1 3 0,-1-1 0,0 4 0,2-1 0,1 0 0,4 1 0,2-2 0,1 4 0,0 1 0,0 1 0,1 1 0,2-1 0,4-1 0,1-1 0,2-4 0,0 0 0,0-4 0,3-1 0,-1-4 0,3 2 0,0 0 0,0-3 0,1-5 0,3-4 0,0-2 0,0-4 0,-4 1 0,-1-3 0,-1 0 0,0 0 0,-3 3 0,-5 0 0,-1 1 0,-1 1 0,-3 1 0,0-1 0,-4 4 0,-2 0 0,-3 1 0,0 0 0,-2 1 0,-2-1 0,-2 0 0,0-1 0,0 4 0,3-1 0,-1 1 0,-2-1 0,3 2 0,-1-3 0,2 3 0,2 1 0,1 0 0,0 0 0,-3 0 0,4 1 0,3 3 0,3 2 0,1 3 0,0 0 0,0 1 0</inkml:trace>
  <inkml:trace contextRef="#ctx0" brushRef="#br0" timeOffset="2108">3156-17 12287,'-7'0'0,"1"0"0,-2 0 0,3 0 0,0 1 0,-1 2 0,1 3 0,-3 3 0,-3 1 0,-2 0 0,1 3 0,0 2 0,1 4 0,-2 2 0,1 1 0,2-4 0,3 3 0,2 1 0,0-2 0,2 0 0,3-1 0,1-2 0,2-1 0,4-5 0,5 2 0,2-2 0,5-1 0,-2-2 0,5-1 0,3-3 0,-1-4 0</inkml:trace>
  <inkml:trace contextRef="#ctx0" brushRef="#br0" timeOffset="4314">3454-8 12287,'-6'0'0,"2"-1"0,4-2 0,0 2 0,0-3 0,0 4 0,0 0 0,0 4 0,0-3 0,3 8 0,1-4 0,2 0 0,-3 4 0,3-3 0,2 4 0,0 3 0,2-2 0,0 4 0,-1 0 0,1 0 0,-1-2 0,1 2 0,-1 0 0,-3 0 0,3-3 0,-3 1 0,2-3 0,2 0 0,-4-2 0,0 0 0,-2-2 0,0-4 0,0 2 0,-3-3 0,2-2 0,-6-3 0,2 2 0,-3-4 0,-1 4 0,1-7 0,-3 3 0,2 1 0,3 1 0,-1 0 0,-1 2 0,4-5 0,-4 1 0,-1-4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6.153"/>
    </inkml:context>
    <inkml:brush xml:id="br0">
      <inkml:brushProperty name="width" value="0.04286" units="cm"/>
      <inkml:brushProperty name="height" value="0.04286" units="cm"/>
    </inkml:brush>
  </inkml:definitions>
  <inkml:trace contextRef="#ctx0" brushRef="#br0">116 193 12287,'0'7'0,"0"-1"0,0 0 0,0 4 0,0 4 0,1 2 0,2 2 0,-2 1 0,4 1 0,-2 0 0,0 2 0,1-4 0,-2 3 0,3-2 0,0-2 0,-3-7 0,2-1 0,1 0 0,-4-5 0,7 0 0,-2-4 0</inkml:trace>
  <inkml:trace contextRef="#ctx0" brushRef="#br0" timeOffset="167">1 280 12287,'9'3'0,"1"0"0,-1-1 0,2-1 0,1-1 0,2 0 0,1 0 0,2 0 0,4 0 0,2 0 0,8-4 0,-2-1 0</inkml:trace>
  <inkml:trace contextRef="#ctx0" brushRef="#br0" timeOffset="821">510 78 12287,'10'9'0,"0"4"0,2 1 0,2 0 0,1 0 0,-2 2 0,2-3 0,0 0 0,0 0 0,-4-2 0,2 2 0,-2-2 0,-3-5 0,0-1 0,-2 0 0,-4-2 0,3-3 0,-10 0 0,0 0 0</inkml:trace>
  <inkml:trace contextRef="#ctx0" brushRef="#br0" timeOffset="1136">731 49 12287,'-9'14'0,"-2"1"0,-2 5 0,-3 2 0,-2 0 0,-1 5 0,-1-3 0,1 2 0,0-1 0,3-4 0,2-2 0,2-5 0,4-3 0,3-3 0,-1-1 0,12-3 0,1-4 0</inkml:trace>
  <inkml:trace contextRef="#ctx0" brushRef="#br0" timeOffset="1369">837 232 12287,'0'9'0,"0"-2"0,0-1 0,0 2 0,0-3 0,0 1 0,0 2 0,0 0 0,0-1 0,0-1 0,0 2 0,0 0 0,0 2 0,0-1 0,0 1 0</inkml:trace>
  <inkml:trace contextRef="#ctx0" brushRef="#br0" timeOffset="2077">981 164 12287,'0'10'0,"0"0"0,1 3 0,1 2 0,1 1 0,0 0 0,1-3 0,-1 2 0,-1-1 0,-1-2 0,3-1 0,-1-2 0,0 0 0,1-3 0,-3 3 0,8-8 0,-4 1 0,0-4 0,4-4 0,-4-3 0,2-1 0,-1 1 0,1-2 0,1-1 0,0-1 0,-3 2 0,-1 0 0,3 1 0,-3 1 0,1-1 0,-2 4 0,4-1 0,-4 6 0,2 1 0,0 6 0,-1 2 0,-2 2 0,1-1 0,2 1 0,-3 0 0,1-1 0,1 0 0,-2-2 0,2 0 0,-1-4 0,-3 3 0,1-4 0,2 2 0,-1-4 0,5-4 0,-4-1 0,2-5 0,0 1 0,1-1 0,-3-1 0,2 0 0,1-2 0,-1 1 0,-3-2 0,2 1 0,0 1 0,-1-2 0,1 6 0,-2-1 0,1 0 0,0 1 0,-2 1 0,-1 1 0,0 4 0,0 2 0,0 5 0</inkml:trace>
  <inkml:trace contextRef="#ctx0" brushRef="#br0" timeOffset="2293">1298 289 12287,'0'7'0,"0"-1"0,0-3 0,1 4 0,3 0 0,-3 2 0,2 0 0,-2 1 0,-1-4 0,0 1 0,0 0 0,0-1 0,0 0 0,0-3 0,0 4 0,4-5 0,2 2 0</inkml:trace>
  <inkml:trace contextRef="#ctx0" brushRef="#br0" timeOffset="2627">1443 1 12287,'6'3'0,"0"0"0,-2 4 0,1-3 0,0 1 0,1 3 0,-3-1 0,3 2 0,1-1 0,-2 3 0,3 2 0,-2-1 0,0 2 0,1 1 0,-2-3 0,1 4 0,-1 3 0,-1 2 0,-3-3 0,2 3 0,-2 1 0,-1-2 0,-1 1 0,-2 0 0,-3 0 0,-3 0 0,-1-3 0,1 2 0,-1-4 0,1-2 0,-1-3 0,0-4 0,1 1 0,-1-2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4.121"/>
    </inkml:context>
    <inkml:brush xml:id="br0">
      <inkml:brushProperty name="width" value="0.04286" units="cm"/>
      <inkml:brushProperty name="height" value="0.04286" units="cm"/>
    </inkml:brush>
  </inkml:definitions>
  <inkml:trace contextRef="#ctx0" brushRef="#br0">240 0 12287,'-1'7'0,"-2"-1"0,-2 1 0,-5 2 0,-1 2 0,-1 2 0,-3 2 0,-5 5 0,1 1 0,0 2 0,0 2 0,-1-2 0,2-1 0,2 2 0,-1-7 0,5 1 0,3-3 0,1-3 0,6-2 0,-1 0 0,3-5 0,3-1 0,7-3 0,5-1 0</inkml:trace>
  <inkml:trace contextRef="#ctx0" brushRef="#br0" timeOffset="374">288 193 12287,'0'9'0,"0"1"0,0 0 0,0-1 0,0-2 0,0-1 0,0 1 0,0 2 0,0-3 0,0 1 0,0 0 0,1-2 0,3-2 0,-2-2 0,4-1 0,2 0 0,0-1 0,1-2 0,-3-4 0,2 2 0,-4-2 0,0 0 0,0-2 0,1 0 0,-3-1 0,1 1 0,-1-1 0,-1 4 0,-1-1 0,0 0 0,0-2 0,0-1 0,-4 5 0,-2 2 0,-3 2 0,-1 1 0,1 0 0,-1 0 0,1 3 0,0 1 0,1 2 0,2 1 0,4 2 0,-2 0 0</inkml:trace>
  <inkml:trace contextRef="#ctx0" brushRef="#br0" timeOffset="1056">519 58 12287,'0'-5'0,"0"2"0,0 6 0,0 5 0,0 5 0,0-1 0,0-1 0,0 1 0,0 1 0,0-1 0,0-1 0,3-2 0,0 1 0,1-1 0,0 1 0,-2-1 0,4-3 0,1-2 0,2-5 0,1-2 0,-4-6 0,1-3 0,0 0 0,2 1 0,-3 1 0,0-2 0,-1-1 0,0 1 0,-1 2 0,1 0 0,-1 0 0,4 5 0,-2 2 0,-2 3 0,0 3 0,-2 3 0,1 3 0,-2 4 0,3 0 0,-1-2 0,1 0 0,0-1 0,-2-1 0,1 1 0,-1-1 0,0-2 0,2-1 0,-3-4 0,4 3 0,-3-6 0,1-3 0,0-2 0,-2-3 0,0 0 0,1-2 0,1-2 0,0 3 0,-2-3 0,1 1 0,2-1 0,-1 5 0,-3-4 0,0 0 0,0 2 0,0-1 0,0 1 0,0 1 0,0 2 0,1 2 0,2 1 0,-2 0 0,8 4 0,-4 0 0</inkml:trace>
  <inkml:trace contextRef="#ctx0" brushRef="#br0" timeOffset="1532">827 173 12287,'-1'6'0,"-3"-3"0,3 2 0,-2 2 0,2-2 0,1 2 0,0-1 0,0 4 0,0-1 0,0 1 0,0-4 0,0 1 0,4-2 0,3 1 0,1-1 0,2-5 0,-2-5 0,0 0 0,-3-1 0,-1-1 0,3 1 0,-4-4 0,-1 1 0,2-1 0,0 0 0,-1 1 0,-3-1 0,-4 5 0,-3 2 0,-1 1 0,-2 4 0,0 1 0,1 2 0,-1 5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22.068"/>
    </inkml:context>
    <inkml:brush xml:id="br0">
      <inkml:brushProperty name="width" value="0.04286" units="cm"/>
      <inkml:brushProperty name="height" value="0.04286" units="cm"/>
    </inkml:brush>
  </inkml:definitions>
  <inkml:trace contextRef="#ctx0" brushRef="#br0">336 0 12287,'-10'0'0,"4"0"0,-1 0 0,4 0 0,-3 0 0,-2 0 0,0 0 0,-2 0 0,-1 0 0,-2 0 0,-2 1 0,-3 3 0,0 2 0,-1 3 0,2 0 0,-5 1 0,4-1 0,2 1 0,0 1 0,-2 0 0,2 2 0,3-1 0,3 0 0,0-1 0,1 3 0,3 1 0,1-2 0,3 2 0,-2 0 0,2 0 0,5-2 0,4 2 0,1-1 0,2-3 0,1 0 0,1-2 0,4-2 0,3 0 0,0-5 0,0 1 0,0-2 0,1-1 0,-3-3 0,0-2 0,1 0 0,-1-2 0,-4-2 0,-1-1 0,-4 1 0,-1-1 0,-5 4 0,1-1 0,-2 0 0,-1-2 0,-3 0 0,-2 0 0,-1 2 0,-5 0 0,1 1 0,-5-3 0,0 2 0,0 1 0,-1 3 0,-3-1 0,0 1 0,3 0 0,-1-1 0,3 4 0,1 0 0,-1 0 0,1 0 0,3 5 0,1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58.520"/>
    </inkml:context>
    <inkml:brush xml:id="br0">
      <inkml:brushProperty name="width" value="0.04286" units="cm"/>
      <inkml:brushProperty name="height" value="0.04286" units="cm"/>
    </inkml:brush>
  </inkml:definitions>
  <inkml:trace contextRef="#ctx0" brushRef="#br0">96 0 12287,'-4'10'0,"2"-4"0,-4 1 0,3-4 0,-1 4 0,1 0 0,0 2 0,-5-3 0,3 0 0,0 2 0,1 0 0,-1 2 0,0 0 0,-2-1 0,1 1 0,4-3 0,-3 1 0,2 1 0,0 2 0,0-6 0,2 5 0,-1 0 0,-2 1 0,1 0 0,3 2 0,0-2 0,0-2 0,0 1 0,0-1 0,0 2 0,0 2 0,3-5 0,1 4 0,-1 0 0,1-1 0,-2-1 0,5 0 0,0 0 0,-2-2 0,2-2 0,-4 3 0,4-4 0,0 1 0,0-2 0,0 0 0,1-3 0,-1 3 0,1-3 0,2-1 0,0 0 0,-1 0 0,1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4.914"/>
    </inkml:context>
    <inkml:brush xml:id="br0">
      <inkml:brushProperty name="width" value="0.04286" units="cm"/>
      <inkml:brushProperty name="height" value="0.04286" units="cm"/>
    </inkml:brush>
  </inkml:definitions>
  <inkml:trace contextRef="#ctx0" brushRef="#br0">164 68 12287,'0'-9'0,"0"-1"0,0 4 0,0-1 0,0 4 0,-1-2 0,-2 0 0,0-1 0,-3 3 0,-1 1 0,1 0 0,0-1 0,-2 0 0,0 0 0,-2 3 0,1 0 0,-1 1 0,0 2 0,1 4 0,0-2 0,2 1 0,0 2 0,0 0 0,1 3 0,1 1 0,0 1 0,-1-2 0,4 1 0,-2 0 0,1 1 0,0-1 0,-1-2 0,4 0 0,0-1 0,0 1 0,0 0 0,0-1 0,0 1 0,4-4 0,0 0 0,1-2 0,-2 2 0,4-2 0,0-2 0,-1-1 0,0-1 0,2 0 0,-3-3 0,0-2 0,1 0 0,-1-3 0,0 0 0,3-2 0,-2 1 0,2-1 0,-3 0 0,0 1 0,1-1 0,-1 1 0,-2-1 0,2 0 0,0 1 0,-3-1 0,2 4 0,-1-1 0,0 0 0,-2-2 0,-1 0 0,0 3 0,0 2 0,0 5 0,0 2 0,-1 3 0,-3-1 0,3 4 0,-2-3 0,2 3 0,0 0 0,-1 1 0,-1-1 0,-1 1 0,4 0 0,0-1 0,0 1 0,0-1 0,0 1 0,0-4 0,1 1 0,3 0 0,-3-1 0,3-1 0,0-1 0,-2 3 0,5-4 0,0-1 0,-1-1 0,0-1 0,1 0 0,2 0 0,-3 0 0,1 0 0,0 0 0,6-8 0,2-3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7:58:43.374"/>
    </inkml:context>
    <inkml:brush xml:id="br0">
      <inkml:brushProperty name="width" value="0.08571" units="cm"/>
      <inkml:brushProperty name="height" value="0.08571" units="cm"/>
    </inkml:brush>
  </inkml:definitions>
  <inkml:trace contextRef="#ctx0" brushRef="#br0">0 46 12287,'6'-12'0,"0"0"0,8 0 0,-12 2 0,6 10 0,-8 12 0,0 6 0,0 6 0,0 4 0,0 8 0,0 3 0,0 3 0,-2-2 0,-2 6 0,-2 0 0,2 0 0,0 2 0,0 7 0,-2-1 0,2 0 0,2-6 0,2-4 0,0-4 0,0-6 0,0-10 0,0 0 0,0-3 0,0-13 0,0-8 0,0-8 0,2-13 0,2-3 0,2-6 0,8-6 0,-1-6 0,3-4 0,2 0 0,-4 0 0,0 8 0,2-1 0,-2 5 0,0 2 0,4-2 0,0 4 0,0 6 0,-4 4 0,2 2 0,4 0 0,-4 8 0,-4 4 0,-8 6 0,4 4 0,0 2 0,-6 8 0,4-2 0,-4 4 0,-2 2 0,0 0 0,0 0 0,0 0 0,0 0 0,0 0 0,0 0 0,0 0 0,0 0 0,0 0 0,0 1 0,0-1 0,0 0 0,0 0 0,0 0 0,0 0 0,0 0 0,0 0 0,0 0 0,0-6 0,2 0 0,4 0 0,6-2 0,4-2 0,4-10 0,5-4 0,5-6 0,20-12 0,6-4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243"/>
    </inkml:context>
    <inkml:brush xml:id="br0">
      <inkml:brushProperty name="width" value="0.04286" units="cm"/>
      <inkml:brushProperty name="height" value="0.04286" units="cm"/>
    </inkml:brush>
  </inkml:definitions>
  <inkml:trace contextRef="#ctx0" brushRef="#br0">1 1 12287,'4'6'0,"3"1"0,0-4 0,0 2 0,-1 1 0,-2-1 0,4-2 0,-3 4 0,1 0 0,1 2 0,-5 1 0,2 2 0,-1 2 0,1 1 0,-1-2 0,-3 3 0,0 1 0,0 1 0,0 2 0,-1 2 0,-1 0 0,-2-1 0,-3 0 0,0-2 0,0-1 0,1-2 0,-2-2 0,4-6 0,0 0 0,-1-2 0,-1-2 0,3 2 0,-5-4 0,3 2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656"/>
    </inkml:context>
    <inkml:brush xml:id="br0">
      <inkml:brushProperty name="width" value="0.04286" units="cm"/>
      <inkml:brushProperty name="height" value="0.04286" units="cm"/>
    </inkml:brush>
  </inkml:definitions>
  <inkml:trace contextRef="#ctx0" brushRef="#br0">0 1 12287,'10'0'0,"0"1"0,3 2 0,1-2 0,2 2 0,-3-2 0,1 3 0,-1-1 0,-2-1 0,0-1 0,-1-1 0,-1 0 0,1 0 0,-5 0 0,4 9 0,-4 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801"/>
    </inkml:context>
    <inkml:brush xml:id="br0">
      <inkml:brushProperty name="width" value="0.04286" units="cm"/>
      <inkml:brushProperty name="height" value="0.04286" units="cm"/>
    </inkml:brush>
  </inkml:definitions>
  <inkml:trace contextRef="#ctx0" brushRef="#br0">0 0 12287,'10'0'0,"-1"3"0,2 1 0,2-2 0,-1 2 0,4-1 0,1-1 0,1-1 0,1 4 0,5-4 0,0 3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7.271"/>
    </inkml:context>
    <inkml:brush xml:id="br0">
      <inkml:brushProperty name="width" value="0.04286" units="cm"/>
      <inkml:brushProperty name="height" value="0.04286" units="cm"/>
    </inkml:brush>
  </inkml:definitions>
  <inkml:trace contextRef="#ctx0" brushRef="#br0">10 221 12287,'0'10'0,"0"0"0,0-1 0,0 1 0,0 0 0,0-1 0,0 1 0,0-1 0,0 2 0,0 1 0,0 1 0,0-2 0,0 3 0,0-1 0,0-1 0,0-2 0,-1 0 0,-1 0 0,-1-1 0,0 1 0,2-4 0,1 1 0,0 0 0,0-3 0,0 1 0,0-6 0,0-4 0,0-3 0,0-4 0,0-5 0,0 0 0,0-3 0,0-3 0,0 0 0,0 1 0,0 0 0,0 1 0,0-3 0,0 2 0,0-1 0,0 0 0,0-1 0,0-1 0,0 2 0,0 3 0,4 4 0,0 1 0,1 1 0,3 2 0,-3 2 0,1 1 0,3 3 0,3 2 0,-2 3 0,3 1 0,-1 1 0,1 3 0,-1 0 0,2 3 0,0 0 0,-2 0 0,-1 2 0,-3 0 0,0 2 0,-2 2 0,-3-2 0,3 2 0,-2 0 0,-2 0 0,-1 4 0,-1-2 0,-1 1 0,-2 0 0,1-3 0,-5 2 0,0 0 0,-2 0 0,0-2 0,-2 2 0,-1-1 0,0-3 0,-1-3 0,3-2 0,1 1 0,-1-2 0,-1 0 0,-1-3 0,0 2 0,-1-1 0,3-3 0,4-3 0,-1-1 0,5 0 0,0 2 0,4-1 0,0 1 0,5 4 0,0 2 0,2 1 0,2-1 0,0 1 0,2 0 0,-1 1 0,-1-3 0,-2 2 0,2 1 0,2-1 0,-5-2 0,4 2 0,0 0 0,-2-3 0,-2 2 0,-2-1 0,2-1 0,0-1 0,-1 1 0,-1 0 0,2 1 0,0 0 0,2-7 0,-1-2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7.654"/>
    </inkml:context>
    <inkml:brush xml:id="br0">
      <inkml:brushProperty name="width" value="0.04286" units="cm"/>
      <inkml:brushProperty name="height" value="0.04286" units="cm"/>
    </inkml:brush>
  </inkml:definitions>
  <inkml:trace contextRef="#ctx0" brushRef="#br0">10 173 12287,'1'6'0,"2"-3"0,-1-3 0,5-3 0,0-4 0,2-1 0,0-2 0,0 0 0,-3 1 0,3-2 0,-4-1 0,1 0 0,-3 0 0,1 1 0,-1 2 0,-1-1 0,-1 0 0,-1 1 0,-1-1 0,-1 0 0,-1 1 0,-4 3 0,0 3 0,-1 2 0,-2 1 0,1 1 0,2 2 0,1 4 0,0 3 0,-1 2 0,1 4 0,2 3 0,-2-2 0,3 0 0,0 1 0,2-1 0,1 0 0,0 1 0,0-1 0,0-1 0,5-6 0,1 2 0,3-1 0,0-2 0,1-4 0,-1 0 0,1-3 0,3-1 0,0-2 0,-1-3 0,2-2 0,-2-4 0,3-1 0,-1-2 0,-2 1 0,-2 0 0,0 1 0,0-2 0,-1 1 0,1 1 0,-1-2 0,1-2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028"/>
    </inkml:context>
    <inkml:brush xml:id="br0">
      <inkml:brushProperty name="width" value="0.04286" units="cm"/>
      <inkml:brushProperty name="height" value="0.04286" units="cm"/>
    </inkml:brush>
  </inkml:definitions>
  <inkml:trace contextRef="#ctx0" brushRef="#br0">10 0 12287,'0'10'0,"1"0"0,2-1 0,-2 1 0,2 0 0,-2 0 0,-1 3 0,0 1 0,0 3 0,0-1 0,0 1 0,0 1 0,-1 2 0,-1-1 0,-1 0 0,-1 0 0,1-1 0,0-2 0,1-3 0,1-2 0,1-2 0,0 1 0,0-3 0,0-1 0,4-4 0,3 1 0,1-2 0,2-1 0,1-1 0,0-2 0,2-3 0,1 0 0,-2 0 0,2-2 0,1 0 0,-4 1 0,2 2 0,-1 0 0,1-1 0,-3 4 0,3-2 0,-2 1 0,-1 0 0,-4-1 0,-1 3 0,1-1 0,-1-1 0,-3 0 0,2 3 0,-4 0 0,-4 0 0,-1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462"/>
    </inkml:context>
    <inkml:brush xml:id="br0">
      <inkml:brushProperty name="width" value="0.04286" units="cm"/>
      <inkml:brushProperty name="height" value="0.04286" units="cm"/>
    </inkml:brush>
  </inkml:definitions>
  <inkml:trace contextRef="#ctx0" brushRef="#br0">1 58 12287,'5'9'0,"-1"1"0,-3 1 0,-1 0 0,0 3 0,0 1 0,0-2 0,0 2 0,0 0 0,0 0 0,0 1 0,0 2 0,0-1 0,0-1 0,0-4 0,0 1 0,0-3 0,0 0 0,3 0 0,0-1 0,0 1 0,1-1 0,-1 0 0,3-1 0,1-2 0,2-3 0,1 2 0,-1 0 0,1-5 0,-1-5 0,1 1 0,0 0 0,-1-4 0,1 2 0,0-3 0,-1 0 0,0-1 0,-2 2 0,0-1 0,0 0 0,1 4 0,-1-4 0,-2 0 0,0 1 0,-1-3 0,-2-1 0,2-1 0,2 2 0,-4-1 0,1 0 0,-2-1 0,-1 2 0,0-4 0,0 0 0,0-1 0,0 0 0,-4 3 0,-2-2 0,0 0 0,0 0 0,2 3 0,-2-1 0,-1 3 0,1 4 0,0 3 0,4 2 0,2 5 0,5 2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718"/>
    </inkml:context>
    <inkml:brush xml:id="br0">
      <inkml:brushProperty name="width" value="0.04286" units="cm"/>
      <inkml:brushProperty name="height" value="0.04286" units="cm"/>
    </inkml:brush>
  </inkml:definitions>
  <inkml:trace contextRef="#ctx0" brushRef="#br0">1 10 12287,'6'0'0,"1"0"0,0 0 0,2 0 0,4-3 0,-1 0 0,0 1 0,-1 1 0,2 1 0,0 0 0,1 0 0,0 0 0,2 0 0,-3 0 0,-1 0 0,-1 0 0,-3 1 0,-2 2 0,-2 2 0,-8 5 0,-2 0 0,-2-1 0,-6 1 0,-1-1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14.380"/>
    </inkml:context>
    <inkml:brush xml:id="br0">
      <inkml:brushProperty name="width" value="0.04286" units="cm"/>
      <inkml:brushProperty name="height" value="0.04286" units="cm"/>
    </inkml:brush>
  </inkml:definitions>
  <inkml:trace contextRef="#ctx0" brushRef="#br0">59 164 12287,'-7'0'0,"1"0"0,4-1 0,-3-2 0,1 0 0,3 0 0,-3 3 0,4 0 0,0 0 0,-5 0 0,4 0 0,-4 0 0,2 0 0,2 0 0,-8 0 0,8 0 0,-3 0 0,5 0 0,2 0 0,4 0 0,-2 0 0,1 0 0,2 0 0,0 0 0,2 0 0,0 0 0,-1 0 0,1 0 0,-1 0 0,1 0 0,0 0 0,-4 0 0,0 0 0,2 0 0,0 0 0,2 0 0,0 0 0,-4 0 0,0 0 0,-2 0 0,2 0 0,-4 0 0,3 0 0,-5 0 0,0 0 0,-5 0 0,0 0 0,-5 0 0</inkml:trace>
  <inkml:trace contextRef="#ctx0" brushRef="#br0" timeOffset="1881">491 39 12287,'5'0'0,"1"-4"0,-3 1 0,-1 0 0,5 3 0,-5 0 0,3 0 0,-2 0 0,-2 1 0,2 2 0,-1 4 0,-2 1 0,3 2 0,0-1 0,-1 1 0,-1 0 0,-1-1 0,0 1 0,0 0 0,0-1 0,0-2 0,0-1 0,0 1 0,0 2 0,0 1 0,0-5 0,0-1 0,0-5 0,0-2 0,0-3 0,0-3 0,0-1 0,0 1 0,1-2 0,2-2 0,-1 3 0,2-3 0,-1 2 0,0 1 0,4 4 0,-3 0 0,1-2 0,3 0 0,-3 1 0,1 2 0,2 1 0,0-3 0,2 4 0,0 1 0,-4 1 0,1 1 0,-2 1 0,1 2 0,-3 3 0,2 3 0,-2 1 0,-1-1 0,-1 1 0,-1-1 0,0 1 0,0 0 0,0-1 0,0 1 0,0-4 0,0 1 0,0-5 0,0 1 0,0-6 0,0-4 0,0-1 0,1-2 0,2 1 0,2-1 0,2 0 0,-1 1 0,-2-1 0,2 4 0,-2 0 0,1 1 0,-1 0 0,0 3 0,-2-3 0,2 1 0,0 3 0,-1-2 0,-1 2 0,5 1 0,-4 4 0,2 2 0,-1 3 0,0 1 0,-4-1 0,0 1 0,0-1 0,1 1 0,2 0 0,-2-1 0,2 1 0,-2 0 0,-1-4 0,0 0 0,0 2 0,3-3 0,2 0 0,0 0 0,-2-2 0,4-3 0,0 0 0,2 0 0,0-1 0,1-2 0,0-4 0,-1-1 0,1-2 0,-1 1 0,1-1 0,0 2 0,-1 1 0,1-2 0,-1 2 0,-2-1 0,-1-1 0,2-1 0,-3 2 0,0 0 0,0 2 0,-2 3 0,-3-4 0,-1 5 0,-1-2 0,-1 0 0,-5 2 0,2-1 0,-3 2 0,-1 1 0,4 0 0,0 0 0,2 0 0,-2 1 0,-1 2 0,2 0 0,1 3 0,0 1 0,2 2 0,-4 1 0,2-1 0,2 1 0,0-1 0,0 1 0,-2 0 0,2-1 0,1 1 0,1 0 0,0-1 0,0 1 0,1-2 0,2-1 0,0-3 0,3-4 0,1 0 0,-1 0 0,0 0 0,2-1 0,0-2 0,-1-3 0,-1-2 0,0 0 0,0 2 0,1 0 0,-2-4 0,-1 0 0,0 1 0,3-1 0,-3 0 0,1 1 0,-3 2 0,1 1 0,-1 4 0,-2-2 0,0 8 0,0 2 0,0 3 0,0-3 0,0 1 0,0 0 0,0 2 0,0 0 0,0 1 0,0-4 0,1 0 0,1-1 0,1 0 0,1-3 0,-2 3 0,2-1 0,3-2 0,-1 5 0,3-5 0,1 1 0,-1-2 0,-2-2 0,-1-2 0,0-3 0,4-3 0</inkml:trace>
  <inkml:trace contextRef="#ctx0" brushRef="#br0" timeOffset="2119">1010 19 12287,'7'6'0,"-2"-2"0,0 0 0,1 3 0,0-2 0,4 1 0,-1 2 0,1-3 0,-1 1 0,1-1 0,0 0 0,-1 1 0,1 1 0,0-1 0,-1 0 0,1 1 0,-1 0 0,-3-5 0,-2 2 0,-4-4 0,0-4 0,0-1 0</inkml:trace>
  <inkml:trace contextRef="#ctx0" brushRef="#br0" timeOffset="2303">1145 0 12287,'-7'4'0,"1"3"0,-2 1 0,3 2 0,-1 0 0,-1-1 0,2 1 0,-4 3 0,3 1 0,-3-1 0,0 1 0,2 2 0,1-3 0,0-1 0,0-1 0,1-3 0,3 0 0,-1-2 0,-1-4 0,4 2 0,0-4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21.350"/>
    </inkml:context>
    <inkml:brush xml:id="br0">
      <inkml:brushProperty name="width" value="0.04286" units="cm"/>
      <inkml:brushProperty name="height" value="0.04286" units="cm"/>
    </inkml:brush>
  </inkml:definitions>
  <inkml:trace contextRef="#ctx0" brushRef="#br0">78 78 12287,'-4'5'0,"3"4"0,-4-3 0,1 2 0,2 2 0,-4 0 0,1-1 0,0 1 0,2 0 0,-3-1 0,1 2 0,0 2 0,1-3 0,-1 3 0,1-1 0,2 1 0,-1-3 0,1 4 0,-1-1 0,1 0 0,1 1 0,1-2 0,0 0 0,0 0 0,1-1 0,1-2 0,1 1 0,-1 0 0,3-1 0,-1 0 0,0-2 0,1 0 0,1-1 0,-2 3 0,2-3 0,0 2 0,4-5 0,-1-1 0,1-1 0,-1-1 0</inkml:trace>
  <inkml:trace contextRef="#ctx0" brushRef="#br0" timeOffset="489">270 231 12287,'0'10'0,"0"0"0,0-1 0,-3 1 0,0 0 0,1-1 0,0 1 0,2-1 0,0 1 0,0 0 0,0-1 0,4-2 0,0-2 0,1 0 0,3 1 0,-3-4 0,2 1 0,0-2 0,2-1 0,0 0 0,1-1 0,-1-3 0,1-6 0,0 0 0,-1-3 0,1-1 0,-1-2 0,1 1 0,-1 0 0,-2 1 0,0 2 0,-5 1 0,1 1 0,-2-3 0,-1 2 0,0-2 0,0 3 0,0 0 0,-4 5 0,-2 1 0,0 0 0,-1 1 0,1 0 0,-4 3 0,1 0 0,-1 0 0,1 1 0,-1 1 0,0 1 0,4 5 0,0-3 0,-2 2 0,0-1 0,1 0 0,1 4 0,-2 0 0,3-1 0,0 1 0,0-1 0,2 1 0,-1 0 0,-2-1 0</inkml:trace>
  <inkml:trace contextRef="#ctx0" brushRef="#br0" timeOffset="735">626 337 12287,'5'1'0,"-2"2"0,-2 0 0,-1 3 0,0 1 0,-4 2 0,-2 1 0,-3-1 0,0 1 0,-1-4 0,0 1 0,1 3 0,-1 5 0</inkml:trace>
  <inkml:trace contextRef="#ctx0" brushRef="#br0" timeOffset="1392">943 222 12287,'4'-6'0,"-3"-2"0,3 2 0,-3-3 0,-1-1 0,0 1 0,0-1 0,0 1 0,0 2 0,-1 2 0,-2-1 0,0 1 0,-4 2 0,0-2 0,-1 0 0,-2 2 0,1 3 0,-1 0 0,0 0 0,2 1 0,0 2 0,2 4 0,-1 1 0,-2 3 0,-1 1 0,1 1 0,2 0 0,2-1 0,0 2 0,-1 1 0,4-5 0,-1 1 0,2 1 0,1-1 0,0-4 0,0 0 0,0 0 0,1 1 0,2-1 0,3 0 0,3-5 0,1 0 0,-1-4 0,1 0 0,-1-5 0,1 0 0,0-2 0,-1 0 0,1-1 0,0 0 0,-1 1 0,-2-1 0,-2 0 0,0 2 0,1 1 0,-3-1 0,2 2 0,-1-3 0,0 3 0,-4-1 0,0 5 0,0-1 0,0 6 0,-1-1 0,-2 5 0,0 0 0,0 2 0,3 0 0,0 1 0,0-1 0,0 1 0,0-4 0,1 1 0,2 0 0,-2-1 0,4-1 0,-1-1 0,1 4 0,5-2 0,-1-2 0,1 0 0,4-3 0,1-1 0</inkml:trace>
  <inkml:trace contextRef="#ctx0" brushRef="#br0" timeOffset="1714">1097 1 12287,'6'0'0,"1"0"0,-2 1 0,2 1 0,0 1 0,-1 5 0,4-3 0,-2 1 0,-1 1 0,1 0 0,-1 5 0,0 2 0,0 1 0,1-2 0,-2 3 0,-1 1 0,-2 1 0,1-2 0,0 0 0,-2 0 0,-1-1 0,-1 3 0,0-3 0,0 1 0,0 0 0,-3-3 0,-2 2 0,1-1 0,0-2 0,-4-2 0,3 0 0,-1-1 0,-1 1 0,5-5 0,-7 8 0,4-2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7:58:52.693"/>
    </inkml:context>
    <inkml:brush xml:id="br0">
      <inkml:brushProperty name="width" value="0.08571" units="cm"/>
      <inkml:brushProperty name="height" value="0.08571" units="cm"/>
    </inkml:brush>
  </inkml:definitions>
  <inkml:trace contextRef="#ctx0" brushRef="#br0">1354 1 12287,'0'20'0,"0"4"0,0 6 0,0 4 0,-6 10 0,0 5 0,2 5 0,2 6 0,2-10 0,0 2 0,0-6 0,0-6 0,0-1 0,0-5 0,2-4 0,4-6 0,-4-12 0,6 4 0,-8-6 0</inkml:trace>
  <inkml:trace contextRef="#ctx0" brushRef="#br0" timeOffset="458">0 867 12287,'0'-10'0,"2"2"0,4 8 0,6 0 0,4 0 0,4 2 0,6 2 0,10 2 0,4 2 0,15-4 0,7 2 0,6-1 0,14-3 0,5-2 0,7-2 0,-44-1 0,0-1 0,44-6 0,-38 3 0,1-2 0,0 2 0,0 0-40,1 1 0,0 0 0,-3 1 0,-1-2 0,1-1 0,0-2 0,0 1 0,0 0 40,1 0 0,-1 0 0,-5 0 0,0 0 0,2 1 0,0 0 0,-2 1 0,1 0 0,-1 1 0,0 0 0,36 0 0,12-4 0,-5 2 19,-7 4 1,-14 0 0,-2 0 0,-4-2-20,-1 2 0,-13 2 0,-2 0 0,-8-2 0,-8-2 0,-16 0 0,0 6 0,-12 0 0,0 0 0,-12 0 0,-8 0 0,-8 0 0,-8 0 0,-10 0 0,-2 0 0,0 0 0,6 0 0</inkml:trace>
  <inkml:trace contextRef="#ctx0" brushRef="#br0" timeOffset="711">560 1030 12287,'0'18'0,"0"2"0,2 4 0,2 6 0,2 4 0,0 10 0,-6 5 0,0 5 0,0 6 0,-6-4 0,0 2 0,0-6 0,-2-3 0,6-17 0,-4-2 0,4-8 0,2-4 0,0-6 0,0 0 0,8-8 0,4 0 0,4-8 0,10-6 0,2-8 0</inkml:trace>
  <inkml:trace contextRef="#ctx0" brushRef="#br0" timeOffset="925">1282 1210 12287,'12'19'0,"0"-1"0,-8 0 0,2 0 0,-4 2 0,-2 4 0,0-2 0,0 8 0,0 0 0,0-2 0,0 6 0,0-6 0,0 0 0,0-4 0,0-3 0,0-3 0,0 0 0,0-6 0,2-2 0,4-2 0,-4-2 0,6-14 0,-8-2 0</inkml:trace>
  <inkml:trace contextRef="#ctx0" brushRef="#br0" timeOffset="1132">1065 1463 12287,'14'0'0,"2"0"0,6-2 0,4-4 0,4 4 0,7-4 0,1 2 0,4-2 0,-2 4 0,6-6 0,-2 2 0,-4 0 0,0-6 0,-1 6 0,-1 2 0,-4 2 0,-10 2 0,10-8 0,-6-2 0</inkml:trace>
  <inkml:trace contextRef="#ctx0" brushRef="#br0" timeOffset="1522">1950 1553 12287,'8'10'0,"-4"-1"0,8-9 0,2 0 0,2-2 0,2-5 0,0-5 0,0-4 0,0-2 0,0 0 0,2-2 0,4-4 0,-10 4 0,4-6 0,-4 2 0,-4 0 0,-2-2 0,-8 2 0,0-4 0,0 0 0,-8 2 0,-4 7 0,-4 3 0,-2 4 0,0-2 0,0 8 0,-2 2 0,-4 2 0,2 10 0,-8 6 0,0 6 0,2 4 0,0 3 0,8-3 0,-2 6 0,-1 4 0,7 4 0,-6 0 0,6 2 0,4 0 0,8-12 0,-2 8 0,4-1 0,2-1 0,8-4 0,4-4 0,4-2 0,2-2 0,2-12 0,3 6 0,3-4 0,2-2 0,2-6 0,4 2 0,-2-4 0,-2-2 0,-6 0 0,4-2 0,0-2 0,0-2 0,-6-8 0,2 2 0,5-12 0,-1-4 0</inkml:trace>
  <inkml:trace contextRef="#ctx0" brushRef="#br0" timeOffset="1773">2293 1066 12287,'18'0'0,"0"0"0,0 0 0,0 0 0,-6 0 0,0-2 0,2-2 0,2-2 0,-4 0 0,0 6 0,2 0 0,2 0 0,2 0 0,0 0 0,0 0 0</inkml:trace>
  <inkml:trace contextRef="#ctx0" brushRef="#br0" timeOffset="2049">2636 922 12287,'0'-10'0,"0"2"0,0 8 0,0 0 0,8 8 0,-4-4 0,8 8 0,2 2 0,0 2 0,0 2 0,-2 0 0,2 0 0,-4-6 0,2 0 0,2 2 0,2 2 0,-4 2 0,0-2 0,0-2 0,-2-2 0,6 0 0,-4 6 0,-4-6 0,0-2 0,0-2 0,-6-2 0,14-6 0,-6 0 0</inkml:trace>
  <inkml:trace contextRef="#ctx0" brushRef="#br0" timeOffset="2207">2925 886 12287,'-13'-11'0,"1"7"0,-2 8 0,-2 9 0,-2 5 0,-2 6 0,-4 8 0,-6 8 0,2-2 0,0 4 0,2-4 0,4-2 0,2-2 0,2-4 0,2-3 0,4-1 0,-4-6 0,6 6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3:08.611"/>
    </inkml:context>
    <inkml:brush xml:id="br0">
      <inkml:brushProperty name="width" value="0.04286" units="cm"/>
      <inkml:brushProperty name="height" value="0.04286" units="cm"/>
    </inkml:brush>
  </inkml:definitions>
  <inkml:trace contextRef="#ctx0" brushRef="#br0">337 30 12287,'6'-3'0,"1"-1"0,-4 1 0,3 3 0,-4-1 0,2-2 0,-2 2 0,1-2 0,-2 2 0,3 1 0,-4 0 0,0 0 0,-4 0 0,-2 0 0,0 0 0,0 0 0,-2 0 0,3 0 0,-1 0 0,-2 0 0,0 0 0,1 0 0,1 0 0,-3 0 0,-3 0 0,2 0 0,-3 0 0,2 0 0,2 0 0,-2 3 0,-1 0 0,-1-1 0,2-1 0,0 2 0,1 2 0,1-1 0,-1 0 0,1 3 0,-1-3 0,0 0 0,1 0 0,-1 4 0,0-2 0,1 3 0,-1 0 0,1 1 0,0 0 0,1-1 0,-2 1 0,6 0 0,-6-1 0,3 2 0,1 2 0,1-6 0,3 3 0,-1-2 0,0 1 0,2 0 0,2 1 0,3 0 0,-2-2 0,3 0 0,0-2 0,1 2 0,0-3 0,4 0 0,-1 1 0,1-1 0,1-2 0,2 2 0,3 0 0,-3-2 0,0-3 0,-1 0 0,1 0 0,-3 0 0,3 0 0,-2-1 0,-1-2 0,-1 1 0,0-5 0,-2 0 0,0-2 0,-5 3 0,1-1 0,-1 1 0,1 1 0,-2-4 0,2 3 0,-6-3 0,-2-1 0,-5 1 0,1-1 0,-4 5 0,0 1 0,1 0 0,2 1 0,-1 0 0,-1 2 0,0-1 0,0-1 0,0-1 0,0 4 0,-1 0 0,2 0 0,0 0 0,1 0 0,1 0 0,-1 4 0,2 0 0,1 1 0,3-2 0,4 4 0,0 0 0,0-1 0,0 0 0,4 0 0,2 4 0</inkml:trace>
  <inkml:trace contextRef="#ctx0" brushRef="#br0" timeOffset="388">481 49 12287,'-4'-5'0,"-2"-4"0,-3 8 0,-1-2 0,4 2 0,0 2 0,1 2 0,0 3 0,-2 3 0,-1 2 0,0 0 0,2 2 0,-1 4 0,-1-2 0,0 1 0,2 0 0,3 0 0,-2 4 0,0-1 0,3 0 0,-2-3 0,1-1 0,0-1 0,2-2 0,1-1 0,1 0 0,2 0 0,0-3 0,1-3 0,-1 1 0,4 1 0,1-1 0,2-1 0,-1-1 0,1-1 0,0-2 0,-1-2 0,1-3 0,4 3 0,1-3 0</inkml:trace>
  <inkml:trace contextRef="#ctx0" brushRef="#br0" timeOffset="1642">1192 78 12287,'-6'0'0,"1"-1"0,0-2 0,2 2 0,3-4 0,1 5 0,2 0 0,4 0 0,1 0 0,2 0 0,0 0 0,-1 0 0,2 0 0,1 0 0,0 0 0,0 0 0,0 0 0,0 0 0,0 0 0,0 0 0,-1-1 0,-1-1 0,-1-1 0,1 1 0,-4 1 0,0 2 0,-2 2 0,-1-2 0,-3 8 0,0-4 0</inkml:trace>
  <inkml:trace contextRef="#ctx0" brushRef="#br0" timeOffset="1909">1212 155 12287,'-10'0'0,"0"0"0,1 0 0,2 0 0,1 0 0,4 0 0,-2 0 0,5 0 0,2 0 0,-2 1 0,2 2 0,2-2 0,2 2 0,-2-2 0,2-1 0,0 0 0,2 0 0,0 0 0,1 0 0,-1 0 0,-2 0 0,-1 0 0,2 0 0,0 0 0,2 0 0,-1 0 0,1 0 0,0 0 0,-1 5 0,5-4 0,1 3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06.916"/>
    </inkml:context>
    <inkml:brush xml:id="br0">
      <inkml:brushProperty name="width" value="0.04286" units="cm"/>
      <inkml:brushProperty name="height" value="0.04286" units="cm"/>
    </inkml:brush>
  </inkml:definitions>
  <inkml:trace contextRef="#ctx0" brushRef="#br0">89 9 12287,'-9'0'0,"0"0"0,0 0 0,0 0 0,3 0 0,0 0 0,4 0 0,-2 0 0,8 0 0,2 0 0,-1 4 0,1 1 0,1 1 0,1 0 0,-1 1 0,1 4 0,2 2 0,0 1 0,0-3 0,1 3 0,2 0 0,1 0 0,-2 1 0,2 2 0,0-2 0,-1 0 0,-1-3 0,2 2 0,-1 0 0,-2 0 0,-1-6 0,-2 1 0,-1-2 0,-1-3 0,-4 4 0,2-7 0,-4-1 0,-1-1 0,-2-2 0,2-2 0,-7 4 0,3-2 0</inkml:trace>
  <inkml:trace contextRef="#ctx0" brushRef="#br0" timeOffset="964">276 27 12287,'0'-9'0,"0"4"0,0-3 0,0 7 0,0-3 0,0 4 0,-1 0 0,-1 1 0,-2 2 0,-1 3 0,-1 6 0,-4 4 0,-2 4 0,-3 3 0,-3 7 0,-2 3 0,-4 1 0,-2 2 0,0 0 0,3-3 0,2-1 0,2-2 0,5-12 0,2-1 0,3-5 0,4-7 0,2-5 0,5-6 0,3-3 0,2-3 0,0 2 0,6-5 0,-1-1 0,0-1 0,1-1 0,-2 1 0,2 2 0,0 0 0,-1 4 0,3-1 0,-4 2 0,2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09.888"/>
    </inkml:context>
    <inkml:brush xml:id="br0">
      <inkml:brushProperty name="width" value="0.04286" units="cm"/>
      <inkml:brushProperty name="height" value="0.04286" units="cm"/>
    </inkml:brush>
  </inkml:definitions>
  <inkml:trace contextRef="#ctx0" brushRef="#br0">27 285 12287,'-4'5'0,"3"3"0,-2-2 0,-1 2 0,1 1 0,1 0 0,1-3 0,1 0 0,0 1 0,1-2 0,2 1 0,-1-3 0,4 2 0,0-3 0,3 1 0,-3-2 0,0-2 0,1-2 0,-3 1 0,-1-3 0,-2-2 0,-1-1 0,0-1 0,0 0 0,0 0 0,-1 0 0,-2 0 0,1 4 0,-4 2 0,-1 2 0,-1 1 0,-1 0 0,3 1 0,0 2 0,-1 3 0,3-1 0,2 1 0,1 1 0,1-2 0,0 1 0,0 1 0,1-3 0,1-1 0,3 2 0,4 0 0</inkml:trace>
  <inkml:trace contextRef="#ctx0" brushRef="#br0" timeOffset="250">232 178 12287,'9'0'0,"-3"0"0,0 0 0,1 0 0,1 0 0,1 0 0,0 0 0,-1 0 0,1 0 0,0 0 0,0 0 0,0 0 0,0 0 0,0 0 0</inkml:trace>
  <inkml:trace contextRef="#ctx0" brushRef="#br0" timeOffset="422">259 223 12287,'-9'0'0,"0"0"0,4 0 0,2 0 0,6 0 0,2 0 0,4 0 0,1 0 0,2 0 0,-2 0 0,2 0 0,0 0 0,0 0 0,1 0 0,-2 1 0,2 1 0,1 1 0,-3 0 0,5-3 0,-2 0 0</inkml:trace>
  <inkml:trace contextRef="#ctx0" brushRef="#br0" timeOffset="801">615 0 12287,'0'9'0,"0"0"0,0 1 0,0 2 0,0 2 0,0 4 0,0 0 0,0 3 0,0 1 0,0 2 0,0-4 0,0-1 0,3-2 0,0-1 0,0-2 0,1-1 0,-2-2 0,4-6 0,1-2 0,-3 2 0,0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11.743"/>
    </inkml:context>
    <inkml:brush xml:id="br0">
      <inkml:brushProperty name="width" value="0.04286" units="cm"/>
      <inkml:brushProperty name="height" value="0.04286" units="cm"/>
    </inkml:brush>
  </inkml:definitions>
  <inkml:trace contextRef="#ctx0" brushRef="#br0">28 90 12287,'-6'0'0,"0"0"0,3-1 0,-3-2 0,4 2 0,-2-3 0,4 4 0,0 0 0,3 1 0,1 2 0,1 3 0,2 2 0,1-3 0,1 2 0,2 2 0,1 2 0,0 1 0,-2-3 0,1 0 0,1 0 0,1 0 0,-2 0 0,0 0 0,0-1 0,-2-2 0,-2-1 0,-1 0 0,1 0 0,-3-3 0,3 3 0,-4-2 0,0-3 0,-3 0 0,-4 0 0,3-12 0,-3 2 0</inkml:trace>
  <inkml:trace contextRef="#ctx0" brushRef="#br0" timeOffset="294">179 36 12287,'0'-9'0,"0"3"0,0 0 0,0 3 0,0-2 0,0 3 0,0-2 0,0 4 0,0 1 0,0 2 0,-3-1 0,-1 4 0,-1 3 0,-2 2 0,-1 6 0,-1 1 0,-1 5 0,-1 2 0,-3 3 0,-4 1 0,1 0 0,2 0 0,-1-4 0,5-3 0,1-4 0,3-4 0,0-3 0,4-2 0,1-5 0,5-4 0,3-5 0,6-7 0,1-2 0</inkml:trace>
  <inkml:trace contextRef="#ctx0" brushRef="#br0" timeOffset="675">339 179 12287,'0'6'0,"0"0"0,0 1 0,0-3 0,0 2 0,0 1 0,0 1 0,0 1 0,0 0 0,0 0 0,-1 0 0,-1 0 0,-1 0 0,0 0 0,3 0 0,0-1 0,0-2 0,0 0 0,4-4 0,1 2 0</inkml:trace>
  <inkml:trace contextRef="#ctx0" brushRef="#br0" timeOffset="928">535 81 12287,'9'0'0,"-3"0"0,0 0 0,1 0 0,1 0 0,1 0 0,0 0 0,-3 0 0,0 0 0,1 0 0,0 1 0,2 2 0,-1-1 0,-2 4 0,-2 0 0,-4 2 0</inkml:trace>
  <inkml:trace contextRef="#ctx0" brushRef="#br0" timeOffset="1116">580 161 12287,'-9'0'0,"0"0"0,4 0 0,-3 0 0,7 1 0,-2 2 0,3-2 0,3 2 0,3-2 0,2 2 0,1 0 0,0-1 0,0-1 0,0 2 0,1 0 0,0-1 0,2-1 0,1 0 0,-2 1 0,1 1 0,-1-1 0,-1-1 0,3-1 0,0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16.260"/>
    </inkml:context>
    <inkml:brush xml:id="br0">
      <inkml:brushProperty name="width" value="0.04286" units="cm"/>
      <inkml:brushProperty name="height" value="0.04286" units="cm"/>
    </inkml:brush>
  </inkml:definitions>
  <inkml:trace contextRef="#ctx0" brushRef="#br0">27 36 12287,'-5'0'0,"1"-4"0,0 3 0,3-3 0,-3 4 0,3 0 0,-2 0 0,2 0 0,-3 0 0,4 0 0,0 0 0,4-1 0,2-2 0,2 2 0,1-3 0,0 0 0,0 3 0,0-3 0,-1 1 0,1 0 0,0 0 0,0 3 0,0 0 0,0 0 0,0 0 0,0 0 0,0 0 0,0 1 0,-1 2 0,-2 3 0,0 2 0,-4 4 0,1 1 0,-2 1 0,-1 1 0,0 0 0,-1 2 0,-2 2 0,-3 0 0,-1-1 0,-3 0 0,-1-1 0,-1-2 0,0 1 0,3-4 0,0-1 0,0-2 0,3-3 0,0-1 0,-1-1 0,0-2 0,1-1 0,0-1 0,4 0 0,-2-4 0,5 3 0,2-3 0,3 0 0,-1 3 0,0-2 0,2 2 0,1 1 0,1 0 0,0 0 0,0 0 0,0 0 0,0 0 0,1 0 0,2 0 0,-2 0 0,1 0 0,-1 0 0,-1 0 0,0 0 0,0 0 0,0 0 0,0 0 0,0 0 0,0 0 0,0 0 0,-1 0 0,1 0 0,0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57.174"/>
    </inkml:context>
    <inkml:brush xml:id="br0">
      <inkml:brushProperty name="width" value="0.04286" units="cm"/>
      <inkml:brushProperty name="height" value="0.04286" units="cm"/>
    </inkml:brush>
  </inkml:definitions>
  <inkml:trace contextRef="#ctx0" brushRef="#br0">1 1 12287,'0'9'0,"0"-1"0,1-2 0,2 0 0,3 1 0,2-3 0,2-1 0,1-2 0,4-1 0,2 0 0,1 0 0,0 0 0,0 0 0,-2 0 0,0 0 0,-1 0 0,1 0 0,-6 0 0,-1 0 0,-1 0 0,-1 1 0,-2 2 0,-2 1 0,-6 4 0,-2 0 0,-3 2 0,-4 5 0,-1-1 0,-1 3 0,-2 1 0,2 0 0,0 0 0,-2 0 0,-1-1 0,3 1 0,2-1 0,1-1 0,-1-1 0,5-7 0,0 1 0,2-2 0,2-3 0,7 0 0,2-4 0,5 0 0,-1 0 0,2 0 0,-1 0 0,1 0 0,-2-3 0,2 0 0,-1 1 0,0 1 0,-1 0 0,3-1 0,-1 0 0,0 0 0,0 1 0,-3 0 0,0-2 0,0 2 0,-1-2 0,1 2 0,0 1 0,0 0 0,0 0 0</inkml:trace>
  <inkml:trace contextRef="#ctx0" brushRef="#br0" timeOffset="242">330 259 12287,'5'4'0,"0"1"0,-3 4 0,1 0 0,0 0 0,-2-1 0,2 1 0,-2-3 0,2 0 0,-2 1 0,-1-2 0,1 0 0,2-1 0,-2-1 0,7 1 0,-3 1 0</inkml:trace>
  <inkml:trace contextRef="#ctx0" brushRef="#br0" timeOffset="508">535 152 12287,'5'0'0,"3"0"0,-2 0 0,-1 0 0,1 0 0,0 0 0,3 0 0,-3 0 0,-1-1 0,0-1 0,0-1 0,-3 0 0,6 3 0,-4 0 0</inkml:trace>
  <inkml:trace contextRef="#ctx0" brushRef="#br0" timeOffset="728">535 250 12287,'9'0'0,"-3"0"0,0 0 0,1 0 0,-2-1 0,1-1 0,1-1 0,1 0 0,1 3 0,0 0 0,-1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54.978"/>
    </inkml:context>
    <inkml:brush xml:id="br0">
      <inkml:brushProperty name="width" value="0.04286" units="cm"/>
      <inkml:brushProperty name="height" value="0.04286" units="cm"/>
    </inkml:brush>
  </inkml:definitions>
  <inkml:trace contextRef="#ctx0" brushRef="#br0">35 36 12287,'-9'0'0,"3"-3"0,0 0 0,4 0 0,-3 3 0,2 0 0,2 0 0,-2 0 0,6 0 0,3 0 0,-1 0 0,1 0 0,1 0 0,1 0 0,1 0 0,0 0 0,0 0 0,0 0 0,2 0 0,1 0 0,-1 0 0,-1 0 0,-1 0 0,0 0 0,0 0 0,0 0 0,0 0 0,0 0 0,-1 0 0,1 0 0,-3 0 0,0 1 0,1 2 0,-3-1 0,-1 4 0,-2-3 0,-1 3 0,0 0 0,0-1 0,-1 1 0,-1 2 0,-1 3 0,-5 0 0,0 3 0,-4 0 0,-1 0 0,1 0 0,-2 4 0,0 0 0,0 0 0,-1-3 0,-2 0 0,3-1 0,2 0 0,2-1 0,1-4 0,1 0 0,2 0 0,-2-4 0,7-1 0,-2-4 0,6 0 0,2 0 0,4 0 0,0 0 0,-3 0 0,0 0 0,2 0 0,3 0 0,-1 0 0,1-1 0,-1-1 0,-1-1 0,3 0 0,0 3 0,0 0 0,1 0 0,-3 0 0,1 0 0,-1 0 0,-1 0 0,0 0 0,0 0 0,0 0 0,-4 0 0,-1 0 0,-4 0 0,-4 0 0,3 0 0,1-4 0,5-1 0</inkml:trace>
  <inkml:trace contextRef="#ctx0" brushRef="#br0" timeOffset="488">302 285 12287,'0'6'0,"0"0"0,0 1 0,0-2 0,0 1 0,0 1 0,1-3 0,1 0 0,1 0 0,1-3 0,-1 2 0,3-2 0,-1-1 0,1-1 0,1-2 0,1-3 0,-2-2 0,0-1 0,1 0 0,0 0 0,-1 0 0,-1 0 0,-1 0 0,-2 0 0,-1 0 0,-1 1 0,0-1 0,0 3 0,-1 1 0,-2 1 0,-3 2 0,-2 1 0,0 1 0,-1 0 0,0 4 0,0 2 0,0 2 0,0 1 0,0-2 0,1 0 0,1-1 0,1 1 0,4 1 0,-1 1 0,2 0 0,1-4 0,8-1 0,2-4 0</inkml:trace>
  <inkml:trace contextRef="#ctx0" brushRef="#br0" timeOffset="771">543 134 12287,'6'0'0,"0"0"0,0 0 0,-1 0 0,1 0 0,1 0 0,-2 0 0,1 0 0,1 0 0,1 0 0,0-1 0,-1-1 0,-1-1 0,0 0 0,2 2 0,-1-1 0,-1-1 0,-1 0 0,4 3 0,0-3 0,0 0 0,-4 0 0,-1 3 0,-4 0 0</inkml:trace>
  <inkml:trace contextRef="#ctx0" brushRef="#br0" timeOffset="996">578 196 12287,'-9'0'0,"0"0"0,5 0 0,0 0 0,5 0 0,2 0 0,2 0 0,0 3 0,1 0 0,1-1 0,1 2 0,1-1 0,0-1 0,0-1 0,0-1 0,0 0 0,-3 0 0,0 0 0,1 0 0,0 0 0,-1 0 0,0-1 0,1-2 0,1 2 0,1-3 0</inkml:trace>
  <inkml:trace contextRef="#ctx0" brushRef="#br0" timeOffset="1300">881 0 12287,'5'4'0,"-1"-1"0,-4 5 0,0 3 0,0 2 0,0 4 0,0 5 0,-1 1 0,-2 2 0,2 0 0,-2 1 0,2-1 0,1-1 0,0-7 0,0-1 0,0-2 0,0-2 0,0-3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7:40.930"/>
    </inkml:context>
    <inkml:brush xml:id="br0">
      <inkml:brushProperty name="width" value="0.025" units="cm"/>
      <inkml:brushProperty name="height" value="0.025" units="cm"/>
    </inkml:brush>
  </inkml:definitions>
  <inkml:trace contextRef="#ctx0" brushRef="#br0">1 44 24575,'0'-10'0,"0"1"0,0 5 0,0-4 0,0 3 0,0 4 0,0-6 0,0 7 0,0 2 0,0 3 0,0 3 0,0 6 0,0 3 0,0 2 0,0 4 0,0 7 0,0 1 0,0 3 0,0-2 0,0 8 0,0 0 0,0 3 0,0 1 0,0 0 0,0 1 0,0 4 0,0-3 0,0 1 0,0-4 0,0-4 0,0-5 0,0 4 0,0-3 0,0-2 0,0-2 0,0-3 0,0-1 0,0 3 0,0-4 0,0 7 0,0-6 0,0-2 0,0-4 0,0 7 0,0 3 0,0 0 0,0-4 0,0-1 0,0 2 0,0-2 0,0 0 0,0 2 0,0-2 0,0-1 0,0-6 0,0 6 0,0 1 0,0 1 0,0-2 0,0-2 0,0 0 0,0-1 0,0-2 0,0 3 0,0 0 0,0-1 0,0-2 0,0 3 0,0 0 0,0-1 0,0 3 0,0 4 0,0 1 0,0-1 0,0 0 0,0 1 0,0 1 0,0 3 0,0-1 0,0 4 0,0-1 0,0-3 0,0-2 0,0-2 0,0 0 0,0 1 0,0-3 0,0-1 0,0-3 0,0-2 0,0 1 0,0-4 0,0 3 0,0 2 0,0-2 0,0 5 0,0 3 0,0 2 0,0-3 0,0 6 0,0-1 0,0 1 0,0-8 0,0 3 0,0-1 0,0 0 0,0 1 0,0 1 0,0-1 0,0 0 0,0-4 0,0-2 0,0-1 0,0 1 0,0-3 0,0 3 0,0 0 0,0-1 0,0 3 0,0 4 0,0 1 0,0-1 0,0 0 0,0 1 0,0-1 0,0 0 0,0 2 0,0 2 0,0 1 0,0-1 0,0-1 0,0 1 0,0 1 0,0-1 0,0-1 0,0 1 0,0 1 0,0-1 0,0-2 0,0-2 0,0 1 0,0-1 0,0 0 0,0-1 0,0 0 0,0 1 0,0-1 0,0 9 0,0-1 0,0-3 0,0-1 0,0 1 0,0 1 0,0-1 0,0 0 0,0-1 0,0 4 0,0 2 0,0-1 0,0 4 0,0-2 0,0 2 0,0-4 0,0 1 0,0-2 0,0-4 0,0-1 0,0-1 0,0-1 0,0 0 0,0 1 0,0 1 0,0 3 0,0-2 0,0 6 0,0-1 0,0 1 0,0 1 0,0 3 0,0-1 0,0-2 0,0-4 0,0 4 0,0 2 0,0 1 0,0-8 0,0-1 0,0 1 0,0 2 0,0-3 0,0 1 0,0-3 0,0-2 0,0 2 0,0 3 0,0 5 0,0 4 0,0 1 0,0 0 0,0 2 0,0 3 0,0-2 0,0 3 0,0-2 0,0-6 0,0-6 0,0 1 0,0-1 0,0-3 0,0 0 0,0-2 0,0 1 0,0 1 0,0-2 0,0 9 0,0 5 0,0 0 0,0-4 0,0 9 0,0 6 0,0 3 0,0-12 0,0 3 0,0-2 0,0-3 0,0-7 0,0 4 0,0-3 0,0-1 0,0-2 0,0 5 0,0 3 0,0 1 0,0-1 0,0 7 0,0-2 0,0-2 0,0-3 0,0 8 0,0-1 0,0-4 0,0-4 0,0-3 0,0 3 0,0-3 0,0-4 0,0 2 0,0 1 0,0 3 0,0-4 0,0 8 0,0-1 0,0 1 0,0-7 0,0 8 0,0 1 0,0-3 0,0-4 0,0-3 0,0-1 0,0 1 0,0-9 0,0 2 0,0 0 0,0 0 0,0-7 0,0 9 0,0 1 0,0 2 0,0-3 0,0 1 0,0-1 0,0 1 0,0-3 0,0 3 0,0-3 0,0-2 0,0 1 0,0-1 0,0 2 0,0 3 0,0-6 0,0 3 0,0-2 0,0-3 0,0-4 0,0 0 0,0 1 0,0 0 0,0-5 0,0 3 0,0 0 0,0 4 0,0-4 0,0-1 0,0-4 0,0-1 0,0 1 0,0 2 0,0 1 0,0 1 0,0-5 0,0-1 0,0 1 0,0 0 0,0-1 0,0 1 0,0 0 0,0-1 0,0 1 0,0 0 0,0-1 0,0 3 0,0 1 0,0 1 0,0-1 0,0 3 0,0-1 0,0 0 0,0 1 0,0 0 0,0 5 0,0-2 0,0 3 0,0-6 0,0-2 0,0-1 0,0 2 0,0-4 0,0 4 0,0-4 0,0-1 0,0 4 0,0 2 0,0 2 0,0 3 0,0-3 0,0 0 0,0 0 0,0 0 0,0-5 0,0 1 0,0-1 0,0 2 0,0-2 0,0 5 0,0-1 0,0 1 0,0-3 0,0 4 0,0 1 0,0-3 0,0 5 0,0-6 0,0 0 0,0 0 0,0 4 0,0-4 0,0 2 0,0 3 0,0-8 0,0 0 0,0 1 0,0 2 0,0-1 0,0 3 0,0 0 0,0-1 0,0-4 0,0 2 0,0-2 0,0 1 0,0-5 0,0 3 0,0 3 0,0 1 0,0 4 0,0 4 0,0 2 0,0 3 0,0-3 0,0 3 0,0-1 0,0 1 0,0-8 0,0 4 0,0-4 0,0-3 0,0 4 0,0-4 0,0 0 0,0-3 0,0-4 0,0-1 0,0 1 0,0 4 0,0-4 0,0 3 0,0-2 0,0-3 0,0 3 0,0 1 0,0 1 0,0 1 0,0-6 0,0 1 0,0 0 0,0-1 0,0 1 0,0 0 0,0-1 0,0 1 0,0 0 0,0 0 0,0-1 0,0 1 0,0 1 0,0 4 0,0-7 0,0 5 0,0 0 0,0-2 0,0 0 0,0-1 0,0 0 0,0-1 0,0-4 0,0 0 0,0 3 0,0 5 0,0-7 0,0 4 0,0-2 0,0 0 0,0 2 0,0-1 0,0-4 0,0 0 0,0-5 0,0 5 0,0-1 0,0 6 0,0 0 0,0-5 0,0-1 0,0 3 0,0 1 0,0-2 0,0 2 0,0 4 0,0 1 0,0-4 0,0 1 0,0 0 0,0-1 0,0-4 0,0 0 0,0 0 0,0 4 0,0 1 0,0-5 0,0-1 0,0 3 0,0 1 0,0 2 0,0-1 0,0 1 0,0 0 0,0-1 0,0 1 0,0 0 0,0-6 0,0 1 0,0-6 0,0 4 0,0-3 0,0-4 0,0 12 0,0-10 0,0 7 0,0-6 0,0 2 0,0-19 0,0-3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8:19.844"/>
    </inkml:context>
    <inkml:brush xml:id="br0">
      <inkml:brushProperty name="width" value="0.08571" units="cm"/>
      <inkml:brushProperty name="height" value="0.08571" units="cm"/>
      <inkml:brushProperty name="color" value="#FF0066"/>
    </inkml:brush>
  </inkml:definitions>
  <inkml:trace contextRef="#ctx0" brushRef="#br0">29 355 12287,'0'14'0,"-1"0"0,-4 0 0,3 0 0,-2 0 0,2 0 0,2 1 0,0-1 0,0 0 0,2 2 0,2 2 0,-2-2 0,4 3 0,-1-3 0,0-2 0,4 0 0,-3 0 0,2 0 0,3 0 0,2 2 0,1 0 0,2 0 0,3-4 0,-4-1 0,6 3 0,-2 0 0,-1 1 0,6-6 0,-4-1 0,2 0 0,4 0 0,-4-4 0,0 4 0,1-2 0,4-2 0,-7-3 0,7-1 0,-3 0 0,-2 0 0,-4 0 0,6 0 0,0 0 0,-2 0 0,3 0 0,-6-1 0,-2-3 0,-2 0 0,0-6 0,-1 4 0,0-2 0,0-3 0,0 3 0,-1-1 0,-2-2 0,-2-2 0,1-1 0,2 0 0,-1 0 0,-1 0 0,-3 0 0,4-1 0,-3 1 0,-1 0 0,-1-2 0,-3-1 0,2-2 0,-2 2 0,3 0 0,-1-1 0,-2 0 0,-1 0 0,-2 3 0,0-1 0,0-1 0,0-2 0,0 0 0,0 5 0,0-2 0,0-3 0,-5 3 0,0-2 0,0 0 0,-1-1 0,3 4 0,-5-6 0,0 2 0,0 1 0,4-1 0,-6 5 0,-1-1 0,-1 1 0,2 0 0,1 2 0,-2 1 0,-2 1 0,4 1 0,-1-4 0,-1 2 0,-1 2 0,2 6 0,1-2 0,-2 2 0,-2-2 0,-1 3 0,0-2 0,0 1 0,0-2 0,0 3 0,-2-2 0,-1 2 0,-2 2 0,-1 0 0,2 0 0,-1 0 0,2 0 0,-3 0 0,1 0 0,2 0 0,1 0 0,0 5 0,-1 1 0,-2 0 0,2 1 0,1 2 0,2-3 0,0 1 0,0-1 0,-1 3 0,3-2 0,1-1 0,1 0 0,6 4 0,-6-4 0,-1 2 0,-1 3 0,2-3 0,1-1 0,-2 1 0,-2 0 0,4 2 0,-1 4 0,1 0 0,1 0 0,-4-5 0,4 1 0,-2 1 0,1 1 0,4 3 0,-3-1 0,0 0 0,1 0 0,3 0 0,0 0 0,2 0 0,1 1 0,-3-1 0,0 0 0,-1-5 0,5 1 0,0 1 0,6-5 0,4-1 0,-2 1 0,1-1 0,2-2 0,2-2 0,1-1 0</inkml:trace>
  <inkml:trace contextRef="#ctx0" brushRef="#br0" timeOffset="734">312 284 12287,'0'14'0,"0"-5"0,0 1 0,2 1 0,2 1 0,-2-2 0,3-1 0,-2 1 0,2-2 0,-4 4 0,5-4 0,1 0 0,-6 4 0,12-10 0,-4 3 0,-1-5 0,2-3 0,-1-4 0,-1-1 0,3-3 0,-5-6 0,2-2 0,3 2 0,-3 1 0,0 2 0,0 0 0,-1 0 0,-3 0 0,2 1 0,-1 2 0,-1 2 0,1 4 0,-5-4 0,0 5 0,2 0 0,1 8 0,1 6 0,0 2 0,-3 3 0,-1 0 0,2 3 0,2 0 0,-2 8 0,3-4 0,-2 1 0,2 1 0,-4-2 0,5 3 0,-1-2 0,0 3 0,0-6 0,-5 0 0,1-1 0,4 0 0,-4 0 0,4-5 0,-3 0 0,-2 0 0,0-4 0,-2-2 0,-3-2 0,-2-1 0,-8-5 0,1 0 0,0 0 0,0 0 0,0 1 0,0 4 0,0-3 0,-1 2 0,1-2 0,0-2 0,0 0 0,0 0 0,0 0 0,0-2 0,-1-1 0,1-2 0,5-1 0,-1 1 0,3-2 0,-3-8 0,4 6 0,7 0 0,4-2 0,1 3 0,5-2 0,-1 1 0,1 1 0,1-5 0,4 4 0,1-2 0,2 2 0,2-2 0,-4 4 0,3 1 0,2 0 0,-4-5 0,8 3 0,-4-6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1.307"/>
    </inkml:context>
    <inkml:brush xml:id="br0">
      <inkml:brushProperty name="width" value="0.04286" units="cm"/>
      <inkml:brushProperty name="height" value="0.04286" units="cm"/>
      <inkml:brushProperty name="color" value="#E71224"/>
    </inkml:brush>
  </inkml:definitions>
  <inkml:trace contextRef="#ctx0" brushRef="#br0">14 462 12287,'0'7'0,"0"1"0,0 1 0,0 1 0,0 0 0,0-1 0,0 0 0,0 0 0,0-2 0,0 1 0,0 0 0,0 0 0,2-1 0,0 0 0,1-1 0,-1 0 0,1 1 0,1-1 0,1 1 0,-2-1 0,0 1 0,2-1 0,-1 0 0,0 1 0,0-1 0,0 1 0,1-3 0,-2 0 0,0 1 0,2 1 0,1 0 0,1 1 0,-1-1 0,-2 1 0,1-1 0,0 0 0,0 1 0,2-1 0,1 1 0,1-1 0,-1 0 0,-1 2 0,-1-1 0,1 2 0,2-1 0,-2 0 0,1-1 0,0 1 0,-2-1 0,1-3 0,1 2 0,1 0 0,-2 0 0,1 0 0,0 1 0,1-2 0,-2 0 0,1 0 0,-1-3 0,1 2 0,0 1 0,3-2 0,-2 0 0,1-1 0,1 0 0,0 1 0,1-2 0,0 1 0,-1 0 0,0-1 0,0-1 0,0 0 0,0 0 0,-1 0 0,1 0 0,0-1 0,1-1 0,-1 0 0,0-1 0,0-1 0,1 1 0,0-2 0,0 0 0,-1 0 0,0 0 0,-2 3 0,0-1 0,-1-1 0,0 0 0,-1 2 0,2-1 0,-2-1 0,-1 1 0,1 1 0,0-3 0,1 1 0,0 0 0,1-1 0,-2 0 0,1 0 0,0-2 0,2 3 0,-3 0 0,1-1 0,-1-1 0,-1 0 0,3-1 0,-1 0 0,0-1 0,-2 0 0,1 0 0,-1 1 0,-1 0 0,0 1 0,1 0 0,0-1 0,0 1 0,-3-1 0,3 1 0,0-1 0,0 1 0,-2-1 0,0 0 0,1-1 0,1 0 0,-2 2 0,1-2 0,0 1 0,0 0 0,0 1 0,-1-1 0,0 1 0,0 0 0,-1-1 0,-1 1 0,0-1 0,-1 1 0,2-1 0,-1-1 0,0-1 0,-2 2 0,0 0 0,0 0 0,0 1 0,0-1 0,0 1 0,0-1 0,0 0 0,0-1 0,0-2 0,0 0 0,0 1 0,0-1 0,0 0 0,0-2 0,-2 1 0,0 0 0,-2 3 0,2-2 0,0 0 0,-1 0 0,0-1 0,-1-1 0,1 1 0,0 3 0,0 0 0,-2 1 0,1-1 0,2 0 0,-3-1 0,1 3 0,0 0 0,-1-1 0,2-1 0,-2-1 0,1 1 0,-1 1 0,1 0 0,0-1 0,0 0 0,0 0 0,-2 0 0,2-1 0,-2-1 0,0 0 0,0 2 0,1 1 0,1 0 0,0 1 0,-3-1 0,1 0 0,-1-1 0,1 2 0,0-1 0,-1 0 0,1 3 0,-1-1 0,1-1 0,-1 1 0,1 1 0,0 1 0,-1-1 0,1 0 0,-1 0 0,1-1 0,0 3 0,-1 0 0,1-1 0,-1 2 0,-1-3 0,-1 1 0,-1 2 0,2-1 0,-1 1 0,1-1 0,0 1 0,1 0 0,-2 0 0,1 0 0,0-1 0,0-1 0,-2 3 0,1 0 0,1 0 0,0 0 0,0 0 0,-1 0 0,-1 0 0,1 0 0,-1 1 0,1 1 0,1 0 0,0 1 0,1-2 0,-3 1 0,0-1 0,2 2 0,-2 0 0,0 0 0,0 0 0,1 1 0,-1-2 0,-1 0 0,1 1 0,0-2 0,2 2 0,0 0 0,-1-3 0,2 3 0,-2-3 0,4 0 0,0 1 0,0 0 0,2 2 0,1-1 0,-3 0 0,0 0 0,2 2 0,-1-1 0,-1 1 0,-1 0 0,0 2 0,1 1 0,1-1 0,0-1 0,-3 0 0,1 1 0,-1-1 0,3 0 0,0 1 0,0 1 0,0-1 0,-2-2 0,3 1 0,-2-1 0,1-1 0,1 3 0,-2-2 0,0 2 0,1 1 0,-2-1 0,2 0 0,-1-1 0,2-1 0,0 1 0,-1 1 0,-1 0 0,1 0 0,2-1 0,-2-1 0,1 1 0,2 1 0,-2-2 0,0 0 0,0 1 0,1 1 0,-1 0 0,0 1 0,2-3 0,-3 0 0,2 1 0,0 1 0,-1-1 0,1 0 0,-1 1 0,0-1 0,-1 0 0,1 1 0,0 1 0,0 2 0,0-4 0,2 1 0,-2 1 0,-1 0 0,3 1 0,-2 0 0,1-1 0,0 0 0,0 0 0,1 1 0,-1 0 0,0 0 0,0-1 0,1 0 0,0 1 0,-1 1 0,0-1 0,2-1 0,0-1 0,0 0 0,0 1 0,0-1 0,0 1 0,0 0 0,3 1 0,2 0 0,2 0 0,3-1 0,3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7:58:52.163"/>
    </inkml:context>
    <inkml:brush xml:id="br0">
      <inkml:brushProperty name="width" value="0.08571" units="cm"/>
      <inkml:brushProperty name="height" value="0.08571" units="cm"/>
    </inkml:brush>
  </inkml:definitions>
  <inkml:trace contextRef="#ctx0" brushRef="#br0">72 0 12287,'18'0'0,"3"0"0,1 0 0,2 0 0,6 0 0,-4 0 0,0 0 0,0 0 0,-2 0 0,-6 8 0,0 2 0</inkml:trace>
  <inkml:trace contextRef="#ctx0" brushRef="#br0" timeOffset="137">0 235 12287,'18'0'0,"2"0"0,4 0 0,6-6 0,13 0 0,5 2 0,12 2 0,4 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2.142"/>
    </inkml:context>
    <inkml:brush xml:id="br0">
      <inkml:brushProperty name="width" value="0.04286" units="cm"/>
      <inkml:brushProperty name="height" value="0.04286" units="cm"/>
      <inkml:brushProperty name="color" value="#E71224"/>
    </inkml:brush>
  </inkml:definitions>
  <inkml:trace contextRef="#ctx0" brushRef="#br0">65 43 12287,'-3'-7'0,"-2"1"0,0-1 0,1 1 0,2 0 0,1 1 0,-1 1 0,1 3 0,-1 1 0,1 1 0,2 3 0,0 2 0,1 2 0,0 0 0,-1 2 0,1 2 0,0 0 0,0 1 0,-1-1 0,0-1 0,1 0 0,1-2 0,-2 1 0,1 0 0,0 0 0,-1-4 0,1 2 0,3 0 0,-2-1 0,-1-1 0,1-2 0,-1 0 0,2-2 0,0-2 0,1 1 0,-1-3 0,-2-5 0,2 1 0,1-2 0,-2-1 0,3-1 0,-3-2 0,2 0 0,-1 2 0,-2-1 0,2-1 0,1 0 0,-2 2 0,2-1 0,-2-1 0,0 1 0,0 3 0,0 0 0,-2 2 0,1 0 0,0 1 0,-2 1 0,0 3 0,0 4 0,0 1 0,0 4 0,0 0 0,0 1 0,1 1 0,0 5 0,2 1 0,-2 3 0,0-1 0,1 6 0,1 0 0,0 1 0,-1-2 0,0 0 0,-2-1 0,0-1 0,0-1 0,0-2 0,0-3 0,0-2 0,0-6 0,0-1 0,0 0 0,0-3 0,0 1 0,-2-1 0,0-1 0,-2-2 0,-1 0 0,-1 0 0,-1 0 0,-1 0 0,-3 0 0,0 0 0,0 0 0,-2-1 0,-1-1 0,2 1 0,-2-2 0,2 1 0,1 0 0,3-2 0,0 1 0,1 0 0,0 0 0,3 0 0,0 1 0,2-2 0,-1 1 0,4-2 0,1 0 0,3 0 0,1-2 0,3 0 0,2-2 0,3-1 0,0 0 0,1 0 0,-1 0 0,1 0 0,1 1 0,2-1 0,-1 1 0,-2 1 0,-6 3 0,4 2 0,-1-1 0,-2 1 0,-1 1 0,-3-1 0,1 3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13.749"/>
    </inkml:context>
    <inkml:brush xml:id="br0">
      <inkml:brushProperty name="width" value="0.04286" units="cm"/>
      <inkml:brushProperty name="height" value="0.04286" units="cm"/>
      <inkml:brushProperty name="color" value="#E71224"/>
    </inkml:brush>
  </inkml:definitions>
  <inkml:trace contextRef="#ctx0" brushRef="#br0">74 69 12287,'4'-5'0,"-1"0"0,-2 2 0,2-2 0,-1 0 0,3-3 0,-4 3 0,3 0 0,-1-1 0,-2 1 0,2 0 0,0 3 0,0-3 0,-1 3 0,-2-1 0,-1 5 0,-1 1 0,-2 3 0,-2-1 0,0 2 0,-2 0 0,0 2 0,-2 0 0,1 2 0,1-2 0,1 0 0,-1-1 0,0-1 0,1 1 0,-1 0 0,3-3 0,-1 0 0,6-4 0,0-1 0,3-4 0,5-2 0,0 0 0,-3 0 0,0 3 0,1-1 0,1-2 0,-2 1 0,0 1 0,0 0 0,-1-1 0,3 3 0,-1-3 0,0-1 0,1 1 0,-1 0 0,-1 0 0,1 1 0,-1-1 0,0 3 0,-3-2 0,4-1 0,-5 2 0,3 3 0,-4 0 0,0 0 0,0 3 0,0 2 0,0 0 0,1-1 0,0 0 0,2 1 0,2 0 0,-1 2 0,-1-1 0,0-1 0,3-1 0,-1 2 0,0-1 0,0 1 0,-2-1 0,1 0 0,-1 1 0,3-2 0,-3 0 0,1 0 0,-2-2 0,1-2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38.377"/>
    </inkml:context>
    <inkml:brush xml:id="br0">
      <inkml:brushProperty name="width" value="0.04286" units="cm"/>
      <inkml:brushProperty name="height" value="0.04286" units="cm"/>
      <inkml:brushProperty name="color" value="#FFC114"/>
    </inkml:brush>
  </inkml:definitions>
  <inkml:trace contextRef="#ctx0" brushRef="#br0">184 31 12287,'6'0'0,"-2"0"0,1 0 0,-4 1 0,3 3 0,-4-2 0,-4 5 0,-3 1 0,-2 1 0,-1 1 0,0 0 0,0 1 0,-2 0 0,0 2 0,-3 0 0,-1 0 0,4-2 0,-2-1 0,3 0 0,0 1 0,1-1 0,0-1 0,1-1 0,1-2 0,1-2 0,5 4 0,-3-7 0,6 4 0,3-5 0,3 0 0,-1 0 0,5 0 0,3 0 0,0 0 0,0 0 0,-3 0 0,-1 0 0,2 3 0,0 1 0,2-2 0,-2-1 0,0 2 0,-2 1 0,0-1 0,0 2 0,2-4 0,-1 4 0,0-2 0,-2 0 0,-1 2 0,3-3 0,-1 2 0,-5 0 0,0-2 0,0 2 0,-4-1 0,3-3 0,-4 0 0</inkml:trace>
  <inkml:trace contextRef="#ctx0" brushRef="#br0" timeOffset="560">276 103 12287,'21'0'0,"-2"0"0,-1 0 0,-1 0 0,-2 0 0,5 0 0,-5 0 0,6 0 0,-2 0 0,0 0 0,2 0 0,-1 0 0,1 0 0,-1 0 0,2-1 0,-1-1 0,1-2 0,-3 2 0,-2 1 0,1 1 0,-2-1 0,-1-3 0,0 3 0,-3-2 0,2 1 0,-4 2 0,-3 0 0,-5 0 0,3 0 0,-14 5 0,-3 1 0</inkml:trace>
  <inkml:trace contextRef="#ctx0" brushRef="#br0" timeOffset="901">338 226 12287,'10'0'0,"0"0"0,0 0 0,0 0 0,2 0 0,1 0 0,0 0 0,3 0 0,0 0 0,0 0 0,1 0 0,3 0 0,1 0 0,-1 0 0,2 0 0,-1 0 0,1 0 0,-3 0 0,-1 0 0,2 0 0,-3 0 0,-4 0 0,-1 0 0,-2 0 0,0 0 0,0 0 0,-3 0 0,0 0 0,-5 0 0,7 0 0,-3 0 0</inkml:trace>
  <inkml:trace contextRef="#ctx0" brushRef="#br0" timeOffset="1294">828 1 12287,'5'6'0,"2"1"0,-2-3 0,2 3 0,1 0 0,1 3 0,1-1 0,1-1 0,-1-2 0,0 2 0,4-2 0,-1 0 0,0-1 0,-2 1 0,-1-4 0,1 3 0,-1-2 0,0 1 0,0-1 0,-1-2 0,-2 3 0,2-3 0,-7 3 0,2-4 0,-5 2 0,-2 0 0,-4 1 0,-2 5 0,-3-1 0,0 2 0,-2 1 0,-4 0 0,1 1 0,-4-1 0,-2 0 0,1 4 0,-2-1 0,3 1 0,0 1 0,4-4 0,1 3 0,1-3 0,3-1 0,2-3 0,3 0 0,3 1 0,4-3 0,4-2 0,2-2 0,4-1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21.149"/>
    </inkml:context>
    <inkml:brush xml:id="br0">
      <inkml:brushProperty name="width" value="0.04286" units="cm"/>
      <inkml:brushProperty name="height" value="0.04286" units="cm"/>
    </inkml:brush>
  </inkml:definitions>
  <inkml:trace contextRef="#ctx0" brushRef="#br0">65 9 12287,'-5'0'0,"0"0"0,0-1 0,0-2 0,-3 3 0,4-4 0</inkml:trace>
  <inkml:trace contextRef="#ctx0" brushRef="#br0" timeOffset="606">82 17 12287,'8'5'0,"0"-2"0,0 0 0,0 0 0,0 2 0,0-1 0,1 0 0,-1 2 0,-1-1 0,-2 0 0,-1-3 0,-4 5 0,0-1 0,0 1 0,-3 1 0,0 1 0,-3 1 0,-3 1 0,1 0 0,-3-3 0,2 0 0,1 0 0,0 0 0,0 0 0,0 0 0,0-3 0,-1 1 0,2-2 0,1 0 0,0-1 0,4 0 0,-4-3 0,5 0 0,-3-1 0,4-2 0,4 2 0,1-4 0,2 1 0,1-1 0,0 2 0,1 1 0,-1 1 0,0-1 0,0-1 0,0 1 0,0 1 0,0 1 0,0 0 0,1 0 0,-1 0 0,0 1 0,0 1 0,0 1 0,-3 2 0,0-1 0,-1 0 0,1 3 0,-3 0 0,0 1 0,-1 0 0,-1 0 0,0 0 0,-1 1 0,0 1 0,-2 1 0,-3 0 0,0-3 0,-2 0 0,-3 0 0,2 0 0,-2 0 0,2-2 0,1-1 0,0-2 0,0 2 0,0-2 0,0-1 0,0-1 0,0-1 0,-1 0 0,1 0 0,0 0 0,0 0 0,0 0 0,3 0 0,-1-1 0,0-2 0,1 2 0,1-2 0,0-1 0,1 2 0,3-3 0,0 3 0,0-5 0,0 2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39.057"/>
    </inkml:context>
    <inkml:brush xml:id="br0">
      <inkml:brushProperty name="width" value="0.04286" units="cm"/>
      <inkml:brushProperty name="height" value="0.04286" units="cm"/>
    </inkml:brush>
  </inkml:definitions>
  <inkml:trace contextRef="#ctx0" brushRef="#br0">9 52 12287,'0'21'0,"0"1"0,-1 0 0,-1 2 0,0 0 0,0 1 0,1-6 0,1-2 0,1-2 0,2-3 0,-2-2 0,5-3 0,0-2 0,-1-1 0,0-5 0,1-2 0,2-6 0,0 0 0,0-4 0,0-2 0,0 0 0,-1-1 0,0 0 0,-2-1 0,1 1 0,-1 3 0,-1 3 0,0 1 0,-2 1 0,0 0 0,0 3 0,-1 1 0,4 9 0,-4 2 0,3 4 0,1 1 0,-3 2 0,3 1 0,-1 0 0,1-2 0,-1-2 0,3 1 0,-3-2 0,0-3 0,2-2 0,-1 1 0,2-3 0,-1-6 0,0-4 0,0-2 0,-2-4 0,2-3 0,-1-1 0,0-2 0,2 1 0,-3 0 0,2 0 0,-1 2 0,-3 3 0,2 0 0,-2 0 0,1 1 0,0 2 0,-3-1 0,0 5 0,0 0 0,3 8 0,2-1 0</inkml:trace>
  <inkml:trace contextRef="#ctx0" brushRef="#br0" timeOffset="457">334 214 12287,'0'16'0,"0"-5"0,-1-1 0,-1 0 0,-1-1 0,1 0 0,2-1 0,0 0 0,0 0 0,0-2 0,0-1 0,3-3 0,5 2 0,5-4 0</inkml:trace>
  <inkml:trace contextRef="#ctx0" brushRef="#br0" timeOffset="534">529 109 12287,'4'3'0,"3"-2"0,-1 2 0,1-2 0,1-1 0,1 0 0,1 0 0,1 0 0,3 0 0,-1-1 0,0-1 0,-3-1 0,0 1 0,1 2 0,2 0 0</inkml:trace>
  <inkml:trace contextRef="#ctx0" brushRef="#br0" timeOffset="947">545 173 12287,'4'5'0,"1"-2"0,2-2 0,1 1 0,1 1 0,2-1 0,3-1 0,1-1 0,1 0 0,4 0 0,1 0 0</inkml:trace>
  <inkml:trace contextRef="#ctx0" brushRef="#br0" timeOffset="1111">886 206 12287,'0'11'0,"0"0"0,0 2 0,0-2 0,1 2 0,1-2 0,0-1 0,5-3 0,-1-3 0,4 0 0,-1-5 0,3-6 0,-1-2 0,-1-5 0,4-5 0,-2-2 0,-1 0 0,1-1 0,-1 4 0,-4-1 0,-1 2 0,0 1 0,-3 2 0,1 1 0,0 2 0,-3 1 0,-3 1 0,-4 2 0,-1 0 0,-1 2 0,-4 3 0,0-1 0,-2 3 0,1 3 0,2-1 0,-2 3 0,1 1 0,2-1 0,1 0 0,1 2 0,0 0 0,0 1 0,1 1 0,1 1 0,4 1 0,1 0 0,1-3 0,0 0 0,0 4 0,0 0 0</inkml:trace>
  <inkml:trace contextRef="#ctx0" brushRef="#br0" timeOffset="1805">1097 303 12287,'8'0'0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35.363"/>
    </inkml:context>
    <inkml:brush xml:id="br0">
      <inkml:brushProperty name="width" value="0.04286" units="cm"/>
      <inkml:brushProperty name="height" value="0.04286" units="cm"/>
    </inkml:brush>
  </inkml:definitions>
  <inkml:trace contextRef="#ctx0" brushRef="#br0">1 65 12287,'0'12'0,"0"1"0,0 3 0,0 0 0,0 0 0,0 1 0,0 1 0,0 1 0,0 4 0,0-5 0,0 3 0,0-2 0,0-1 0,0-1 0,0-4 0,1-2 0,1-2 0,0-4 0,3 0 0,2-1 0,-3-2 0,1-3 0,-2-1 0,4-3 0,-3-3 0,2-1 0,-1-2 0,0-1 0,1-5 0,-1 1 0,2 0 0,-3 0 0,2-1 0,-1 1 0,-1 0 0,3 3 0,-4 2 0,-1 1 0,2 0 0,-3 3 0,1-1 0,3 6 0,0 2 0,0 8 0,-1 5 0,1 3 0,-1 3 0,1-1 0,1 3 0,0 0 0,0 0 0,-2-5 0,2 1 0,-1-2 0,0-3 0,1-2 0,-2-3 0,-1 0 0,1-2 0,2-4 0,-1-1 0,-1-5 0,3-5 0,-4-5 0,1-3 0,-1-4 0,3 2 0,-3-2 0,1-1 0,0 0 0,1 1 0,-2 2 0,-1 0 0,-2 2 0,0 0 0,0 1 0,0 0 0,0 5 0,0-1 0,0 2 0,0 1 0,0 1 0,0 4 0,-3-1 0,2 5 0,-2-2 0,6 6 0,1 1 0,5 4 0</inkml:trace>
  <inkml:trace contextRef="#ctx0" brushRef="#br0" timeOffset="455">374 349 12287,'8'0'0,"0"0"0,-2 0 0,-2-1 0,0-1 0,0-2 0,-3-2 0,2 0 0,-1 0 0,-1-1 0,0-1 0,0-1 0,2 1 0,0 0 0,-3 0 0,0 0 0,-4 0 0,-1 0 0,0 3 0,0 2 0,-1 3 0,1 3 0,1 3 0,0 1 0,-1 1 0,2 0 0,1 0 0,1 0 0,1 0 0,-3 1 0,-2-1 0</inkml:trace>
  <inkml:trace contextRef="#ctx0" brushRef="#br0" timeOffset="885">512 179 12287,'8'0'0,"0"0"0,1 0 0,-1 0 0,0 0 0,0 0 0,0 0 0,0 0 0,0 0 0,0 0 0,1 0 0,-1-1 0,0-1 0,0-1 0,-4 1 0,7-2 0,-2-1 0</inkml:trace>
  <inkml:trace contextRef="#ctx0" brushRef="#br0" timeOffset="958">520 244 12287,'8'0'0,"1"0"0,-1 0 0,0 0 0,1 0 0,1-1 0,1-1 0,-2-1 0,4 0 0,0 0 0,3-2 0</inkml:trace>
  <inkml:trace contextRef="#ctx0" brushRef="#br0" timeOffset="1611">894 252 12287,'3'16'0,"-1"-3"0,4-3 0,-1-1 0,0 0 0,2-5 0,-2-1 0,2-2 0,2-1 0,-1-4 0,0-2 0,0-4 0,0-4 0,1-1 0,0-1 0,0-1 0,-2-2 0,-1 4 0,0 0 0,-1 1 0,-2 2 0,0-1 0,-3 0 0,0 1 0,0 0 0,-4 3 0,-1-1 0,-2 3 0,-2 1 0,1 5 0,0-2 0,0 2 0,0 1 0,0 0 0,0 0 0,0 0 0,0 0 0,-1 4 0,1 1 0,0 2 0,0 1 0,3 3 0,-1 0 0,1 0 0,0 1 0,-1-2 0,2 2 0,1 1 0,-1-1 0,1-2 0,3 2 0</inkml:trace>
  <inkml:trace contextRef="#ctx0" brushRef="#br0" timeOffset="2091">1113 284 12287,'0'6'0,"0"-1"0,4 0 0,0 4 0</inkml:trace>
  <inkml:trace contextRef="#ctx0" brushRef="#br0" timeOffset="2766">1308 57 12287,'8'3'0,"-1"0"0,-1 2 0,1-1 0,-3 2 0,2-1 0,-1-1 0,-3 2 0,1-1 0,-2 3 0,-1-3 0,-1 0 0,-2 2 0,-2 0 0,-3 0 0,0-1 0,0 0 0,3-3 0,-1 1 0,0 0 0,-1-3 0,1 1 0,1 0 0,-1 1 0,2 0 0,1-3 0,6 0 0,2 0 0,3 0 0,1 0 0,2 0 0,-2 0 0,4 0 0,-1 0 0,-2 0 0,1 0 0,0 0 0,-1 2 0,-1 1 0,-3 3 0,-2 0 0,0 1 0,-2 1 0,-2 1 0,-1 2 0,-4 2 0,-3 3 0,-6-3 0,1 1 0,-2 0 0,-2 2 0,1-4 0,1-1 0,0-3 0,2-2 0,3-2 0,-1-2 0,2 1 0,1-2 0,1-1 0,0-1 0,3-3 0,0-1 0,2 4 0,2-10 0,0 2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48.652"/>
    </inkml:context>
    <inkml:brush xml:id="br0">
      <inkml:brushProperty name="width" value="0.04286" units="cm"/>
      <inkml:brushProperty name="height" value="0.04286" units="cm"/>
    </inkml:brush>
  </inkml:definitions>
  <inkml:trace contextRef="#ctx0" brushRef="#br0">33 139 12287,'-5'-4'0,"-1"-1"0,0-2 0,2 1 0,1 1 0,-1-2 0,3 3 0,-1-2 0,1 4 0,1-4 0,1 5 0,1-2 0,-1 2 0,3 1 0,-4 0 0,0 0 0,0 4 0,0-3 0,0 5 0,0 0 0,0 1 0,0 1 0,0 1 0,0 1 0,0 1 0,2 3 0,1-3 0,-1 2 0,-1 1 0,-1-1 0,0 0 0,1-2 0,2-1 0,-3 0 0,4-1 0,-1 0 0,-1-1 0,2-5 0,-1 2 0,2-2 0,0 0 0,0-3 0,0-1 0,0-2 0,2-1 0,-1-5 0,1-2 0,1-2 0,0-3 0,0 0 0,0 0 0,0-1 0,1 1 0,-1 1 0,0 0 0,0 2 0,-3 2 0,0-2 0,-2 2 0,0 4 0,-3 4 0,0 6 0,0 6 0,3 0 0,0 4 0,-2 2 0,0 0 0,0 1 0,1 0 0,2 0 0,0-3 0,-1 0 0,1-3 0,1 1 0,-1-1 0,-1-4 0,2-1 0,1-3 0,2 1 0,-3-6 0,-2-3 0,1-4 0,1-4 0,0-1 0,0-1 0,1-1 0,2-2 0,-3 1 0,0-3 0,-1 1 0,1 2 0,-3 3 0,3 3 0,-2-1 0,-1 1 0,-1 2 0,-1-1 0,0 2 0,0 4 0,0 2 0,0 4 0,0 1 0,1 3 0,2 3 0,1 0 0,4 0 0</inkml:trace>
  <inkml:trace contextRef="#ctx0" brushRef="#br0" timeOffset="470">382 179 12287,'-1'-4'0,"-1"1"0,1 2 0,-3 1 0,8 0 0,1 0 0,1 1 0,1 1 0,-2 1 0,0 3 0,1-2 0,-1 1 0,-3 2 0,1-1 0,-2 1 0,-1 1 0,0 0 0,0 0 0,0 0 0,-3 0 0,0 1 0,-2-1 0,-1 0 0,1-1 0,1-1 0,-1-1 0,1-2 0,1 3 0,-2-3 0,3 3 0,-1-5 0,6 1 0,1-1 0,4-1 0,1 0 0,-1 0 0,0 0 0,0 0 0,0 0 0,0-2 0,0-1 0,0 1 0,0 1 0,1 0 0,-1-1 0,0 1 0,0-6 0,0 2 0</inkml:trace>
  <inkml:trace contextRef="#ctx0" brushRef="#br0" timeOffset="936">561 123 12287,'8'-1'0,"0"-1"0,0-1 0,0 0 0,0 3 0,1 0 0,-1 0 0,0-2 0,0-1 0,0 1 0,0 1 0,0 1 0,0 0 0,-2 0 0,-2 1 0,0 2 0,-4-1 0,-4 2 0,0 1 0,-2-1 0,-2-2 0,0 2 0,1-1 0,2 3 0,-3-2 0,4 2 0,-2-1 0,1-1 0,2 3 0,-2-4 0,-1 2 0,1-2 0,0 2 0,3 0 0,-1 0 0,6-2 0,-1-2 0,3-1 0,1 0 0,2 0 0,0 0 0,0 0 0,0 0 0,0 0 0,0 0 0,0 0 0,0 0 0,1 0 0,0 0 0,0-1 0,0-1 0,-2-1 0,-1 0 0,2 0 0,0-2 0,1-3 0</inkml:trace>
  <inkml:trace contextRef="#ctx0" brushRef="#br0" timeOffset="1786">926 90 12287,'-4'0'0,"-3"0"0,1 0 0,0-1 0,0-2 0,-1 3 0,5-1 0,-2 4 0,0 3 0,2 3 0,2 0 0,0 4 0,0 2 0,0 0 0,0 1 0,0 0 0,2 1 0,1-1 0,3-3 0,0-3 0,1-1 0,1 0 0,0-5 0,0-1 0,0-2 0,1-1 0,1-8 0,1-2 0,0-5 0,1-1 0,-3-1 0,2-1 0,-3-1 0,-3 1 0,1 1 0,-3 1 0,-1 2 0,-1 0 0,-1 4 0,-1 0 0,-3 1 0,-4 0 0,0 4 0,-4 1 0,2 0 0,-1 2 0,-1 1 0,2 1 0,-1 0 0,1 0 0,0 1 0,0 2 0,0 3 0,0 4 0,2-1 0,1 2 0,3-1 0,0 1 0,-1-2 0,2 2 0,1 0 0,1 0 0,1 3 0,0-1 0,1 0 0,2-2 0,1 1 0,5 1 0</inkml:trace>
  <inkml:trace contextRef="#ctx0" brushRef="#br0" timeOffset="2270">1097 212 12287,'0'-5'0,"0"2"0,1 3 0,1 0 0,-1 0 0,3 0 0,-4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46.751"/>
    </inkml:context>
    <inkml:brush xml:id="br0">
      <inkml:brushProperty name="width" value="0.04286" units="cm"/>
      <inkml:brushProperty name="height" value="0.04286" units="cm"/>
    </inkml:brush>
  </inkml:definitions>
  <inkml:trace contextRef="#ctx0" brushRef="#br0">49 147 12287,'-5'7'0,"0"-1"0,1 0 0,-1 0 0,3-2 0,-3 2 0,2 0 0,-3-1 0,3 0 0,0-3 0,0 1 0,2-3 0,-2 0 0,6 0 0,-1 0 0,3 0 0,-3 1 0,2 1 0,-1 1 0,1 0 0,2-1 0,0 1 0,0-1 0,-1 0 0,0-1 0,1 2 0,2 0 0,0-3 0,0 0 0,-3 0 0,1 0 0,0 0 0,1 0 0,-1 0 0,-1 0 0,1 0 0,-1 0 0,-1-1 0,0-2 0,0 2 0,-2-1 0,-1 1 0,3-3 0,-4 0 0</inkml:trace>
  <inkml:trace contextRef="#ctx0" brushRef="#br0" timeOffset="592">1 0 12287,'8'0'0,"0"0"0,0 0 0,0 0 0,0 0 0,0 0 0,0 0 0,1 0 0,-4 0 0,0 1 0,2 2 0,-3-1 0,2 3 0,-4 0 0,3 1 0,-2-1 0,0-2 0,-2 2 0,1-1 0,1 1 0,-1-3 0,-2 4 0,0-1 0,-1 3 0,-1 1 0,1-4 0,-3 0 0,1 2 0,1 0 0,-4 1 0,3-1 0,-1 0 0,0 2 0,-2-3 0,1 5 0,-2-2 0,2-1 0,-2 0 0,2 0 0,1 0 0,-3-2 0,4-2 0,-2 0 0,4-2 0,-3-2 0,4 0 0,0-3 0,0-2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53.941"/>
    </inkml:context>
    <inkml:brush xml:id="br0">
      <inkml:brushProperty name="width" value="0.04286" units="cm"/>
      <inkml:brushProperty name="height" value="0.04286" units="cm"/>
    </inkml:brush>
  </inkml:definitions>
  <inkml:trace contextRef="#ctx0" brushRef="#br0">17 122 12287,'-4'-5'0,"1"-1"0,2 4 0,0-4 0,-2 3 0,2 1 0,-2 2 0,3 1 0,0 1 0,0 4 0,0 1 0,0 1 0,0 0 0,0 1 0,0 2 0,3 1 0,-1 2 0,0-1 0,-1-1 0,2 1 0,-1-2 0,1-1 0,1-1 0,-3-1 0,2 0 0,1 0 0,-2-3 0,3-3 0,-2-1 0,1-2 0,1-1 0,-1-4 0,1-4 0,1 0 0,0-1 0,0-1 0,0 2 0,0-3 0,-1 2 0,-1 1 0,2 1 0,-2 1 0,1 0 0,1 2 0,-2 2 0,0 0 0,-2 2 0,2 4 0,-1 2 0,3 0 0,-2 2 0,2 4 0,-1 1 0,0-1 0,2-1 0,-3-1 0,2 0 0,-1 1 0,-2-4 0,1 0 0,0 2 0,2-4 0,-4 1 0,3-5 0,-1-2 0,1-2 0,-4-3 0,3-2 0,-1-2 0,0-1 0,2 3 0,-2-3 0,-2 0 0,0 1 0,2-2 0,0-2 0,-1 0 0,-2-1 0,0 4 0,0 0 0,0 2 0,0 1 0,0 1 0,0 1 0,0-1 0,0 5 0,0 0 0,0 11 0,0 3 0</inkml:trace>
  <inkml:trace contextRef="#ctx0" brushRef="#br0" timeOffset="871">309 187 12287,'1'-4'0,"2"1"0,-1 2 0,3 1 0,-2 0 0,2 0 0,-2 0 0,2 0 0,0 1 0,0 2 0,-2 2 0,1-1 0,-2 2 0,0 0 0,-2 0 0,-2 1 0,-1-2 0,-2 2 0,4-3 0,-3 1 0,0-2 0,2 3 0,-2-3 0,0 2 0,2-4 0,3 3 0,1-4 0,4 0 0,-2 3 0,2 0 0,0-2 0,1 0 0,1 0 0,0 2 0,-3-1 0,-2 2 0,1 0 0,-3 2 0,1-1 0,-4 3 0,0 0 0,-3-1 0,-2-1 0,0 0 0,-1-2 0,1 3 0,1-3 0,0 0 0,1 1 0,-3-2 0,0-1 0,2-1 0,1-1 0,3-1 0,-1-2 0,2-5 0,1-5 0</inkml:trace>
  <inkml:trace contextRef="#ctx0" brushRef="#br0" timeOffset="1383">472 122 12287,'5'0'0,"1"0"0,0 0 0,2 0 0,2 0 0,1 0 0,-1 0 0,1 0 0,0-1 0,-1-1 0,-1 0 0,2-1 0,0 3 0,-1 0 0,-5 1 0,-2 2 0,-2 1 0,-1 4 0</inkml:trace>
  <inkml:trace contextRef="#ctx0" brushRef="#br0" timeOffset="1452">512 195 12287,'-4'0'0,"0"0"0,5 0 0,2 0 0,2 0 0,3 0 0,0 0 0,0 0 0,0 0 0,0 0 0,4-3 0,0-2 0</inkml:trace>
  <inkml:trace contextRef="#ctx0" brushRef="#br0" timeOffset="2029">748 65 12287,'0'8'0,"0"0"0,0 3 0,0 0 0,0 0 0,0 1 0,3-3 0,0 2 0,1-2 0,-1-1 0,4 0 0,-2 0 0,2 0 0,1-3 0,1-3 0,0-2 0,1-2 0,-1-3 0,2-3 0,-2 0 0,-1 0 0,1-1 0,-2-1 0,-1-2 0,-1-1 0,-2 3 0,2-3 0,-2 1 0,-1 2 0,-1 1 0,-2 1 0,-2 1 0,-2 1 0,-2 1 0,-1 1 0,0 3 0,-4-4 0,3 4 0,-3-1 0,1 1 0,0 1 0,1 2 0,1 2 0,0 0 0,-1 3 0,1 3 0,-1 1 0,2-1 0,3 2 0,2-2 0,-1 3 0,0-2 0,2-1 0,2 0 0,0 0 0,0 1 0,3-1 0,2-1 0,3-2 0,0-1 0,0 0 0,0-4 0,0 1 0</inkml:trace>
  <inkml:trace contextRef="#ctx0" brushRef="#br0" timeOffset="2535">967 187 12287,'0'5'0,"0"-1"0,0-1 0,0-2 0,0 2 0,0-3 0,0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52.281"/>
    </inkml:context>
    <inkml:brush xml:id="br0">
      <inkml:brushProperty name="width" value="0.04286" units="cm"/>
      <inkml:brushProperty name="height" value="0.04286" units="cm"/>
    </inkml:brush>
  </inkml:definitions>
  <inkml:trace contextRef="#ctx0" brushRef="#br0">57 52 12287,'2'-5'0,"1"0"0,0-1 0,-2-2 0,1 0 0,0 0 0,1 2 0,-3 1 0,0 4 0,0 1 0,0 1 0,0 4 0,0 3 0,0 2 0,-3 0 0,0 3 0,-2 1 0,-1 2 0,-1-3 0,-1 0 0,2 0 0,1-1 0,0-2 0,-1 1 0,1-2 0,2-1 0,-1-2 0,2-1 0,0 1 0,0-2 0,4-1 0,3-2 0,3-1 0,0 0 0,0 0 0,1 0 0,1 0 0,1 0 0,-1 0 0,-1-1 0,-1-1 0,1-1 0,2 1 0,-2 1 0,1 0 0,-2 0 0,0-2 0,-4 0 0,4 3 0,-1 0 0,0 0 0,1 0 0,-3 0 0,2 0 0,-6 0 0,3-3 0,-8-2 0,0-3 0</inkml:trace>
  <inkml:trace contextRef="#ctx0" brushRef="#br0" timeOffset="435">130 36 12287,'-5'1'0,"3"2"0,2 2 0,1 3 0,2 2 0,0 2 0,-1 1 0,1 0 0,-1 2 0,-1 0 0,-1 2 0,3 1 0,-1-2 0,0 0 0,-1-2 0,-1-1 0,0-1 0,0-3 0,0 0 0,0 0 0,0-1 0,0 0 0,0-4 0,0 4 0,0-4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7:58:51.454"/>
    </inkml:context>
    <inkml:brush xml:id="br0">
      <inkml:brushProperty name="width" value="0.08571" units="cm"/>
      <inkml:brushProperty name="height" value="0.08571" units="cm"/>
    </inkml:brush>
  </inkml:definitions>
  <inkml:trace contextRef="#ctx0" brushRef="#br0">127 18 12287,'-12'8'0,"2"7"0,-1 7 0,1 8 0,-2 4 0,-4 4 0,2 4 0,2 6 0,6-2 0,-4 2 0,2 1 0,4-3 0,2 0 0,2-8 0,0 0 0,0-4 0,8-10 0,4 0 0,4-4 0,2-4 0,0-4 0,0-4 0,1 0 0,-1-6 0,0 5 0,0-5 0,8-2 0,2 0 0</inkml:trace>
  <inkml:trace contextRef="#ctx0" brushRef="#br0" timeOffset="198">397 434 12287,'0'10'0,"0"-2"0,0-8 0,0 0 0</inkml:trace>
  <inkml:trace contextRef="#ctx0" brushRef="#br0" timeOffset="463">704 0 12287,'12'6'0,"0"2"0,2 2 0,2 3 0,2 7 0,1 2 0,-1 2 0,0 6 0,-2-4 0,-2 4 0,-2 8 0,-6-2 0,4 8 0,-2 0 0,-4 5 0,-2-3 0,-2 2 0,-2 2 0,-4 2 0,-2-6 0,-6-6 0,4-6 0,2-3 0,-4-15 0,6 2 0,2-2 0,-6 0 0,0 2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59.069"/>
    </inkml:context>
    <inkml:brush xml:id="br0">
      <inkml:brushProperty name="width" value="0.04286" units="cm"/>
      <inkml:brushProperty name="height" value="0.04286" units="cm"/>
    </inkml:brush>
  </inkml:definitions>
  <inkml:trace contextRef="#ctx0" brushRef="#br0">7 17 12287,'0'-6'0,"0"1"0,0 3 0,0-2 0,0 4 0,1 0 0,2 0 0,-1 0 0,3 0 0,2 0 0,0 0 0,1 0 0,0 0 0,0 0 0,-3 0 0,1 0 0,0 0 0,1 0 0,2 0 0,-4 0 0,0 0 0,-4 0 0,-1 0 0,-1 0 0,-4 0 0,-1 0 0,-2 0 0,0 0 0,0 0 0,0 0 0,3 0 0,-1 0 0,0 0 0,1 0 0,0 0 0,-1 0 0,1 0 0,0 0 0,3 1 0,-1 2 0,2 2 0,1 3 0,0 0 0,0 0 0,0 0 0,0 0 0,0 0 0,0 0 0,0 1 0,0-1 0,0 0 0,1-3 0,2 1 0,-2-1 0,2 0 0,-3-2 0,0-3 0,0 0 0,4 0 0,-3 0 0,3 1 0,-4 2 0,0-2 0,0 2 0,0-3 0,0 0 0,0 4 0,0-3 0,0 2 0,0-3 0,0 0 0,3 0 0,3 0 0,-2 0 0,2 0 0,0 0 0,1 0 0,1 0 0,0 1 0,0 1 0,1 1 0,0 0 0,1-1 0,0 2 0,0 0 0,-1 2 0,-1 2 0,1 0 0,-5 0 0,-1 0 0,-2 0 0,-1 0 0,0 1 0,-1-1 0,-1 0 0,-1 0 0,-3-1 0,0-1 0,-1 0 0,-1 0 0,-3 0 0,1 1 0,0-3 0,1 0 0,0 0 0,-1-3 0,-1 2 0,1-1 0,1-1 0,1-1 0,0 0 0,0-1 0,2-1 0,1-1 0,3 0 0,-1 0 0,6-5 0,1-5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04.359"/>
    </inkml:context>
    <inkml:brush xml:id="br0">
      <inkml:brushProperty name="width" value="0.04286" units="cm"/>
      <inkml:brushProperty name="height" value="0.04286" units="cm"/>
    </inkml:brush>
  </inkml:definitions>
  <inkml:trace contextRef="#ctx0" brushRef="#br0">67 1 12287,'15'1'0,"1"2"0,2 1 0,-1 7 0,1-10 0,0 4 0,-1-2 0,-3 1 0,-1-2 0,0 3 0,1 1 0,-6-4 0,0 4 0,-2 0 0,-2 1 0,-4 6 0,0 1 0,-1-1 0,-4 0 0,-4 0 0,-4 5 0,-3 0 0,-3-2 0,-2-1 0,3-2 0,-4 0 0,0-1 0,1-3 0,2 1 0,6-4 0,0 0 0,-1 0 0,1 0 0,0-1 0,5-4 0,3 3 0,5-8 0,1 3 0,3-4 0,5 4 0,3 1 0,1 0 0,1 0 0,-1 0 0,0 0 0,1 0 0,0 0 0,4 0 0,-3 0 0,2 0 0,0 0 0,0 0 0,-2 0 0,3 0 0,-2 0 0,2 0 0,-6 0 0,4 0 0,0 0 0,-1 0 0,0 0 0,-2 0 0,0 0 0,0 0 0,1 0 0,-1 0 0</inkml:trace>
  <inkml:trace contextRef="#ctx0" brushRef="#br0" timeOffset="202">505 253 12287,'6'7'0,"-4"1"0,2-4 0,-2-1 0,-2 6 0,1 0 0,4 4 0,-4-5 0,5 3 0,-6-3 0</inkml:trace>
  <inkml:trace contextRef="#ctx0" brushRef="#br0" timeOffset="589">877 94 12287,'9'0'0,"-1"-2"0,-3-2 0,6 2 0,-2-2 0,2 2 0,3 2 0,-1 0 0,0 0 0,1 0 0,-1 0 0,0 0 0</inkml:trace>
  <inkml:trace contextRef="#ctx0" brushRef="#br0" timeOffset="743">851 226 12287,'13'0'0,"0"0"0,1 0 0,-1 0 0,6 0 0,2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30.713"/>
    </inkml:context>
    <inkml:brush xml:id="br0">
      <inkml:brushProperty name="width" value="0.04286" units="cm"/>
      <inkml:brushProperty name="height" value="0.04286" units="cm"/>
    </inkml:brush>
  </inkml:definitions>
  <inkml:trace contextRef="#ctx0" brushRef="#br0">93 399 12287,'14'0'0,"-1"-6"0,0-2 0</inkml:trace>
  <inkml:trace contextRef="#ctx0" brushRef="#br0" timeOffset="1201">67 106 12287,'-8'6'0,"4"3"0,-2-2 0,0 4 0,-1 4 0,2-2 0,-2 5 0,1-4 0,3 0 0,0 0 0,0 3 0,-1 0 0,1 0 0,1-3 0,2 0 0,0-1 0,0 0 0,2-1 0,2-3 0,-1-2 0,6-4 0,1 2 0,2-2 0,1-2 0,1-1 0,-1 0 0,0 0 0,1 0 0,-1 0 0,-1-1 0,-2-2 0,-1-2 0,1 2 0,-2-3 0,0 0 0,3-1 0,-4 3 0,0-5 0,-1-2 0,3 4 0,-3-2 0,2-1 0,-6 2 0,3 0 0,-2-3 0,1-1 0,-2 4 0,2-1 0,-2-2 0,-2 0 0,0 2 0,0 0 0,0-1 0,0-2 0,0 3 0,0 0 0,0-1 0,-5-2 0,-1 0 0,-1 3 0,3-1 0,-4 4 0,2-1 0,-4 4 0,3-3 0,-1 0 0,1 4 0,2-2 0,-4 2 0,2 2 0,-2 0 0,-1 0 0,-2 0 0,0 2 0,3 2 0,-1-1 0,4 6 0,-1 0 0,-4-2 0,4 5 0,0-3 0,1 3 0,-3 1 0,5 0 0,-1 1 0,-1-1 0,3 0 0,-4 1 0,1-1 0,2 0 0,4 0 0,0 1 0,0-1 0,1 0 0,3 1 0,4-1 0,5 0 0</inkml:trace>
  <inkml:trace contextRef="#ctx0" brushRef="#br0" timeOffset="1415">386 345 12287,'7'6'0,"-1"-4"0,0 4 0,1-6 0</inkml:trace>
  <inkml:trace contextRef="#ctx0" brushRef="#br0" timeOffset="1838">532 13 12287,'17'0'0,"1"-1"0,3-4 0,-7 4 0,3-3 0,-1 2 0,-1 2 0,-1 0 0,0 0 0,-1 0 0,0 0 0,-4 0 0,0 0 0,1 0 0,2 0 0,-3 0 0,0 0 0,-6 0 0,-3 0 0,-6 2 0,-4 2 0,2 5 0,2 3 0,-4 1 0,1 2 0,-1 2 0,1 6 0,-3-1 0,3 3 0,-1 3 0,1 0 0,-1 0 0,4-3 0,0-1 0,0-2 0,-3 0 0,5 3 0,1-3 0,1-3 0,2-5 0,0-7 0,0-7 0,0-7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34.835"/>
    </inkml:context>
    <inkml:brush xml:id="br0">
      <inkml:brushProperty name="width" value="0.04286" units="cm"/>
      <inkml:brushProperty name="height" value="0.04286" units="cm"/>
    </inkml:brush>
  </inkml:definitions>
  <inkml:trace contextRef="#ctx0" brushRef="#br0">80 41 12287,'14'6'0,"-6"-5"0,0 5 0,-1-2 0,1 1 0,-4 1 0,5-2 0,-5-2 0,5 2 0,-6-3 0,2-1 0,-10 0 0,2-1 0,-6-2 0,-1-1 0,3-5 0,-2 3 0,-2-2 0,4 6 0,0-4 0,-1 1 0,1 1 0,-2-1 0,-3 4 0,3-4 0,2 4 0,3-3 0,-2 1 0,-3-2 0,-3 4 0,11-5 0,-5 7 0,6 4 0,6-4 0,1 11 0,6-5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41.978"/>
    </inkml:context>
    <inkml:brush xml:id="br0">
      <inkml:brushProperty name="width" value="0.04286" units="cm"/>
      <inkml:brushProperty name="height" value="0.04286" units="cm"/>
    </inkml:brush>
  </inkml:definitions>
  <inkml:trace contextRef="#ctx0" brushRef="#br0">41 40 12287,'-6'-13'0,"0"4"0,-3 0 0,3 6 0,5-3 0,-4 6 0,4 2 0,-4 2 0,4 6 0,1 7 0,0-3 0,0 4 0,0-2 0,0 2 0,0-3 0,0 3 0,0-4 0,0 0 0,4-1 0,1 0 0,-2 0 0,3 1 0,0-2 0,-1-2 0,1-1 0,0-5 0,-1 5 0,1-5 0,2 5 0,0-6 0,-5 0 0,1-6 0,5-1 0,-3-8 0,1-3 0,4 1 0,-4-6 0,2 1 0,1 0 0,2 0 0,-3-3 0,-2 4 0,1 0 0,-1-1 0,-3 9 0,4-4 0,-2 3 0,0 0 0,-2 2 0,-1 5 0,4 8 0,-1 5 0,0 7 0,-3 4 0,3 0 0,1 4 0,-2 1 0,2 2 0,1-1 0,-1 1 0,-4-1 0,3 1 0,-2-1 0,1 1 0,1-5 0,-3-1 0,1-2 0,-1-3 0,-2 1 0,-1-1 0,0 1 0,-1 1 0,-3-6 0,-4-2 0,1-1 0,-5-4 0,3 2 0,-3-1 0,-1-3 0,-2-2 0,-1-1 0,-3 0 0,-2 0 0,3 0 0,-2 0 0,-1 0 0,0 0 0,8 0 0,-3-1 0,0-4 0,4 4 0,5-5 0,1 0 0,1 5 0,11-11 0,3 3 0,3-3 0,1-1 0,6-2 0,2-1 0,1-3 0,0-2 0,0 5 0,5-2 0,-1 3 0,1-4 0,0-2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44.922"/>
    </inkml:context>
    <inkml:brush xml:id="br0">
      <inkml:brushProperty name="width" value="0.04286" units="cm"/>
      <inkml:brushProperty name="height" value="0.04286" units="cm"/>
    </inkml:brush>
  </inkml:definitions>
  <inkml:trace contextRef="#ctx0" brushRef="#br0">106 94 12287,'-9'17'0,"-1"2"0,0 2 0,-1-3 0,0 4 0,0 0 0,2-1 0,2-2 0,-2-6 0,3-1 0,0-3 0,5-3 0,-5-8 0,6-2 0,4-3 0,2-8 0,0-3 0,0-4 0,5 1 0,-4 1 0,2-1 0,0 0 0,-5 5 0,3-2 0,-1 4 0,-3 0 0,3 1 0,-1 0 0,-1 1 0,2 3 0,-5-3 0,5 5 0,0-1 0,-4 3 0,4 5 0,-6 5 0,0 4 0,1-1 0,4 1 0,3 1 0,3-3 0,-1 2 0,-1 1 0,1 2 0,2 2 0,1-1 0,-1 0 0,-3 0 0,3 1 0,-3-3 0,1 1 0,-1 2 0,3-9 0,-5 9 0,0-2 0,4-5 0,-5 0 0,1-1 0,-4-1 0,9-5 0,-5 0 0</inkml:trace>
  <inkml:trace contextRef="#ctx0" brushRef="#br0" timeOffset="484">611 346 12287,'13'0'0,"-4"0"0,0 0 0,-4 0 0,3 0 0,1 0 0,5 0 0,-1 0 0,0 0 0,0 0 0,1 0 0,-1 0 0,0 0 0,1 0 0,-1 0 0,-1 1 0,-2 2 0,-1 2 0,-5-1 0,5-4 0,-6 0 0,9 6 0,-5 1 0</inkml:trace>
  <inkml:trace contextRef="#ctx0" brushRef="#br0" timeOffset="821">611 519 12287,'9'4'0,"0"0"0,0 1 0,4-5 0,0 0 0,1 0 0,-6 0 0,1 0 0,2 0 0,0 0 0,3 0 0,-1 0 0,0 0 0,1 0 0,-1 0 0,0 0 0,6 0 0,2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4:16.249"/>
    </inkml:context>
    <inkml:brush xml:id="br0">
      <inkml:brushProperty name="width" value="0.04286" units="cm"/>
      <inkml:brushProperty name="height" value="0.04286" units="cm"/>
    </inkml:brush>
  </inkml:definitions>
  <inkml:trace contextRef="#ctx0" brushRef="#br0">40 173 12287,'-7'0'0,"-1"0"0,4 0 0,2 0 0,-4 0 0,6 1 0,0 4 0,-1 1 0,-2 4 0,-1-1 0,1 1 0,1 2 0,2 1 0,0 2 0,0 3 0,0-2 0,0 5 0,0-2 0,0-3 0,0-1 0,0-2 0,2 0 0,2 1 0,3-2 0,7-2 0,-1-1 0,0-6 0,1 0 0,0-5 0,4-2 0,-3-7 0,2 3 0,-2-4 0,-1-2 0,-6-3 0,1-2 0,2-1 0,0 1 0,-3-3 0,-2 3 0,-2 0 0,1-1 0,-1 3 0,-4 2 0,0-1 0,0-2 0,-6 0 0,-3 5 0,-3 0 0,-1-1 0,0 6 0,0 0 0,-1 2 0,1 0 0,0 4 0,-1-3 0,1 1 0,1 5 0,3 4 0,-1 2 0,4 5 0,0 0 0,0 1 0,-2-3 0,3 9 0,2-1 0,2 0 0,-1 1 0,-1-3 0,-1 3 0,1 2 0,1-3 0,2 2 0,0 0 0,0-4 0,0-1 0,0-2 0,0 0 0,0 0 0,2-4 0,2 0 0,4-6 0,5 3 0</inkml:trace>
  <inkml:trace contextRef="#ctx0" brushRef="#br0" timeOffset="223">412 385 12287,'0'0'0</inkml:trace>
  <inkml:trace contextRef="#ctx0" brushRef="#br0" timeOffset="671">558 40 12287,'13'0'0,"1"0"0,-1 0 0,0 0 0,0 0 0,1 2 0,-1 2 0,0-3 0,1 4 0,-1-4 0,-4-1 0,0 0 0,-1 0 0,0 0 0,-2 0 0,-11 6 0,1 3 0,-5 3 0,3 1 0,0 2 0,0 3 0,-4 2 0,3 5 0,-2 1 0,0 0 0,6-2 0,-3 5 0,2-4 0,-1-3 0,1-5 0,4 0 0,0-2 0,0-2 0,0-4 0,0 0 0,0-6 0,0-9 0,0-9 0</inkml:trace>
  <inkml:trace contextRef="#ctx0" brushRef="#br0" timeOffset="1480">930 0 12287,'13'0'0,"-4"0"0,0 0 0,1 0 0,-2 0 0,1 0 0,1 0 0,-3 0 0,2 0 0,-6 0 0,2 0 0,-10 0 0,-2 0 0,-7 0 0,1 0 0,0 0 0,0 0 0,-1 0 0,1 0 0,0 0 0,-1 0 0,6 5 0,0 1 0,2 1 0,-3 2 0,4 4 0,-3 0 0,5 2 0,-1 1 0,2 2 0,2-2 0,0 1 0,-1-1 0,-4 1 0,4 1 0,-3-5 0,2 1 0,2-7 0,0-1 0,0-6 0,0 0 0,6 0 0,-3-4 0,6-1 0,-2-1 0,3 3 0,-1-1 0,2 1 0,-4-3 0,2 2 0,1 1 0,2 1 0,1 2 0,1 0 0,-1 0 0,0 0 0,-3 0 0,2 0 0,3 0 0,1 5 0,-2 1 0,-1 1 0,-1 2 0,-3 4 0,-4 0 0,1 1 0,-4-1 0,1 0 0,-5 0 0,-2 1 0,-6 1 0,1-1 0,-5 3 0,-3-1 0,2-9 0,-3 6 0,2-1 0,-2 0 0,2-3 0,-5-2 0,2 1 0,3-1 0,-3-4 0,1 1 0,2-2 0,1-2 0,2 0 0,-1 0 0,1 0 0,6-6 0,2-3 0,-2-3 0,0-1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4:19.271"/>
    </inkml:context>
    <inkml:brush xml:id="br0">
      <inkml:brushProperty name="width" value="0.04286" units="cm"/>
      <inkml:brushProperty name="height" value="0.04286" units="cm"/>
    </inkml:brush>
  </inkml:definitions>
  <inkml:trace contextRef="#ctx0" brushRef="#br0">1 1 12287,'7'0'0,"-1"0"0,-6 0 0,0 0 0,6 0 0,1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36.013"/>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 150000 60001,'12'0'0'0'0,"-3"0"0"0"0,-1 0 0 0-1,1 0 0 0 1,2 0 0 0 0,2 0 0 0 0,-1 0 0 0 0,0 0 0 0 0,1 0 0 0 0,0 0 0 0 0,2 0 0 0 0,3 0 0 0 0,1 0 0 0 0,3 0 0 0 0,6 0 0 0 1,2 0 0 0-1,1 0 0 0 0,2 0 0 0 0,4 0 0 0 0,0 0 0 0 0,0 0 0 0 0,0 0 0 0 0,0 0 0 0 0,0 0 0 0 0,0 0 0 0 0,-3 0 0 0 0,0 0 0 0 0,2 0 0 0 0,-2 0 0 0 0,-1 0 0 0 0,1 0 0 0 0,0 0 0 0 0,5 0 0 0 0,-5 0 0 0 0,6 0 0 0 0,-1 0 0 0 0,0 0 0 0 0,0 0 0 0 0,1 0 0 0 0,2 0 0 0 0,2 0 0 0 0,-4 0 0 0 0,1 0 0 0 0,-3 0 0 0 0,-1 0 0 0 0,-2 0 0 0 0,0 0 0 0 0,5 0 0 0 0,2 0 0 0 0,-2 0 0 0 0,1 0 0 0 0,-3 0 0 0 0,-1 0 0 0 0,0 0 0 0 0,0 0 0 0 0,2 0 0 0 0,2 0 0 0 0,-6 0 0 0 0,4 0 0 0 0,-2 0 0 0 0,-3 0 0 0 0,1 0 0 0 0,5 0 0 0 0,2 0 0 0 0,2 0 0 0 0,-3 0 0 0 0,5 0 0 0 0,0 0 0 0 0,2 0 0 0 0,-1 0 0 0 0,0 0 0 0 0,4 0 0 0 0,0 0 0 0 0,-3 0 0 0 0,-3 0 0 0 0,1 0 0 0 0,1 0 0 0 0,-7 0 0 0 0,9 0 0 0 0,0 0 0 0 0,3 0 0 0 0,-8 0 0 0 0,4 0 0 0 0,1 0 0 0 0,0 0 0 0 0,-1 0 0 0 0,-1 0 0 0 0,1 0 0 0 0,-2 0 0 0 0,-3 0 0 0 0,1 0 0 0 0,-1 0 0 0 0,1 0 0 0 0,-1 0 0 0 0,5 0 0 0 0,2 0 0 0 0,1 0 0 0 0,-1 0 0 0 0,-2 0 0 0 0,0 0 0 0 0,2 0 0 0 0,-7 0 0 0 0,8 0 0 0 0,0 0 0 0 0,-1 0 0 0 0,-4 0 0 0 0,4 0 0 0 0,2 0 0 0 0,0 0 0 0 0,6 0 0 0 0,-2 0 0 0 0,1 0 0 0 0,-1 0 0 0 0,-2 0 0 0 0,3 0 0 0 0,2 0 0 0 0,1 0 0 0 0,-5 0 0 0 0,0 0 0 0 0,4 0 0 0 0,2 0 0 0 0,1 0 0 0 0,4 0 0 0 0,-3 0 0 0 0,-3 0 0 0 0,-7 0 0 0 0,12 0 0 0 0,-1 0 0 0 0,-1 0 0 0 0,-1 0 0 0 0,-1 0 0 0 0,5 0 0 0 0,0 0 0 0 0,-3 0 0 0 0,4 0 0 0 0,-2 0 0 0 0,0 0 0 0 0,-8 0 0 0 0,7 0 0 0 0,2 0 0 0 0,1 0 0 0 0,-4 0 0 0 0,3 0 0 0 0,2 0 0 0 0,2 0 0 0 0,-5 0 0 0 0,4 0 0 0 0,-4 0 0 0 0,-5 0 0 0 0,-3 0 0 0 0,12 0 0 0 0,-1 0 0 0 0,1 0 0 0 0,-8 0 0 0 0,2 0 0 0 0,0 0 0 0 0,0 0 0 0 0,-5 0 0 0 0,3 0 0 0 0,0 0 0 0 0,-3 0 0 0 0,-4 0 0 0 0,9 0 0 0 0,0 0 0 0 0,0 0 0 0 0,-10 0 0 0 0,5 0 0 0 0,-1 0 0 0 0,1 0 0 0 0,-6 0 0 0 0,6 0 0 0 0,-3 0 0 0 0,-3 0 0 0 0,-5 0 0 0 0,6 0 0 0 0,2 0 0 0 0,-2 0 0 0 0,-6 0 0 0 0,4 0 0 0 0,-1 0 0 0 0,1 0 0 0 0,-7 0 0 0 0,4 0 0 0 0,-3 0 0 0 0,-2 0 0 0 0,-1 0 0 0 0,3 0 0 0 0,1 0 0 0 0,2 0 0 0 0,-3 0 0 0 0,-1 0 0 0 0,0 0 0 0 0,0 0 0 0 0,1 0 0 0 0,1 0 0 0 0,-2 0 0 0 0,-3 0 0 0 0,-9 0 0 0 0,5 0 0 0 0,-2 0 0 0 0,1 0 0 0 0,-2 0 0 0 0,0 0 0 0 0,3 0 0 0 0,2 0 0 0 0,-6 0 0 0 0,5 0 0 0 0,-1 0 0 0 0,-3 0 0 0 0,0 0 0 0 0,3 0 0 0 0,0 0 0 0 0,0 0 0 0 0,-8 0 0 0 0,-2 0 0 0 0,2 0 0 0 0,1 0 0 0 0,-2 0 0 0 0,0 0 0 0 0,-2 0 0 0 0,-1 0 0 0 0,0 0 0 0 0,-1 0 0 0 0,2 0 0 0 0,3 0 0 0 0,-7 0 0 0 0,3 0 0 0 0,-2 0 0 0 0,0 0 0 0 0,2 0 0 0 0,-2 0 0 0 0,-1 0 0 0 0,-2 0 0 0 0,-2 0 0 0 0,4 0 0 0 0,0 0 0 0 0,-4 0 0 0 0,2 0 0 0 0,1 0 0 0 0,2 0 0 0 0,-4 0 0 0 0,-2 0 0 0 0,-4 0 0 0 0,-4 0 0 0 0,-1 0 0 0 0,1 0 0 0 0,-2 0 0 0 0,2 0 0 0 0,-1 0 0 0 0,4 0 0 0 0,-4 0 0 0 0,0 0 0 0 0,2 0 0 0 0,1 0 0 0 0,-3 0 0 0 0,0 0 0 0 0,-3 0 0 0 0,3 0 0 0 0,1 0 0 0 0,-2 0 0 0 0,1 0 0 0 0,1 0 0 0 0,-1 0 0 0 0,0 0 0 0 0,-5 0 0 0 0,2 0 0 0 0,1 0 0 0 0,-5 0 0 0 0,6 0 0 0 0,-3 0 0 0 0,-1 0 0 0 0,5 0 0 0 0,-4 0 0 0 0,4 0 0 0 0,2 0 0 0 0,1 0 0 0 0,1 0 0 0 0,0 0 0 0 0,1 0 0 0 0,0 0 0 0 0,3 0 0 0 0,1 0 0 0 0,3 0 0 0 0,-4 0 0 0 0,3 0 0 0 0,0 0 0 0 0,0 0 0 0 0,-4 0 0 0 0,2 0 0 0 0,-3 0 0 0 0,-2 0 0 0 0,0 0 0 0 0,1 0 0 0 0,-1 0 0 0 0,-4 0 0 0 0,0 0 0 0 0,2 0 0 0 0,-3 0 0 0 0,1 0 0 0 0,0 0 0 0 0,4 0 0 0 0,1 0 0 0 0,-5 0 0 0 0,0 0 0 0 0,0 0 0 0 0,-1 0 0 0 0,-1 0 0 0 0,-8 0 0 0 0,-2 0 0 0 0,2 0 0 0 0,-7 0 0 0 0,1 0 0 0 0,-4 0 0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41.383"/>
    </inkml:context>
    <inkml:brush xml:id="br0">
      <inkml:brushProperty name="width" value="0.1" units="cm"/>
      <inkml:brushProperty name="height" value="0.6" units="cm"/>
      <inkml:brushProperty name="color" value="#849398"/>
      <inkml:brushProperty name="inkEffects" value="pencil"/>
    </inkml:brush>
  </inkml:definitions>
  <inkml:trace contextRef="#ctx0" brushRef="#br0">99 0 16383 150000 60001,'-16'0'0'0'0,"-1"0"0"0"0,2 0 0 0 0,1 0 0 0 0,2 0 0 0 0,5 0 0 0 0,-4 0 0 0 0,4 0 0 0 0</inkml:trace>
  <inkml:trace contextRef="#ctx0" brushRef="#br0" timeOffset="152">13 0 16383 150000 60001,'0'0'0'0'0</inkml:trace>
  <inkml:trace contextRef="#ctx0" brushRef="#br0" timeOffset="153">13 0 16383 150000 60001,'0'0'0'0'0</inkml:trace>
  <inkml:trace contextRef="#ctx0" brushRef="#br0" timeOffset="2408">13 0 16383 150000 60001,'12'0'0'0'0,"0"0"0"0"0,-3 0 0 0 0,-1 0 0 0 0,0 0 0 0 0,4 0 0 0 0,-3 0 0 0 0,-1 0 0 0 0,1 0 0 0 0,2 0 0 0 0,2 0 0 0 0,-1 0 0 0 0,0 0 0 0 0,1 0 0 0 0,-1 0 0 0 0,0 0 0 0 0,-4 0 0 0 0,1 0 0 0 0,2 0 0 0 0,4 0 0 0 0,-4 0 0 0 0,5 0 0 0 0,3 0 0 0 0,-2 0 0 0 0,-1 0 0 0 0,-2 0 0 0 0,-2 0 0 0 0,4 0 0 0 0,1 0 0 0 0,-1 0 0 0 0,2 0 0 0 0,-3 0 0 0 0,6 0 0 0 0,1 0 0 0 0,1 0 0 0 0,2 0 0 0 0,-1 0 0 0 0,1 0 0 0 0,-1 0 0 0 0,1 0 0 0 0,1 0 0 0 0,1 0 0 0 0,2 0 0 0 0,1 0 0 0 0,-2 0 0 0 0,0 0 0 0 0,0 0 0 0 0,2 0 0 0 0,-1 0 0 0 0,-2 0 0 0 0,-1 0 0 0 0,-1 0 0 0 0,-1 0 0 0 0,2 0 0 0 0,3 0 0 0 0,-6 0 0 0 0,3 0 0 0 0,0 0 0 0 0,0 0 0 0 0,-1 0 0 0 0,7 0 0 0 0,-1 0 0 0 0,1 0 0 0 0,-5 0 0 0 0,3 0 0 0 0,-1 0 0 0 0,-1 0 0 0 0,1 0 0 0 0,-4 0 0 0 0,0 0 0 0 0,-1 0 0 0 0,1 0 0 0 0,-2 0 0 0 0,-1 0 0 0 0,-1 0 0 0 0,-5 0 0 0 0,3 0 0 0 0,-1 0 0 0 0,-3 0 0 0 0,-1 0 0 0 0,-2 0 0 0 0,2 0 0 0 0,2 0 0 0 0,-2 0 0 0 0,2 0 0 0 0,-1 0 0 0 0,2 0 0 0 0,-2 0 0 0 0,5 0 0 0 0,1 0 0 0 0,-2 0 0 0 0,4 0 0 0 0,-4 0 0 0 0,2 0 0 0 0,-1 0 0 0 0,0 0 0 0 0,2 0 0 0 0,-2 0 0 0 0,2 0 0 0 0,1 0 0 0 0,2 0 0 0 0,-2 0 0 0 0,-2 0 0 0 0,3 0 0 0 0,-2 0 0 0 0,3 0 0 0 0,-2 0 0 0 0,-1 0 0 0 0,3 0 0 0 0,-1 0 0 0 0,1 0 0 0 0,0 0 0 0 0,-1 0 0 0 0,1 0 0 0 0,0 0 0 0 0,-1 0 0 0 0,1 0 0 0 0,1 0 0 0 0,3 0 0 0 0,-3 0 0 0 0,4 0 0 0 0,0 0 0 0 0,3 0 0 0 0,-2 0 0 0 0,2 0 0 0 0,1 0 0 0 0,2 0 0 0 0,1 0 0 0 0,0 0 0 0 0,1 0 0 0 0,3 0 0 0 0,-4 0 0 0 0,1 0 0 0 0,-2 0 0 0 0,2 0 0 0 0,-3 0 0 0 0,4 0 0 0 0,2 0 0 0 0,2 0 0 0 0,-1 0 0 0 0,3 0 0 0 0,2 0 0 0 0,-1 0 0 0 0,-3 0 0 0 0,8 0 0 0 0,-5 0 0 0 0,1 0 0 0 0,-2 0 0 0 0,1 0 0 0 0,2 0 0 0 0,-1 0 0 0 0,1 0 0 0 0,4 0 0 0 0,2 0 0 0 0,3 0 0 0 0,-5 0 0 0 0,1 0 0 0 0,0 0 0 0 0,5 0 0 0 0,-9 0 0 0 0,6 0 0 0 0,-4 0 0 0 0,-5 0 0 0 0,2 0 0 0 0,4 0 0 0 0,3 0 0 0 0,1 0 0 0 0,-3 0 0 0 0,3 0 0 0 0,2 0 0 0 0,2 0 0 0 0,-9 0 0 0 0,5 0 0 0 0,-3 0 0 0 0,-2 0 0 0 0,2 0 0 0 0,1 0 0 0 0,2 0 0 0 0,-1 0 0 0 0,-5 0 0 0 0,6 0 0 0 0,2 0 0 0 0,2 0 0 0 0,-9 0 0 0 0,4 0 0 0 0,-5 0 0 0 0,-3 0 0 0 0,1 0 0 0 0,1 0 0 0 0,0 0 0 0 0,-1 0 0 0 0,-7 0 0 0 0,10 0 0 0 0,-2 0 0 0 0,-2 0 0 0 0,-4 0 0 0 0,3 0 0 0 0,-1 0 0 0 0,-3 0 0 0 0,-3 0 0 0 0,3 0 0 0 0,-1 0 0 0 0,-1 0 0 0 0,-7 0 0 0 0,6 0 0 0 0,2 0 0 0 0,2 0 0 0 0,-6 0 0 0 0,1 0 0 0 0,0 0 0 0 0,1 0 0 0 0,-4 0 0 0 0,5 0 0 0 0,-3 0 0 0 0,0 0 0 0 0,-7 0 0 0 0,6 0 0 0 0,-5 0 0 0 0,-3 0 0 0 0,-1 0 0 0 0,-1 0 0 0 0,1 0 0 0 0,1 0 0 0 0,-5 0 0 0 0,6 0 0 0 0,-3 0 0 0 0,-2 0 0 0 0,-2 0 0 0 0,2 0 0 0 0,2 0 0 0 0,0 0 0 0 0,-3 0 0 0 0,-1 0 0 0 0,1 0 0 0 0,-1 0 0 0 0,0 0 0 0 0,2 0 0 0 0,1 0 0 0 0,0 0 0 0 0,-1 0 0 0 0,1 0 0 0 0,0 0 0 0 0,-1 0 0 0 0,-3 0 0 0 0,-2 0 0 0 0,2 0 0 0 0,2 0 0 0 0,-5 0 0 0 0,5 0 0 0 0,-3 0 0 0 0,0 0 0 0 0,-4 0 0 0 0,4 0 0 0 0,1 0 0 0 0,-2 0 0 0 0,3 0 0 0 0,-4 0 0 0 0,1 0 0 0 0,3 0 0 0 0,-3 0 0 0 0,0 0 0 0 0,-1 0 0 0 0,-3 0 0 0 0,0 0 0 0 0,0 0 0 0 0,3 0 0 0 0,1 0 0 0 0,-4 0 0 0 0,2 0 0 0 0,-2 0 0 0 0,1 0 0 0 0,-1 0 0 0 0,4 0 0 0 0,-1 0 0 0 0,-3 0 0 0 0,0 0 0 0 0,0 0 0 0 0,2 0 0 0 0,-2 0 0 0 0,0 0 0 0 0,0 0 0 0 0,1 0 0 0 0,-1 0 0 0 0,-1 0 0 0 0,-2 0 0 0 0,2 0 0 0 0,3 0 0 0 0,-6 0 0 0 0,4 0 0 0 0,1 0 0 0 0,2 0 0 0 0,-2 0 0 0 0,3 0 0 0 0,1 0 0 0 0,-1 0 0 0 0,1 0 0 0 0,4 0 0 0 0,-1 0 0 0 0,1 0 0 0 0,-4 0 0 0 0,7 0 0 0 0,0 0 0 0 0,-1 0 0 0 0,-2 0 0 0 0,-2 0 0 0 0,2 0 0 0 0,2 0 0 0 0,-3 0 0 0 0,6 0 0 0 0,-3 0 0 0 0,-1 0 0 0 0,0 0 0 0 0,-1 0 0 0 0,1 0 0 0 0,-1 0 0 0 0,-3 0 0 0 0,0 0 0 0 0,0 0 0 0 0,3 0 0 0 0,0 0 0 0 0,1 0 0 0 0,0 0 0 0 0,-1 0 0 0 0,1 0 0 0 0,0 0 0 0 0,-1 0 0 0 0,1 0 0 0 0,-1 0 0 0 0,0 0 0 0 0,-2 0 0 0 0,-2 0 0 0 0,1 0 0 0 0,2 0 0 0 0,-1 0 0 0 0,-2 0 0 0 0,-3 0 0 0 0,3 0 0 0 0,1 0 0 0 0,-2 0 0 0 0,4 0 0 0 0,-4 0 0 0 0,2 0 0 0 0,0 0 0 0 0,-5 0 0 0 0,3 0 0 0 0,0 0 0 0 0,0 0 0 0 0,-2 0 0 0 0,2 0 0 0 0,-1 0 0 0 0,-3 0 0 0 0,3 0 0 0 0,-2 0 0 0 0,1 0 0 0 0,0 0 0 0 0,-3 0 0 0 0,4 0 0 0 0,-2 0 0 0 0,1 0 0 0 0,-1 0 0 0 0,-4 0 0 0 0,1 0 0 0 0,-1 0 0 0 0,5 0 0 0 0,-1 0 0 0 0,-1 0 0 0 0,-1 0 0 0 0,2 0 0 0 0,1 0 0 0 0,-2 0 0 0 0,-2 0 0 0 0,0 0 0 0 0,-1 0 0 0 0,0 0 0 0 0,1 0 0 0 0,-1 0 0 0 0,0 0 0 0 0,1 0 0 0 0,-1 0 0 0 0,0 0 0 0 0,0 0 0 0 0,1 0 0 0 0,-1 0 0 0 0,0 0 0 0 0,1 0 0 0 0,-5 0 0 0 0,0 0 0 0 0,2 0 0 0 0,1 0 0 0 0,1 0 0 0 0,0 0 0 0 0,1 0 0 0 0,-5 0 0 0 0,0 0 0 0 0,2 0 0 0 0,1 0 0 0 0,1 0 0 0 0,0 0 0 0 0,-4 0 0 0 0,1 0 0 0 0,0 0 0 0 0,2 0 0 0 0,2 0 0 0 0,-1 0 0 0 0,0 0 0 0 0,1 0 0 0 0,0 0 0 0 0,2 0 0 0 0,2 0 0 0 0,-2 0 0 0 0,-2 0 0 0 0,0 0 0 0 0,-1 0 0 0 0,0 0 0 0 0,1 0 0 0 0,-1 0 0 0 0,0 0 0 0 0,1 0 0 0 0,-1 0 0 0 0,-4 0 0 0 0,0 0 0 0 0,1 0 0 0 0,-3 0 0 0 0,0 0 0 0 0,-6 0 0 0 0,5 0 0 0 0,2 0 0 0 0,6 0 0 0 0,-1 0 0 0 0,0 0 0 0 0,2 0 0 0 0,2 0 0 0 0,-5 0 0 0 0,4 0 0 0 0,0 0 0 0 0,0 0 0 0 0,-2 0 0 0 0,-1 0 0 0 0,0 0 0 0 0,1 0 0 0 0,-6 0 0 0 0,-2 0 0 0 0,-5 0 0 0 0,-16 0 0 0 0,-5 0 0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26.304"/>
    </inkml:context>
    <inkml:brush xml:id="br0">
      <inkml:brushProperty name="width" value="0.08571" units="cm"/>
      <inkml:brushProperty name="height" value="0.08571" units="cm"/>
    </inkml:brush>
  </inkml:definitions>
  <inkml:trace contextRef="#ctx0" brushRef="#br0">843 98 12287,'-13'-6'0,"0"-1"0,0-2 0,-6 5 0,-1-2 0,0-3 0,1 5 0,-3-5 0,-4-2 0,4 7 0,-4-3 0,2 5 0,-2 2 0,2-7 0,-9 1 0,1 1 0,1 3 0,-4 2 0,7 0 0,0 2 0,-1 5 0,1-5 0,4 7 0,-2 0 0,2 4 0,0-2 0,0 2 0,-2 0 0,2-2 0,2 6 0,3-4 0,1 4 0,5 3 0,-4-7 0,6 0 0,0 2 0,4 3 0,3 1 0,0 1 0,-3 0 0,3-1 0,2 1 0,2-1 0,0 1 0,0 0 0,0-1 0,0 1 0,0-1 0,0 1 0,2-7 0,2 0 0,5 0 0,2-2 0,-5 4 0,7-6 0,3 0 0,1-1 0,3 6 0,-1-8 0,1-2 0,-1-1 0,1-3 0,0 0 0,1 0 0,5 0 0,-4 0 0,7 0 0,-3 0 0,0 0 0,2-9 0,-4-2 0,2-2 0,-2 0 0,-2 2 0,-5-4 0,-1 4 0,-3 2 0,-7-4 0,5 4 0,-2-2 0,-3 5 0,-6-7 0,0-2 0,0 4 0,0-2 0,0-3 0,-8-1 0,-5 0 0,-5 1 0,-1 3 0,-1-2 0,0-7 0,-1 0 0,-6 5 0,3 2 0,-6-5 0,-1 1 0,1-1 0,4 7 0,-5 2 0,1 2 0,-1 5 0,5-5 0,-4 3 0,1 1 0,6 3 0,1 2 0,2 0 0,9 0 0,3 9 0,10 4 0,4 4 0,5 3 0,9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52.486"/>
    </inkml:context>
    <inkml:brush xml:id="br0">
      <inkml:brushProperty name="width" value="0.1" units="cm"/>
      <inkml:brushProperty name="height" value="0.6" units="cm"/>
      <inkml:brushProperty name="color" value="#849398"/>
      <inkml:brushProperty name="inkEffects" value="pencil"/>
    </inkml:brush>
  </inkml:definitions>
  <inkml:trace contextRef="#ctx0" brushRef="#br0">0 0 16383 150000 60001,'23'0'0'0'0,"-1"0"0"0"0,-1 0 0 0 0,1 0 0 0 0,0 0 0 0 0,0 0 0 0 0,-2 0 0 0 0,-3 0 0 0 0,2 0 0 0 0,-2 0 0 0 0,-1 0 0 0 0,-3 0 0 0 0,0 0 0 0 0,-1 0 0 0 0,0 0 0 0 0,1 0 0 0 0,-1 0 0 0 0,0 0 0 0 0,-5 0 0 0 0,-2 0 0 0 0,-6 0 0 0 0,-3 0 0 0 0,3 0 0 0 0,-5 0 0 0 0,1 0 0 0 0,3 0 0 0 0,-3 0 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57.556"/>
    </inkml:context>
    <inkml:brush xml:id="br0">
      <inkml:brushProperty name="width" value="0.1" units="cm"/>
      <inkml:brushProperty name="height" value="0.6" units="cm"/>
      <inkml:brushProperty name="color" value="#849398"/>
      <inkml:brushProperty name="inkEffects" value="pencil"/>
    </inkml:brush>
  </inkml:definitions>
  <inkml:trace contextRef="#ctx0" brushRef="#br0">308 0 16383 150000 60001,'-12'0'0'0'0,"0"0"0"0"0,-1 0 0 0 0,1 0 0 0 0,4 0 0 0 0,-1 0 0 0 0,5 0 0 0 0,-4 0 0 0 0,4 0 0 0 0,-4 0 0 0 0,-2 0 0 0 0,3 0 0 0 0,-1 0 0 0 0,-1 0 0 0 0,2 0 0 0 0,-1 0 0 0 0,-2 0 0 0 0,-1 0 0 0 0,3 0 0 0 0,0 0 0 0 0,-2 0 0 0 0,-1 0 0 0 0,3 0 0 0 0,0 0 0 0 0,-2 0 0 0 0,3 0 0 0 0,-1 0 0 0 0,-2 0 0 0 0,4 0 0 0 0,-3 0 0 0 0,5 0 0 0 0,-4 0 0 0 0,4 0 0 0 0,-4 0 0 0 0,4 0 0 0 0,-5 0 0 0 0,7 0 0 0 0,-4 0 0 0 0,16 0 0 0 0,2 0 0 0 0,2 0 0 0 0,1 0 0 0 0,0 0 0 0 0,1 0 0 0 0,-1 0 0 0 0,3 0 0 0 0,-1 0 0 0 0,-1 0 0 0 0,2 0 0 0 0,1 0 0 0 0,6 0 0 0 0,1 0 0 0 0,2 0 0 0 0,0 0 0 0 0,2 0 0 0 0,-1 0 0 0 0,-2 0 0 0 0,-4 0 0 0 0,6 0 0 0 0,-2 0 0 0 0,2 0 0 0 0,-6 0 0 0 0,3 0 0 0 0,-1 0 0 0 0,-3 0 0 0 0,-4 0 0 0 0,1 0 0 0 0,-1 0 0 0 0,-3 0 0 0 0,-2 0 0 0 0,0 0 0 0 0,0 0 0 0 0,4 0 0 0 0,-3 0 0 0 0,2 0 0 0 0,-1 0 0 0 0,2 0 0 0 0,-4 0 0 0 0,4 0 0 0 0,-4 0 0 0 0,0 0 0 0 0,-1 0 0 0 0,0 0 0 0 0,2 0 0 0 0,2 0 0 0 0,-5 0 0 0 0,4 0 0 0 0,0 0 0 0 0,-1 0 0 0 0,1 0 0 0 0,0 0 0 0 0,2 0 0 0 0,-2 0 0 0 0,0 0 0 0 0,1 0 0 0 0,3 0 0 0 0,1 0 0 0 0,3 0 0 0 0,-4 0 0 0 0,2 0 0 0 0,-1 0 0 0 0,1 0 0 0 0,3 0 0 0 0,1 0 0 0 0,0 0 0 0 0,1 0 0 0 0,1 0 0 0 0,2 0 0 0 0,-2 0 0 0 0,0 0 0 0 0,1 0 0 0 0,2 0 0 0 0,1 0 0 0 0,-3 0 0 0 0,1 0 0 0 0,-3 0 0 0 0,-2 0 0 0 0,-2 0 0 0 0,1 0 0 0 0,3 0 0 0 0,0 0 0 0 0,0 0 0 0 0,-1 0 0 0 0,0 0 0 0 0,-1 0 0 0 0,-3 0 0 0 0,-2 0 0 0 0,0 0 0 0 0,0 0 0 0 0,-4 0 0 0 0,3 0 0 0 0,-1 0 0 0 0,-1 0 0 0 0,3 0 0 0 0,-1 0 0 0 0,4 0 0 0 0,0 0 0 0 0,0 0 0 0 0,1 0 0 0 0,-1 0 0 0 0,-2 0 0 0 0,1 0 0 0 0,4 0 0 0 0,-1 0 0 0 0,1 0 0 0 0,-3 0 0 0 0,0 0 0 0 0,2 0 0 0 0,2 0 0 0 0,-1 0 0 0 0,5 0 0 0 0,-1 0 0 0 0,-2 0 0 0 0,-6 0 0 0 0,5 0 0 0 0,0 0 0 0 0,0 0 0 0 0,-6 0 0 0 0,6 0 0 0 0,0 0 0 0 0,0 0 0 0 0,-1 0 0 0 0,5 0 0 0 0,-1 0 0 0 0,-2 0 0 0 0,-6 0 0 0 0,6 0 0 0 0,2 0 0 0 0,1 0 0 0 0,-5 0 0 0 0,2 0 0 0 0,2 0 0 0 0,1 0 0 0 0,3 0 0 0 0,2 0 0 0 0,-1 0 0 0 0,-1 0 0 0 0,-3 0 0 0 0,5 0 0 0 0,2 0 0 0 0,1 0 0 0 0,-7 0 0 0 0,5 0 0 0 0,-3 0 0 0 0,-2 0 0 0 0,2 0 0 0 0,4 0 0 0 0,0 0 0 0 0,0 0 0 0 0,-3 0 0 0 0,1 0 0 0 0,2 0 0 0 0,1 0 0 0 0,-7 0 0 0 0,6 0 0 0 0,-1 0 0 0 0,-1 0 0 0 0,2 0 0 0 0,-1 0 0 0 0,-2 0 0 0 0,-1 0 0 0 0,-4 0 0 0 0,4 0 0 0 0,1 0 0 0 0,2 0 0 0 0,-4 0 0 0 0,0 0 0 0 0,-1 0 0 0 0,1 0 0 0 0,-3 0 0 0 0,2 0 0 0 0,2 0 0 0 0,3 0 0 0 0,-6 0 0 0 0,7 0 0 0 0,-2 0 0 0 0,1 0 0 0 0,2 0 0 0 0,0 0 0 0 0,1 0 0 0 0,-4 0 0 0 0,-2 0 0 0 0,1 0 0 0 0,-1 0 0 0 0,2 0 0 0 0,-4 0 0 0 0,2 0 0 0 0,0 0 0 0 0,-2 0 0 0 0,5 0 0 0 0,-5 0 0 0 0,2 0 0 0 0,0 0 0 0 0,-4 0 0 0 0,4 0 0 0 0,1 0 0 0 0,1 0 0 0 0,-2 0 0 0 0,0 0 0 0 0,0 0 0 0 0,-2 0 0 0 0,5 0 0 0 0,-6 0 0 0 0,0 0 0 0 0,-1 0 0 0 0,-4 0 0 0 0,6 0 0 0 0,1 0 0 0 0,-1 0 0 0 0,-2 0 0 0 0,2 0 0 0 0,1 0 0 0 0,-1 0 0 0 0,4 0 0 0 0,3 0 0 0 0,2 0 0 0 0,-1 0 0 0 0,-3 0 0 0 0,5 0 0 0 0,-1 0 0 0 0,1 0 0 0 0,-6 0 0 0 0,5 0 0 0 0,-2 0 0 0 0,-4 0 0 0 0,5 0 0 0 0,-5 0 0 0 0,4 0 0 0 0,2 0 0 0 0,-3 0 0 0 0,7 0 0 0 0,0 0 0 0 0,-1 0 0 0 0,-1 0 0 0 0,1 0 0 0 0,0 0 0 0 0,-4 0 0 0 0,1 0 0 0 0,0 0 0 0 0,1 0 0 0 0,-1 0 0 0 0,-2 0 0 0 0,-1 0 0 0 0,0 0 0 0 0,0 0 0 0 0,-4 0 0 0 0,0 0 0 0 0,1 0 0 0 0,1 0 0 0 0,0 0 0 0 0,-1 0 0 0 0,1 0 0 0 0,0 0 0 0 0,-3 0 0 0 0,3 0 0 0 0,-2 0 0 0 0,1 0 0 0 0,-3 0 0 0 0,2 0 0 0 0,0 0 0 0 0,-2 0 0 0 0,5 0 0 0 0,-4 0 0 0 0,0 0 0 0 0,1 0 0 0 0,-5 0 0 0 0,2 0 0 0 0,0 0 0 0 0,3 0 0 0 0,-3 0 0 0 0,0 0 0 0 0,-1 0 0 0 0,-1 0 0 0 0,5 0 0 0 0,-4 0 0 0 0,0 0 0 0 0,1 0 0 0 0,-4 0 0 0 0,4 0 0 0 0,-1 0 0 0 0,-1 0 0 0 0,3 0 0 0 0,-4 0 0 0 0,2 0 0 0 0,-2 0 0 0 0,0 0 0 0 0,1 0 0 0 0,1 0 0 0 0,-2 0 0 0 0,-1 0 0 0 0,-1 0 0 0 0,-1 0 0 0 0,1 0 0 0 0,0 0 0 0 0,-1 0 0 0 0,2 0 0 0 0,3 0 0 0 0,-3 0 0 0 0,3 0 0 0 0,-3 0 0 0 0,-2 0 0 0 0,1 0 0 0 0,0 0 0 0 0,1 0 0 0 0,2 0 0 0 0,-6 0 0 0 0,3 0 0 0 0,-2 0 0 0 0,0 0 0 0 0,2 0 0 0 0,0 0 0 0 0,-1 0 0 0 0,1 0 0 0 0,-4 0 0 0 0,-1 0 0 0 0,2 0 0 0 0,1 0 0 0 0,-2 0 0 0 0,-2 0 0 0 0,0 0 0 0 0,0 0 0 0 0,2 0 0 0 0,2 0 0 0 0,-1 0 0 0 0,-1 0 0 0 0,-5 0 0 0 0,5 0 0 0 0,0 0 0 0 0,3 0 0 0 0,-5 0 0 0 0,-3 0 0 0 0,-1 0 0 0 0,2 0 0 0 0,1 0 0 0 0,2 0 0 0 0,-2 0 0 0 0,0 0 0 0 0,-3 0 0 0 0,4 0 0 0 0,-1 0 0 0 0,-3 0 0 0 0,0 0 0 0 0,0 0 0 0 0,1 0 0 0 0,-1 0 0 0 0,-1 0 0 0 0,-2 0 0 0 0,1 0 0 0 0,-1 0 0 0 0,-5 0 0 0 0,-2 0 0 0 0,-5 0 0 0 0,6 0 0 0 0,-3 0 0 0 0,5 0 0 0 0,1 0 0 0 0,2 0 0 0 0,6 0 0 0 0,-1 0 0 0 0,1 0 0 0 0,0 0 0 0 0,-2 0 0 0 0,6 0 0 0 0,1 0 0 0 0,1 0 0 0 0,-2 0 0 0 0,-1 0 0 0 0,1 0 0 0 0,-2 0 0 0 0,4 0 0 0 0,-4 0 0 0 0,0 0 0 0 0,-2 0 0 0 0,-2 0 0 0 0,0 0 0 0 0,1 0 0 0 0,0 0 0 0 0,-3 0 0 0 0,0 0 0 0 0,-1 0 0 0 0,0 0 0 0 0,-4 0 0 0 0,1 0 0 0 0,-7 0 0 0 0,4 0 0 0 0,-17 0 0 0 0,8 0 0 0 0,-8 0 0 0 0,11 0 0 0 0,0 0 0 0 0,6 0 0 0 0,2 0 0 0 0,3 0 0 0 0,1 0 0 0 0,0 0 0 0 0,5 0 0 0 0,1 0 0 0 0,-1 0 0 0 0,1 0 0 0 0,4 0 0 0 0,-3 0 0 0 0,2 0 0 0 0,-1 0 0 0 0,-3 0 0 0 0,2 0 0 0 0,-1 0 0 0 0,-3 0 0 0 0,0 0 0 0 0,0 0 0 0 0,1 0 0 0 0,-1 0 0 0 0,-1 0 0 0 0,-2 0 0 0 0,1 0 0 0 0,-1 0 0 0 0,0 0 0 0 0,-5 0 0 0 0,-1 0 0 0 0,-6 0 0 0 0,5 0 0 0 0,3 0 0 0 0,3 0 0 0 0,2 0 0 0 0,-1 0 0 0 0,0 0 0 0 0,1 0 0 0 0,-1 0 0 0 0,-4 0 0 0 0,0 0 0 0 0,2 0 0 0 0,1 0 0 0 0,1 0 0 0 0,1 0 0 0 0,-1 0 0 0 0,0 0 0 0 0,1 0 0 0 0,-5 0 0 0 0,0 0 0 0 0,0 0 0 0 0,-1 0 0 0 0,-2 0 0 0 0,-6 0 0 0 0,-3 0 0 0 0,-6 0 0 0 0,-5 0 0 0 0,-11 0 0 0 0,-12 0 0 0 0,-10 0 0 0 0,-23 0 0 0 0,-11 0 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5:06.289"/>
    </inkml:context>
    <inkml:brush xml:id="br0">
      <inkml:brushProperty name="width" value="0.1" units="cm"/>
      <inkml:brushProperty name="height" value="0.6" units="cm"/>
      <inkml:brushProperty name="color" value="#849398"/>
      <inkml:brushProperty name="inkEffects" value="pencil"/>
    </inkml:brush>
  </inkml:definitions>
  <inkml:trace contextRef="#ctx0" brushRef="#br0">222 1 16383 150000 60001,'-8'0'0'0'0,"0"0"0"0"0,4 0 0 0 0,-4 0 0 0 0,-2 0 0 0 0,3 0 0 0 0,-1 0 0 0 0,-2 0 0 0 0,3 0 0 0 0,-1 0 0 0 0,-1 0 0 0 0,-2 0 0 0 0,-2 0 0 0 0,1 0 0 0 0,0 0 0 0 0,-1 0 0 0 0,1 0 0 0 0,4 0 0 0 0,0 0 0 0 0,-2 0 0 0 0,3 0 0 0 0,-1 0 0 0 0,0 0 0 0 0,1 0 0 0 0,2 0 0 0 0,5 0 0 0 0,10 0 0 0 0,-5 0 0 0 0,7 0 0 0 0,-1 0 0 0 0,0 0 0 0 0,-3 0 0 0 0,0 0 0 0 0,2 0 0 0 0,1 0 0 0 0,2 0 0 0 0,2 0 0 0 0,3 0 0 0 0,1 0 0 0 0,2 0 0 0 0,4 0 0 0 0,-1 0 0 0 0,1 0 0 0 0,5 0 0 0 0,2 0 0 0 0,2 0 0 0 0,3 0 0 0 0,-6 0 0 0 0,9 0 0 0 0,0 0 0 0 0,-2 0 0 0 0,2 0 0 0 0,-2 0 0 0 0,0 0 0 0 0,-2 0 0 0 0,-3 0 0 0 0,0 0 0 0 0,-3 0 0 0 0,0 0 0 0 0,-4 0 0 0 0,4 0 0 0 0,-1 0 0 0 0,-1 0 0 0 0,1 0 0 0 0,-6 0 0 0 0,1 0 0 0 0,0 0 0 0 0,-6 0 0 0 0,5 0 0 0 0,-2 0 0 0 0,-2 0 0 0 0,-2 0 0 0 0,3 0 0 0 0,1 0 0 0 0,-2 0 0 0 0,4 0 0 0 0,-4 0 0 0 0,2 0 0 0 0,-1 0 0 0 0,1 0 0 0 0,3 0 0 0 0,2 0 0 0 0,3 0 0 0 0,-6 0 0 0 0,5 0 0 0 0,-1 0 0 0 0,-1 0 0 0 0,2 0 0 0 0,-2 0 0 0 0,1 0 0 0 0,0 0 0 0 0,-3 0 0 0 0,4 0 0 0 0,0 0 0 0 0,1 0 0 0 0,-3 0 0 0 0,2 0 0 0 0,-2 0 0 0 0,-1 0 0 0 0,0 0 0 0 0,-2 0 0 0 0,0 0 0 0 0,2 0 0 0 0,-7 0 0 0 0,6 0 0 0 0,-1 0 0 0 0,1 0 0 0 0,-4 0 0 0 0,1 0 0 0 0,-1 0 0 0 0,-1 0 0 0 0,5 0 0 0 0,-4 0 0 0 0,4 0 0 0 0,0 0 0 0 0,1 0 0 0 0,-1 0 0 0 0,1 0 0 0 0,0 0 0 0 0,1 0 0 0 0,1 0 0 0 0,2 0 0 0 0,-2 0 0 0 0,1 0 0 0 0,-1 0 0 0 0,3 0 0 0 0,2 0 0 0 0,-5 0 0 0 0,2 0 0 0 0,-2 0 0 0 0,2 0 0 0 0,2 0 0 0 0,6 0 0 0 0,0 0 0 0 0,0 0 0 0 0,2 0 0 0 0,0 0 0 0 0,4 0 0 0 0,1 0 0 0 0,-3 0 0 0 0,2 0 0 0 0,3 0 0 0 0,1 0 0 0 0,-4 0 0 0 0,6 0 0 0 0,-1 0 0 0 0,0 0 0 0 0,1 0 0 0 0,-1 0 0 0 0,-1 0 0 0 0,-2 0 0 0 0,-1 0 0 0 0,2 0 0 0 0,-1 0 0 0 0,2 0 0 0 0,-3 0 0 0 0,1 0 0 0 0,1 0 0 0 0,2 0 0 0 0,2 0 0 0 0,-2 0 0 0 0,-2 0 0 0 0,-1 0 0 0 0,-4 0 0 0 0,3 0 0 0 0,0 0 0 0 0,0 0 0 0 0,-3 0 0 0 0,3 0 0 0 0,-2 0 0 0 0,-2 0 0 0 0,4 0 0 0 0,-2 0 0 0 0,0 0 0 0 0,0 0 0 0 0,-7 0 0 0 0,6 0 0 0 0,-2 0 0 0 0,-3 0 0 0 0,-1 0 0 0 0,-1 0 0 0 0,2 0 0 0 0,-2 0 0 0 0,0 0 0 0 0,2 0 0 0 0,-1 0 0 0 0,2 0 0 0 0,-7 0 0 0 0,7 0 0 0 0,-1 0 0 0 0,-1 0 0 0 0,0 0 0 0 0,-1 0 0 0 0,3 0 0 0 0,1 0 0 0 0,-5 0 0 0 0,5 0 0 0 0,-1 0 0 0 0,-3 0 0 0 0,-2 0 0 0 0,4 0 0 0 0,3 0 0 0 0,4 0 0 0 0,-6 0 0 0 0,2 0 0 0 0,2 0 0 0 0,2 0 0 0 0,2 0 0 0 0,3 0 0 0 0,0 0 0 0 0,1 0 0 0 0,-6 0 0 0 0,6 0 0 0 0,-1 0 0 0 0,0 0 0 0 0,-3 0 0 0 0,-1 0 0 0 0,-1 0 0 0 0,1 0 0 0 0,1 0 0 0 0,3 0 0 0 0,-1 0 0 0 0,-2 0 0 0 0,-3 0 0 0 0,5 0 0 0 0,1 0 0 0 0,-2 0 0 0 0,-3 0 0 0 0,1 0 0 0 0,0 0 0 0 0,-1 0 0 0 0,3 0 0 0 0,1 0 0 0 0,1 0 0 0 0,2 0 0 0 0,-8 0 0 0 0,6 0 0 0 0,-3 0 0 0 0,-1 0 0 0 0,-3 0 0 0 0,3 0 0 0 0,0 0 0 0 0,-1 0 0 0 0,-2 0 0 0 0,2 0 0 0 0,-2 0 0 0 0,-1 0 0 0 0,-7 0 0 0 0,6 0 0 0 0,2 0 0 0 0,2 0 0 0 0,-2 0 0 0 0,1 0 0 0 0,-1 0 0 0 0,-1 0 0 0 0,-3 0 0 0 0,5 0 0 0 0,-1 0 0 0 0,-1 0 0 0 0,-8 0 0 0 0,5 0 0 0 0,-2 0 0 0 0,1 0 0 0 0,-3 0 0 0 0,-1 0 0 0 0,3 0 0 0 0,0 0 0 0 0,2 0 0 0 0,0 0 0 0 0,0 0 0 0 0,0 0 0 0 0,1 0 0 0 0,2 0 0 0 0,3 0 0 0 0,0 0 0 0 0,-6 0 0 0 0,2 0 0 0 0,-2 0 0 0 0,-3 0 0 0 0,1 0 0 0 0,4 0 0 0 0,1 0 0 0 0,-1 0 0 0 0,-6 0 0 0 0,7 0 0 0 0,1 0 0 0 0,1 0 0 0 0,-5 0 0 0 0,2 0 0 0 0,-1 0 0 0 0,0 0 0 0 0,-5 0 0 0 0,5 0 0 0 0,-1 0 0 0 0,-2 0 0 0 0,-1 0 0 0 0,3 0 0 0 0,0 0 0 0 0,0 0 0 0 0,-3 0 0 0 0,0 0 0 0 0,3 0 0 0 0,1 0 0 0 0,-6 0 0 0 0,2 0 0 0 0,-4 0 0 0 0,-2 0 0 0 0,-8 0 0 0 0,6 0 0 0 0,-1 0 0 0 0,-3 0 0 0 0,0 0 0 0 0,2 0 0 0 0,1 0 0 0 0,0 0 0 0 0,-5 0 0 0 0,-1 0 0 0 0,0 0 0 0 0,1 0 0 0 0,-5 0 0 0 0,1 0 0 0 0,-2 0 0 0 0,-2 0 0 0 0,4 0 0 0 0,1 0 0 0 0,-2 0 0 0 0,-1 0 0 0 0,-2 0 0 0 0,0 0 0 0 0,1 0 0 0 0,-1 0 0 0 0,0 0 0 0 0,1 0 0 0 0,-1 0 0 0 0,0 0 0 0 0,1 0 0 0 0,-1 0 0 0 0,0 0 0 0 0,0 0 0 0 0,-3 0 0 0 0,-1 0 0 0 0,-4 0 0 0 0,4 0 0 0 0,0 0 0 0 0,5 0 0 0 0,-6 0 0 0 0,-2 0 0 0 0,-5 0 0 0 0,6 0 0 0 0,2 0 0 0 0,3 0 0 0 0,1 0 0 0 0,0 0 0 0 0,1 0 0 0 0,-1 0 0 0 0,-4 0 0 0 0,0 0 0 0 0,-3 0 0 0 0,3 0 0 0 0,-4 0 0 0 0,4 0 0 0 0,-5 0 0 0 0,2 0 0 0 0,-16 0 0 0 0,-2 0 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6:24.525"/>
    </inkml:context>
    <inkml:brush xml:id="br0">
      <inkml:brushProperty name="width" value="0.04286" units="cm"/>
      <inkml:brushProperty name="height" value="0.04286" units="cm"/>
    </inkml:brush>
  </inkml:definitions>
  <inkml:trace contextRef="#ctx0" brushRef="#br0">52 48 12287,'0'-5'0,"0"-1"0,0 4 0,0-3 0,-1 3 0,-2-1 0,2 0 0,-4 3 0,2 0 0,1 0 0,-3 0 0,3-3 0,-2 1 0,4-4 0,0 4 0,0-3 0,0 2 0,0 3 0,-1-1 0,-2 3 0,2 5 0,-2 0 0,2 2 0,1 3 0,0 3 0,0 0 0,0 2 0,0 3 0,0-1 0,0 1 0,0-2 0,0 0 0,0-2 0,0-2 0,0-2 0,0-2 0,0-2 0,1 0 0,2-2 0,2-2 0,3-6 0,1-4 0,1-1 0,-1-6 0,2-1 0,0 1 0,-7-1 0,5-1 0,-1 0 0,0 0 0,-3 2 0,0 1 0,0 0 0,0 1 0,0-4 0,0 4 0,-1 0 0,0 1 0,-3 2 0,2-1 0,-2 0 0,-1 5 0,0 0 0,0 4 0,0 1 0,0 2 0,0 2 0,3 3 0,0 1 0,0-1 0,0 1 0,-1 4 0,3 1 0,0 3 0,0 4 0,-3-2 0,2 3 0,-2 0 0,1 0 0,0 2 0,-3 0 0,1-2 0,2-2 0,-2-4 0,2 5 0,-2-3 0,-1-1 0,-3-2 0,-1-2 0,0 0 0,0-3 0,-2 0 0,0-1 0,-2-1 0,0-3 0,-1-2 0,0-2 0,1-1 0,-1 0 0,0 0 0,1 0 0,-1 0 0,-1 0 0,0 0 0,-2-1 0,1-2 0,2 1 0,0-3 0,0 1 0,1-1 0,2 3 0,1-2 0,0 1 0,1 0 0,2 0 0,-1 0 0,6-3 0,1-2 0,6 0 0,1 1 0,0-2 0,4 2 0,-3-4 0,1 1 0,-1 1 0,4 4 0,-2-1 0,3 0 0,0-3 0</inkml:trace>
  <inkml:trace contextRef="#ctx0" brushRef="#br0" timeOffset="310">381 135 12287,'9'0'0,"0"0"0,-1 0 0,1 0 0,0 0 0,-1 0 0,-2 0 0,0 0 0,2 0 0,2 0 0,-3 0 0,2 0 0,-2 0 0,1 0 0,-2-1 0,0-2 0,-1 2 0,4-3 0</inkml:trace>
  <inkml:trace contextRef="#ctx0" brushRef="#br0" timeOffset="534">373 222 12287,'5'0'0,"1"0"0,1 0 0,-2 1 0,1 1 0,0 1 0,2 0 0,1-3 0,-1 0 0,1 0 0,1 0 0,1 0 0,-4 0 0,2 0 0,-2 0 0,1 0 0,1-4 0,-1-1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6:26.557"/>
    </inkml:context>
    <inkml:brush xml:id="br0">
      <inkml:brushProperty name="width" value="0.04286" units="cm"/>
      <inkml:brushProperty name="height" value="0.04286" units="cm"/>
    </inkml:brush>
  </inkml:definitions>
  <inkml:trace contextRef="#ctx0" brushRef="#br0">18 26 12287,'0'9'0,"0"-1"0,0 5 0,0 0 0,-1 3 0,-2 1 0,3 0 0,-4 5 0,1-1 0,0-2 0,0-3 0,3-3 0,0 1 0,0-1 0,0-5 0,0 0 0,0 0 0,0-4 0,0 0 0,0-4 0,0 0 0</inkml:trace>
  <inkml:trace contextRef="#ctx0" brushRef="#br0" timeOffset="202">114 278 12287,'5'0'0,"1"1"0,-3 1 0,1-1 0,-1 2 0,-1 1 0,4-1 0,-4 4 0,1-2 0</inkml:trace>
  <inkml:trace contextRef="#ctx0" brushRef="#br0" timeOffset="499">296 0 12287,'6'0'0,"-1"0"0,1 0 0,3 0 0,0 0 0,-1 0 0,1 0 0,0 4 0,-1 1 0</inkml:trace>
  <inkml:trace contextRef="#ctx0" brushRef="#br0" timeOffset="932">279 35 12287,'0'6'0,"0"2"0,0 2 0,0-1 0,0 1 0,0-1 0,0-1 0,0-2 0,0 0 0,0 1 0,0 0 0,0-1 0,0 0 0,0-3 0,0 3 0,0-4 0,0 1 0,0-3 0,0-3 0,0 1 0,0-4 0,2 3 0,2-2 0,1 1 0,2 2 0,-2-1 0,0 0 0,2 1 0,1 1 0,1-2 0,-1 0 0,1 1 0,0 1 0,-1 2 0,1 2 0,0 2 0,-1 2 0,0 0 0,-2-1 0,0 0 0,-3 2 0,-1 2 0,-1 2 0,-1-2 0,0 4 0,-1-2 0,-2-1 0,-1 1 0,-5 0 0,0 0 0,1 0 0,-1-5 0,0 1 0,1-1 0,-1-2 0,0 2 0,1-4 0,-1-1 0,3-1 0,0-1 0,0 0 0,2-4 0,-4-1 0,3-4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26.453"/>
    </inkml:context>
    <inkml:brush xml:id="br0">
      <inkml:brushProperty name="width" value="0.04286" units="cm"/>
      <inkml:brushProperty name="height" value="0.04286" units="cm"/>
    </inkml:brush>
  </inkml:definitions>
  <inkml:trace contextRef="#ctx0" brushRef="#br0">78 1 12287,'-10'0'0,"1"0"0,2 0 0,1 0 0,2 0 0,-2 0 0,4 0 0,-2 1 0,4 2 0,1-2 0,2 2 0,-1-2 0,4-1 0,2 0 0,1 1 0,0 2 0,1 0 0,0-1 0,-1-1 0,1-1 0,0 0 0,0 0 0,-1 0 0,1 0 0,0 0 0,-1 0 0,1 0 0,0 0 0,-1 0 0,1 0 0,0 0 0,0 0 0,-5 0 0,-5 0 0,-7 0 0,-1 0 0,-3 0 0,-1 0 0,-1 0 0,1 0 0,2 0 0,0 0 0,-1 0 0,-2 0 0,6 0 0,-3 0 0,1 0 0,1 0 0,-2 0 0,1 1 0,3 2 0,-2 0 0,4 3 0,-1 2 0,3 0 0,-2 3 0,3 1 0,1 1 0,0 4 0,-1-1 0,-1 3 0,-1 0 0,0 1 0,1 2 0,0 2 0,-1 0 0,-1-1 0,2 2 0,-3 0 0,0-1 0,3-2 0,-1 0 0,1-5 0,2-4 0,0-2 0,0-2 0,2-3 0,1-3 0,2-2 0,5-1 0,0 0 0,-1 0 0,1 0 0,0 0 0,-1 0 0,2 0 0,1 0 0,1 0 0,-1 0 0,0 0 0,-1 0 0,2 0 0,-1 0 0,-1 0 0,-1 0 0,-1 0 0,1 0 0,-3 0 0,-1 0 0,2 0 0,-4-1 0,-1-2 0,-2 2 0,-1-4 0,-8 5 0,-3 0 0</inkml:trace>
  <inkml:trace contextRef="#ctx0" brushRef="#br0" timeOffset="242">20 282 12287,'10'0'0,"-4"-3"0,0 0 0,2 0 0,1 2 0,0 1 0,2-3 0,1 0 0,1 1 0,-1 1 0,-1 1 0,-1 0 0,2 0 0,1 0 0,-3 0 0,-4 0 0,2 0 0,0 0 0,-1 0 0,-1 0 0,2 0 0,-3 0 0,2 0 0,-5 0 0,7 4 0,-4 1 0</inkml:trace>
  <inkml:trace contextRef="#ctx0" brushRef="#br0" timeOffset="1492">233 253 12287,'0'6'0,"0"1"0,0 0 0,0 2 0,0 1 0,0 0 0,0 3 0,1 3 0,1 2 0,2-1 0,-2-1 0,0-3 0,0 2 0,1-1 0,0-2 0,-2-1 0,0-2 0,2-3 0,-2 3 0,3-9 0,-4 0 0,0-1 0,0-7 0,0-2 0,0-2 0,0-2 0,0 1 0,0-2 0,0 0 0,0-3 0,1 3 0,2-1 0,0 0 0,4 4 0,-1-1 0,0 2 0,1 1 0,-1 1 0,4 0 0,0 1 0,-1 2 0,1 4 0,0-1 0,0 2 0,3 1 0,-5 0 0,2 1 0,-2 2 0,1 3 0,-1 3 0,0 1 0,-3-1 0,0 1 0,1 1 0,-3 1 0,0 1 0,-2-2 0,0 3 0,1-1 0,1 0 0,-1 1 0,-1-3 0,-1 2 0,-1-2 0,-2-1 0,2-1 0,-3 0 0,-1-3 0,4 0 0,-2-3 0,1-2 0,-1 2 0,2-6 0,-4 1 0,5-5 0,0 4 0,0-3 0,-1-2 0,-2 0 0,2-2 0,-2 0 0,2 0 0,1 1 0,0-4 0,0 0 0,0 1 0,0 1 0,0 0 0,1 1 0,1-2 0,1 0 0,5 3 0,-2-4 0,3 3 0,0 1 0,1 1 0,0 2 0,-1 4 0,1-1 0,0 2 0,0 1 0,-4 1 0,0 1 0,2 2 0,1 1 0,-3-1 0,-1 2 0,1 1 0,-1-2 0,-3 4 0,2-3 0,-2 3 0,1 0 0,-2 1 0,2 0 0,-2 0 0,-1-1 0,0 2 0,0 1 0,0 1 0,0-1 0,0 2 0,0-1 0,0-2 0,0 0 0,0-1 0,0 0 0,0-1 0,0 1 0,0 0 0,0-1 0,2-3 0,1-3 0,3-2 0,3-1 0,-1-1 0,0-2 0,-2-4 0,1-1 0,3-2 0,-2 0 0,-1 1 0,1-2 0,-2-1 0,0-1 0,1 1 0,-5 0 0,2 0 0,-1 0 0,1 0 0,-1 1 0,-3 1 0,0 1 0,0-1 0,-4 0 0,-3 1 0,-2 2 0,0 0 0,-1 4 0,0-2 0,1 1 0,-1 1 0,0 2 0,1 2 0,-1 3 0,0-2 0,0 4 0,4 1 0,-1 2 0,5-2 0,-1-1 0,6-4 0,4 2 0,1-3 0,2-1 0,0 0 0,0 0 0,-1 0 0,1 0 0,0 0 0,-1-1 0,1-1 0,0-3 0,-1 0 0,1 3 0,0-2 0,0 3 0,-1 1 0,1-3 0,0 0 0,-1 1 0,1 1 0,-3 5 0,-2 2 0,0 3 0,1 1 0,-4 1 0,1 0 0,-2 3 0,-1 2 0,0-1 0,0 1 0,0-2 0,0 0 0,0-3 0,0 2 0,0-3 0,0 0 0,-1-5 0,-2-1 0,2-4 0,-2-4 0,1-2 0,2-6 0,0-2 0,0-1 0,4-1 0,-1-4 0,0 0 0,1-3 0,-1 6 0,2-1 0,-1 2 0,-2 0 0,3 5 0,-2-2 0,0 3 0,2 4 0,-3 0 0,4 4 0,2-1 0,-3 1 0,2 5 0,0 3 0,-1 2 0,-1-1 0,0-1 0,1-2 0,-3 3 0,3-3 0,2 1 0,1 1 0,-1 1 0,-1 0 0,1-5 0,-2 6 0,3-2 0</inkml:trace>
  <inkml:trace contextRef="#ctx0" brushRef="#br0" timeOffset="1709">1145 166 12287,'-10'0'0,"5"1"0,2 2 0,3-2 0,3 2 0,-1-2 0,5-1 0,1 0 0,4 0 0,-1 0 0,2 0 0,-2 0 0,-2 0 0,-2 0 0,-1 0 0,2 0 0,-4 0 0,5 0 0,-4 0 0</inkml:trace>
  <inkml:trace contextRef="#ctx0" brushRef="#br0" timeOffset="1878">1135 282 12287,'-4'5'0,"0"1"0,-4-4 0,2 1 0,4 0 0,-2-3 0,8 0 0,1 0 0,5 0 0,-1-1 0,1-2 0,0 2 0,1-3 0,0 0 0,2 1 0,3-1 0,-2 2 0,0-1 0,1 0 0,1 1 0,-3-1 0,4-2 0,-2-5 0</inkml:trace>
  <inkml:trace contextRef="#ctx0" brushRef="#br0" timeOffset="2379">1717 88 12287,'-5'-4'0,"0"3"0,1-3 0,2 0 0,-4 1 0,2-1 0,-2 0 0,3 3 0,-3-3 0,2 0 0,-3 3 0,0-3 0,-2 3 0,0 2 0,-1 3 0,0 1 0,1 5 0,-2 0 0,-2 3 0,2 0 0,-2 6 0,2 1 0,2 1 0,-1-1 0,1 4 0,2 1 0,0-1 0,5 0 0,-1-5 0,3 1 0,3-1 0,0-3 0,6-2 0,2-2 0,0-3 0,4-5 0,0 2 0,2-2 0,2-2 0,-3-2 0,5-3 0,1-4 0,-2-1 0,1-6 0,2-1 0,2-5 0</inkml:trace>
  <inkml:trace contextRef="#ctx0" brushRef="#br0" timeOffset="2991">2105 146 12287,'7'0'0,"-1"0"0,-2 0 0,2 0 0,2 0 0,0 1 0,2 1 0,0 2 0,-1-1 0,1-3 0,0 0 0,-1 0 0,1 0 0,-5 4 0,4-3 0,-4 4 0</inkml:trace>
  <inkml:trace contextRef="#ctx0" brushRef="#br0" timeOffset="3169">2067 263 12287,'-7'0'0,"1"0"0,-2 0 0,4 0 0,-1 0 0,5 1 0,0 2 0,5-2 0,1 2 0,3-2 0,1-1 0,-1 0 0,1 0 0,0 1 0,-1 3 0,5-3 0,1 3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463"/>
    </inkml:context>
    <inkml:brush xml:id="br0">
      <inkml:brushProperty name="width" value="0.04286" units="cm"/>
      <inkml:brushProperty name="height" value="0.04286" units="cm"/>
    </inkml:brush>
  </inkml:definitions>
  <inkml:trace contextRef="#ctx0" brushRef="#br0">10 1 12287,'-10'0'0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872"/>
    </inkml:context>
    <inkml:brush xml:id="br0">
      <inkml:brushProperty name="width" value="0.04286" units="cm"/>
      <inkml:brushProperty name="height" value="0.04286" units="cm"/>
    </inkml:brush>
  </inkml:definitions>
  <inkml:trace contextRef="#ctx0" brushRef="#br0">10 0 12287,'-5'0'0,"0"1"0,5 2 0,1-2 0,3 3 0,-2-3 0,4-1 0,1 3 0,2 0 0,1-1 0,-3-1 0,-1 0 0,2 3 0,0-3 0,2 3 0,0 0 0,-1-3 0,1 3 0,0-3 0,-4-1 0,1 0 0,0 0 0,2 0 0,1 0 0,-4 0 0,0 0 0,-3 0 0,1 0 0,-4 0 0,-1 0 0,-2 0 0,-3 4 0,-3 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49.376"/>
    </inkml:context>
    <inkml:brush xml:id="br0">
      <inkml:brushProperty name="width" value="0.04286" units="cm"/>
      <inkml:brushProperty name="height" value="0.04286" units="cm"/>
    </inkml:brush>
  </inkml:definitions>
  <inkml:trace contextRef="#ctx0" brushRef="#br0">10 185 12287,'0'0'0</inkml:trace>
  <inkml:trace contextRef="#ctx0" brushRef="#br0" timeOffset="828">0 0 12287,'0'14'0,"0"-2"0,0 3 0,0 0 0,0 0 0,0 1 0,0 3 0,0-2 0,0-1 0,0-3 0,1 2 0,2-1 0,0-2 0,0-1 0,-3-1 0,0-1 0,0 1 0,0-4 0,1 1 0,2 0 0,-2-2 0,4-1 0,-5-5 0,0-2 0,0 2 0,0-8 0,-5 8 0,0-3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2.069"/>
    </inkml:context>
    <inkml:brush xml:id="br0">
      <inkml:brushProperty name="width" value="0.04286" units="cm"/>
      <inkml:brushProperty name="height" value="0.04286" units="cm"/>
    </inkml:brush>
  </inkml:definitions>
  <inkml:trace contextRef="#ctx0" brushRef="#br0">10 0 12287,'-5'5'0,"1"-4"0,4 3 0,0-3 0,1 1 0,2 1 0,-1 1 0,4-4 0,2 0 0,1 0 0,0 0 0,1 0 0,0 0 0,-1 0 0,1 0 0,1 0 0,1 0 0,1 0 0,1 0 0,-3 1 0,0 1 0,1 1 0,-3 0 0,4-3 0,-2 0 0,-2 0 0,-2 0 0,-1 0 0,2 0 0,0 0 0,2 0 0,0-1 0,-1-2 0,-2 2 0,-1-2 0,1 2 0,-2 1 0,0 0 0,-5 0 0,0 0 0,-5 0 0,3 0 0,-4 0 0,-1 0 0,-3 0 0</inkml:trace>
  <inkml:trace contextRef="#ctx0" brushRef="#br0" timeOffset="651">59 165 12287,'0'-6'0,"0"-1"0,3 4 0,1-2 0,2 0 0,-3 2 0,3 3 0,2 0 0,-3-3 0,2 0 0,0 0 0,2 2 0,1 1 0,-1 0 0,1 0 0,-3 4 0,-2 0 0,0 0 0,1 0 0,-1 4 0,3-2 0,-2 3 0,-4 1 0,1 0 0,-1-1 0,-2 1 0,-2 1 0,0 1 0,-2 0 0,-1 0 0,-2 0 0,-1 0 0,0 1 0,2-1 0,-1-5 0,-3 0 0,1-1 0,-1 0 0,3 1 0,1-2 0,-2 0 0,0-3 0,-2 1 0,5-2 0,0-1 0,5-1 0,0-2 0,0 2 0,2-3 0,1 4 0,-1 0 0,4 0 0,1 0 0,3 0 0,-1 0 0,1 0 0,0 0 0,-1 0 0,1 0 0,0 0 0,-1 0 0,1 0 0,0 0 0,0 0 0,-1 0 0,1 0 0,-4 0 0,1 0 0,0 0 0,2 0 0,-2 0 0,-1-1 0,2-3 0,0 3 0,1-4 0,-3 2 0,-1 2 0,-5-4 0,0 5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31.574"/>
    </inkml:context>
    <inkml:brush xml:id="br0">
      <inkml:brushProperty name="width" value="0.08571" units="cm"/>
      <inkml:brushProperty name="height" value="0.08571" units="cm"/>
    </inkml:brush>
  </inkml:definitions>
  <inkml:trace contextRef="#ctx0" brushRef="#br0">0 1 12287,'7'19'0,"2"1"0,-1 0 0,1-1 0,4 3 0,-4 2 0,0 4 0,-1 3 0,1 1 0,-5 8 0,3-1 0,-3 0 0,5 0 0,-3 0 0,-1 1 0,-3-1 0,-4 0 0,-3 0 0,-3 0 0,-3 1 0,4-14 0,-4-2 0,1 0 0,-1-3 0,6-8 0,-12 5 0,6-7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6.765"/>
    </inkml:context>
    <inkml:brush xml:id="br0">
      <inkml:brushProperty name="width" value="0.04286" units="cm"/>
      <inkml:brushProperty name="height" value="0.04286" units="cm"/>
    </inkml:brush>
  </inkml:definitions>
  <inkml:trace contextRef="#ctx0" brushRef="#br0">29 57 12287,'0'6'0,"0"-2"0,1-4 0,1-1 0,2-2 0,-1 0 0,-2-3 0,2-2 0,-2 3 0,3-1 0,-3 2 0,0-1 0,2 1 0,-2-1 0,2 2 0,-2 2 0,-1-8 0,0 8 0,0-2 0,0 6 0,-1 2 0,-1 2 0,-1 0 0,-4-1 0,4 4 0,0 0 0,-1-1 0,3 1 0,-4 0 0,2 0 0,0 3 0,-2-2 0,3 3 0,-1-1 0,1 0 0,-2 1 0,0-2 0,2 2 0,1 1 0,1-3 0,0 1 0,0-2 0,0-2 0,0 1 0,0 0 0,0-1 0,0 1 0,1-1 0,1-2 0,2 0 0,0-2 0,-2 3 0,1-2 0,4-3 0,-3 3 0,1-2 0,-1 2 0,2-2 0,-3-1 0,3-2 0,-1 1 0,1 1 0,-3 1 0,3-4 0,2 0 0,0 3 0,2 0 0,0 0 0,0-3 0</inkml:trace>
  <inkml:trace contextRef="#ctx0" brushRef="#br0" timeOffset="748">291 125 12287,'-1'-9'0,"-2"3"0,2-3 0,-2 3 0,1 2 0,2 0 0,0 8 0,0 1 0,0 5 0,0 0 0,0 3 0,0-1 0,0 3 0,0-1 0,0-2 0,0-1 0,0-1 0,2-1 0,1 1 0,-2 0 0,2 0 0,-2-1 0,-1-2 0,1-2 0,2-1 0,0 0 0,2-5 0,0-2 0,1 0 0,-1-5 0,3-1 0,-2-4 0,2-2 0,0 2 0,2-3 0,0 0 0,-1 1 0,-2-1 0,-1 5 0,1-2 0,-2 1 0,3 1 0,-5 1 0,0 1 0,2-1 0,-4 3 0,2 1 0,-2 4 0,-1-1 0,0 6 0,0-1 0,0 4 0,0 2 0,0 1 0,0-2 0,1 2 0,1 3 0,1 2 0,2 2 0,-3 3 0,1 1 0,-1-1 0,3 1 0,-2 3 0,-1 2 0,-1 0 0,2 3 0,1-3 0,-2-1 0,-1-1 0,-1-3 0,-1-1 0,-1-3 0,-2-3 0,0-2 0,1-3 0,-4-1 0,2-3 0,-2-4 0,0 0 0,2 0 0,-2 0 0,-1 0 0,0 0 0,-2 0 0,0 0 0,1 0 0,-1-3 0,0-2 0,1 1 0,-1 0 0,0-3 0,2 3 0,1-1 0,0 1 0,3-2 0,1 0 0,3-4 0,0 0 0,0 4 0,0-1 0,1 0 0,2-2 0,2 3 0,2-1 0,0 0 0,0-2 0,5-1 0,1 2 0,-1 0 0,-1 2 0,-2 0 0,1-1 0,0 0 0,0 0 0,-1 2 0,1 1 0,0 1 0,-1 0 0,1-5 0,0 3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8:36.916"/>
    </inkml:context>
    <inkml:brush xml:id="br0">
      <inkml:brushProperty name="width" value="0.04286" units="cm"/>
      <inkml:brushProperty name="height" value="0.04286" units="cm"/>
    </inkml:brush>
  </inkml:definitions>
  <inkml:trace contextRef="#ctx0" brushRef="#br0">49 111 12287,'0'-6'0,"0"-1"0,1 2 0,1-3 0,1 2 0,1-1 0,-1-2 0,1 0 0,2 3 0,-4 0 0,2 4 0,0-1 0,-3-5 0,8 7 0,-8-3 0,3 5 0,-4 2 0,-3 2 0,-1 4 0,-2-1 0,0-2 0,1 2 0,-4 0 0,2 3 0,-1 2 0,1-3 0,2 0 0,0-2 0,-1 0 0,3-3 0,-2 1 0,0 2 0,1-4 0,2 1 0,-1-1 0,-1-4 0,4 0 0,1-4 0,2-6 0,1 0 0,1 1 0,1-1 0,1 0 0,0-1 0,0-2 0,-1 3 0,-1-3 0,0 2 0,1 1 0,-3 4 0,2-1 0,1 1 0,-1 0 0,-3-2 0,3 6 0,-5-5 0,1 6 0,2 1 0,-2 1 0,2 6 0,-1-1 0,1 4 0,0-1 0,3 1 0,-1-1 0,0-3 0,-3 3 0,2-4 0,1 1 0,-3-1 0,4-2 0,-3 3 0,1 3 0</inkml:trace>
  <inkml:trace contextRef="#ctx0" brushRef="#br0" timeOffset="486">359 325 12287,'10'0'0,"0"0"0,-1 0 0,1 0 0,0 0 0,-1 0 0,1 0 0,1 0 0,2 0 0,-4 0 0,2 0 0,1 0 0,0 0 0,-2 0 0,4 0 0,1 0 0</inkml:trace>
  <inkml:trace contextRef="#ctx0" brushRef="#br0" timeOffset="1149">815 208 12287,'3'10'0,"1"0"0,-1-1 0,-3 1 0,1 1 0,2 2 0,-2 6 0,3 7 0,-3 2 0,-1 1 0,0 1 0,0 3 0,0 1 0,0 0 0,3-3 0,0-8 0,-1-1 0,-1-4 0,-1-2 0,0 1 0,0-4 0,0-3 0,0-4 0,-1-2 0,-2-4 0,-3 0 0,-3 0 0,-1 0 0,2-1 0,-1-1 0,-1-1 0,6-4 0,-6 3 0,2-2 0,-1-1 0,-1-2 0,1 0 0,-1-1 0,1 0 0,3 0 0,1 1 0,5-1 0,0 4 0,0-1 0,5 2 0,0-3 0,2 2 0,-1-2 0,1 3 0,2-1 0,1 2 0,4-8 0,1 1 0</inkml:trace>
  <inkml:trace contextRef="#ctx0" brushRef="#br0" timeOffset="1733">650 237 12287,'7'3'0,"-1"1"0,-3 0 0,4-1 0,0 4 0,-1-2 0,-1 2 0,0 0 0,-1 2 0,-2 0 0,1 1 0,-1 0 0,-1 0 0,-1-1 0,0 1 0,0 0 0,0-1 0,0 1 0,0 0 0,0-1 0,0 1 0,0 0 0,0-4 0,0 1 0,0-5 0,0 2 0,2-7 0,0-1 0,1-2 0,3 3 0,-1-2 0,0-1 0,3 1 0,-3-1 0,0-1 0,1 0 0,-1 0 0,-2 2 0,4-2 0,0 0 0,-1 1 0,0 0 0,-2 2 0,2-2 0,-3 1 0,4-2 0,-5-2 0,2 4 0</inkml:trace>
  <inkml:trace contextRef="#ctx0" brushRef="#br0" timeOffset="2364">970 179 12287,'6'1'0,"-2"1"0,0 1 0,-1 4 0,3-4 0,-1 1 0,3-1 0,-2 0 0,-2 3 0,1-1 0,-1 0 0,1-2 0,-2 4 0,-1-2 0,3 3 0,0-2 0,-2 1 0,-2 1 0,1 0 0,1-2 0,1 1 0,-4 2 0,0 1 0,0 0 0,0 1 0,0 0 0,0 3 0,0 2 0,-4-4 0,0 5 0,-1 0 0,-3 1 0,3-2 0,-2-1 0,0 1 0,-2-1 0,3-4 0,-1 2 0,0-2 0,-2-1 0,-1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12.765"/>
    </inkml:context>
    <inkml:brush xml:id="br0">
      <inkml:brushProperty name="width" value="0.04286" units="cm"/>
      <inkml:brushProperty name="height" value="0.04286" units="cm"/>
    </inkml:brush>
  </inkml:definitions>
  <inkml:trace contextRef="#ctx0" brushRef="#br0">26 127 12287,'0'-8'0,"0"-1"0,-1 2 0,-2-3 0,-2 2 0,1 4 0,3-5 0,-3-1 0,2 3 0,-2-1 0,2-1 0,2-3 0,0 4 0,0 1 0,0 3 0,2 3 0,2-3 0,3 2 0,7 2 0,3 0 0,-2 0 0,1 0 0,-1 0 0,-3 0 0,3 4 0,0 1 0,2-1 0,-1 1 0,2 1 0,0 4 0,1-1 0,-1 0 0,-1 3 0,-4 1 0,0-1 0,-1 1 0,1 4 0,-2 0 0,-1 0 0,-1 1 0,-6-1 0,1 6 0,-3 1 0,-1-1 0,-1-2 0,-2 1 0,-4-2 0,-4-1 0,1 2 0,-7-4 0,3-2 0,1 0 0,3-7 0,-1 1 0,-3-1 0,-1-1 0,4 0 0,0-4 0,-3 1 0,-3 1 0,2-7 0,1-1 0,3-1 0,1-6 0,-1 2 0,1-4 0,1 0 0,2 3 0,-1 1 0,2-2 0,1-2 0,3 0 0,-2-1 0,2 0 0,4 0 0,2 1 0,-1 3 0,5 2 0,2 0 0,2 0 0,0 3 0,1-3 0,1 1 0,3 3 0,-3 0 0,3 1 0,-1-3 0,1 2 0,-6 2 0,6 1 0,3 0 0,-3 0 0,0 0 0,-3 0 0,-1 0 0,0 0 0,5 6 0,2 1 0</inkml:trace>
  <inkml:trace contextRef="#ctx0" brushRef="#br0" timeOffset="458">675 26 12287,'-8'0'0,"-1"0"0,0 0 0,-3 0 0,-1 1 0,1 3 0,-1-1 0,0 6 0,1 0 0,-1 3 0,3 1 0,0 1 0,-1 1 0,1 2 0,0 4 0,-1-4 0,1 0 0,1 2 0,6-1 0,-1 3 0,3-2 0,1-1 0,0-4 0,0 3 0,0-3 0,0-1 0,4-4 0,2-1 0,-1 2 0,1 1 0,4-2 0,-2-1 0,4 2 0,0-4 0,1-2 0,0-2 0,0-2 0,1 0 0,1 0 0,2 0 0,-1 0 0,4-2 0,1-1 0,3-2 0,1-2 0,1-2 0,-1-9 0,1-2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23.832"/>
    </inkml:context>
    <inkml:brush xml:id="br0">
      <inkml:brushProperty name="width" value="0.04286" units="cm"/>
      <inkml:brushProperty name="height" value="0.04286" units="cm"/>
    </inkml:brush>
  </inkml:definitions>
  <inkml:trace contextRef="#ctx0" brushRef="#br0">1 53 12287,'7'0'0,"1"0"0,0 0 0,2 0 0,1 0 0,4 0 0,0 0 0,0 0 0,3 2 0,0 1 0,1-2 0,1 0 0,0-1 0,-1 0 0,1 0 0,-1 0 0,3 0 0,-3 0 0,2 0 0,1 0 0,-4-2 0,4-2 0,0 1 0,-1 0 0,-1-2 0,-1 2 0,0 1 0,0-2 0,-1 4 0,0-4 0,-1 2 0,0-1 0,-4 1 0,3 2 0,-4 0 0,-1 0 0,-1 0 0,-3 0 0,1 0 0,-1 0 0,1 1 0,-1 0 0,1 2 0,-1-2 0,0 1 0,-1 0 0,-2 0 0,2 0 0,-2-1 0,1-1 0,0 0 0,-1 0 0,0 0 0,-5 0 0,-2 0 0,-1 3 0,-3-2 0,-1 2 0</inkml:trace>
  <inkml:trace contextRef="#ctx0" brushRef="#br0" timeOffset="538">284 276 12287,'7'12'0,"-2"-2"0,0-2 0,0 0 0,-1 2 0,2-1 0,-3 3 0,-1-1 0,1 1 0,-2-2 0,2 2 0,-2 1 0,-1 1 0,-4-2 0,0-2 0,-1-1 0,0 1 0,3-2 0,-3 2 0,-1-1 0,-1-2 0,0-2 0,-1 0 0,1 0 0,-1-1 0,0 0 0,-1-2 0,-2 0 0,0 0 0,1-1 0,-2-2 0,1-1 0,-1 0 0,3-4 0,-2 1 0,1-2 0,0 0 0,0 0 0,4-1 0,0 1 0,1-1 0,3 1 0,0-1 0,1 3 0,2 0 0,1 0 0,0 0 0,4 1 0,1 0 0,2 0 0,2 2 0,-2-3 0,2 2 0,1 1 0,-1-1 0,2 1 0,0-1 0,0 0 0,-1 2 0,-1-1 0,0 1 0,-2 1 0,2 0 0,-1 0 0,-1 0 0,-1 0 0,0 0 0,-1 0 0</inkml:trace>
  <inkml:trace contextRef="#ctx0" brushRef="#br0" timeOffset="1068">180 254 12287,'7'0'0,"0"0"0,1 0 0,-1 0 0,1 0 0,-1 3 0,1-2 0,-1 2 0,1 0 0,-1-2 0,0 3 0,-2-2 0,0 0 0,-2 2 0,2-3 0,1 2 0,-2 2 0,1-3 0,3 4 0,4-2 0</inkml:trace>
  <inkml:trace contextRef="#ctx0" brushRef="#br0" timeOffset="1925">396 321 12287,'0'15'0,"0"-1"0,0-1 0,0-1 0,0-2 0,0 3 0,0-1 0,0 0 0,0-1 0,0-3 0,2 1 0,0-3 0,1 0 0,0-2 0,1-4 0,1-5 0,0-2 0,1-3 0,-2 1 0,1-3 0,1 2 0,1 0 0,-2 1 0,-1 0 0,0-1 0,0 1 0,-1 1 0,1 0 0,-1 1 0,2 0 0,-2 0 0,1 2 0,-2 2 0,4 3 0,-4 3 0,0 3 0,-1 3 0,1 0 0,1 3 0,-1-1 0,2 1 0,-4-3 0,4 2 0,-2-1 0,1-1 0,0 1 0,-1-2 0,1-1 0,1 1 0,-1-2 0,1 0 0,0-2 0,0 0 0,1-2 0,2-2 0,1 0 0,-3-1 0,0 0 0,1-4 0,0-1 0,2 0 0,-2-4 0,0 1 0,-1-1 0,-1 1 0,2-3 0,-1 1 0,1-1 0,-3 2 0,0-1 0,0-1 0,-1 1 0,1 1 0,-3-2 0,0 1 0,0 2 0,0 1 0,0 0 0,0 1 0,0 0 0,-3-1 0,0 1 0,0 2 0,-1 0 0,-1 2 0,2-1 0,-1 1 0,2 0 0,-4 0 0,2-1 0</inkml:trace>
  <inkml:trace contextRef="#ctx0" brushRef="#br0" timeOffset="2661">1029 15 12287,'0'-5'0,"0"0"0,0 4 0,0-3 0,3 4 0,1 0 0,4 0 0,-1 0 0,3 0 0,0 0 0,0 0 0,1 0 0,-2 3 0,2-1 0,1 0 0,-1-1 0,-1 0 0,2 0 0,-1 2 0,1-2 0,-3 0 0,1-1 0,-2 0 0,0 0 0,-1 3 0,1-1 0,-1 0 0,-2-1 0,0-1 0,-3 3 0,1 1 0</inkml:trace>
  <inkml:trace contextRef="#ctx0" brushRef="#br0" timeOffset="2966">1103 134 12287,'4'0'0,"3"0"0,-2 1 0,1 2 0,2-2 0,-1 1 0,1-1 0,-1-1 0,-2 0 0,0 0 0,1 0 0,1 0 0,0 0 0,0 0 0,2 0 0,1 0 0,-2 0 0,2 0 0,-2 0 0,0 0 0,-3-3 0,0 1 0,0 0 0,-1 1 0,6 1 0,-2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51.846"/>
    </inkml:context>
    <inkml:brush xml:id="br0">
      <inkml:brushProperty name="width" value="0.04286" units="cm"/>
      <inkml:brushProperty name="height" value="0.04286" units="cm"/>
    </inkml:brush>
  </inkml:definitions>
  <inkml:trace contextRef="#ctx0" brushRef="#br0">45 77 12287,'-4'0'0,"0"0"0,-1 0 0,1 0 0,1 1 0,0 1 0,0-1 0,1 1 0,1-2 0,-2 0 0</inkml:trace>
  <inkml:trace contextRef="#ctx0" brushRef="#br0" timeOffset="273">0 160 12287,'0'0'0</inkml:trace>
  <inkml:trace contextRef="#ctx0" brushRef="#br0" timeOffset="1435">20 13 12287,'-4'-1'0,"2"-1"0,1 1 0,1-2 0,0 3 0,0 0 0,0-2 0,0 1 0,3-2 0,1 3 0,0 0 0,0 0 0,1 0 0,-1 0 0,0 0 0,1 0 0,-1 0 0,0 0 0,1 0 0,-2 0 0,1 1 0,0 0 0,-1 1 0,-1 1 0,0-1 0,1 0 0,-1 2 0,0-2 0,-2 2 0,0 1 0,0 1 0,0 0 0,0 1 0,-3-3 0,-1 0 0,0 1 0,0-2 0,0 3 0,-3-2 0,1-1 0,2 1 0,-1-3 0,0 1 0,0 1 0,0-1 0,1 0 0,2 0 0,-2-2 0,2 0 0,-1 0 0,3-1 0,0-1 0,0 1 0,3-2 0,1 3 0,0 0 0,0 0 0,1 0 0,1 0 0,0 0 0,1 0 0,-1 3 0,1-1 0,-1 0 0,0-1 0,-2 1 0,2-1 0,-2 3 0,0-2 0,0 3 0,-3-3 0,1 2 0,-1 1 0,-1 1 0,-1 0 0,-1-2 0,1 1 0,-3-2 0,1 0 0,-1-1 0,2 3 0,-2-2 0,-1 0 0,0-1 0,0 2 0,0-1 0,1-2 0,0 0 0,0 1 0,-1 0 0,1 0 0,0-2 0,-1 0 0,1 0 0,0 0 0,0 0 0,-1 0 0,1 0 0,3 0 0,-2-1 0,3-1 0,0 2 0,0-3 0,0 3 0,0 0 0,3 0 0,-3 0 0,3 0 0,-2 0 0,1 0 0,-1 0 0,2 0 0,-3 0 0,3 0 0,-3 0 0,6 0 0,-5 0 0,2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13.950"/>
    </inkml:context>
    <inkml:brush xml:id="br0">
      <inkml:brushProperty name="width" value="0.04286" units="cm"/>
      <inkml:brushProperty name="height" value="0.04286" units="cm"/>
    </inkml:brush>
  </inkml:definitions>
  <inkml:trace contextRef="#ctx0" brushRef="#br0">91 188 12287,'-5'-1'0,"-1"-1"0,0-4 0,-1-1 0,3 2 0,0 0 0,1-1 0,2 1 0,-2 0 0,3 3 0,0-1 0,0 3 0,3 0 0,2 0 0,2 0 0,1 0 0,0 0 0,0 0 0,2 0 0,1 0 0,-1 0 0,2 0 0,-4 0 0,4 0 0,-2 0 0,1 0 0,-1 0 0,-2 0 0,1 1 0,1 1 0,-1 2 0,2 2 0,-3-1 0,0 1 0,0 1 0,0 2 0,-1 1 0,-2 0 0,2 2 0,-2-2 0,-1 3 0,-2 2 0,2 2 0,-1 0 0,-2 2 0,0 1 0,-4-1 0,-3 1 0,0-1 0,-2-1 0,0-1 0,-1 0 0,-1-1 0,0-1 0,-1-4 0,1-1 0,-1-1 0,2-1 0,0-3 0,1-1 0,0 0 0,1-3 0,-1 0 0,0-1 0,0 0 0,0 0 0,0-2 0,0-2 0,1 1 0,-1-1 0,0-2 0,0 1 0,0-2 0,0-1 0,3 3 0,1 0 0,0-2 0,2 0 0,1 2 0,1 0 0,0-1 0,1 1 0,2 1 0,2 0 0,2-1 0,1 0 0,0-2 0,1 1 0,1 1 0,0 2 0,3-1 0,0-1 0,-1 1 0,3 1 0,-3-1 0,1 1 0,0 1 0,-2 1 0,1 1 0,0 0 0,1 0 0,-4 3 0,3-2 0,-4 3 0</inkml:trace>
  <inkml:trace contextRef="#ctx0" brushRef="#br0" timeOffset="621">523 196 12287,'3'-8'0,"0"0"0,0 0 0,-1 0 0,1 1 0,2-1 0,-3 0 0,1 0 0,0 0 0,-1 0 0,1 4 0,-3 0 0,-1 2 0,-2-1 0,1 1 0,-5 4 0,-3 2 0,-1 0 0,0 2 0,-1 5 0,0 1 0,0 0 0,-1 4 0,-2-1 0,2 2 0,2 1 0,2-1 0,1 1 0,1 1 0,-1 1 0,3-3 0,3 2 0,1-3 0,1 0 0,1-3 0,1-1 0,4-3 0,1-2 0,0-4 0,2-1 0,2-1 0,2-1 0,2 0 0,0-1 0,1-1 0,0-3 0,0-2 0,2-2 0,1-1 0,1 0 0,-2-2 0,0 4 0,-2-1 0,-3 2 0,-1 2 0,-1-1 0,-6-4 0,2 1 0</inkml:trace>
  <inkml:trace contextRef="#ctx0" brushRef="#br0" timeOffset="1224">12 715 12287,'-4'-4'0,"0"4"0,1-3 0,2 2 0,1 1 0,5 0 0,3-1 0,3-1 0,1 1 0,4-2 0,3 1 0,2 0 0,0-2 0,1-2 0,4 1 0,1-1 0,3-1 0,3-1 0,3 0 0,1 1 0,3 1 0,0 2 0,-2-1 0,-3 2 0,-1-1 0,-1 2 0,-8 2 0,1 0 0,-7 0 0,-1 0 0,-3 0 0,-2 0 0,-6 0 0,0 0 0,-3 3 0,-1 1 0,-7 4 0,-2 1 0,-4 1 0,-3 0 0,-2 1 0,0-4 0</inkml:trace>
  <inkml:trace contextRef="#ctx0" brushRef="#br0" timeOffset="1283">122 880 12287,'-12'0'0,"1"-3"0,8 1 0,6-3 0,2 3 0,7-1 0,0 2 0,1 1 0,0 0 0,2 0 0,-1 1 0,-1 2 0,-3-1 0,2 3 0,1 0 0,-1-1 0,-2 3 0,0 0 0,-1 1 0,-1 3 0,-1 0 0,-2-1 0,-3 1 0,-1 1 0,-2 4 0,-1 2 0,-4 1 0,-4 0 0,1-5 0,-5 2 0,0-2 0,0 1 0,0-2 0,1-1 0,0-3 0,1-2 0,-3-3 0,3 0 0,-1 0 0,0-2 0,2-5 0,-1-1 0,1-2 0,1 1 0,4 0 0,2-3 0,0 0 0,2 0 0,1 0 0,1 0 0,0 1 0,1-1 0,2 0 0,2 0 0,2 0 0,4 0 0,0 0 0,1 1 0,2-1 0,-2 2 0,1 2 0,-1 0 0,0-1 0,1 4 0,3-2 0,0 2 0,-1 1 0,-2 0 0,2-3 0,-3-2 0</inkml:trace>
  <inkml:trace contextRef="#ctx0" brushRef="#br0" timeOffset="1897">421 943 12287,'-8'-4'0,"0"4"0,4-3 0,1 6 0,3 2 0,0 2 0,0 1 0,0 0 0,0 2 0,0 1 0,0-1 0,0-2 0,0 1 0,0 1 0,0-4 0,2 2 0,1-1 0,3-1 0,-1-1 0,2-2 0,1-3 0,-1-3 0,-1-2 0,-1-2 0,1 1 0,2-1 0,-2-2 0,0 1 0,1-1 0,-3 1 0,1 0 0,1 0 0,-2 0 0,2 1 0,-1-1 0,1 0 0,-2 0 0,-1 1 0,1 2 0,-3 0 0,1 3 0,-1 4 0,-1 2 0,0 5 0,0 0 0,0 4 0,0 1 0,0 1 0,3 2 0,0 1 0,-2 3 0,0 2 0,-1 4 0,0 1 0,0 1 0,0-1 0,0-2 0,0-1 0,-1-2 0,-1-2 0,1-5 0,-3 0 0,1-4 0,-2-4 0,0-1 0,0-1 0,-1 0 0,-1-5 0,-1 2 0,-1-2 0,-1-1 0,1 0 0,-2-1 0,0-1 0,1 0 0,-1-2 0,3 2 0,0-1 0,1-2 0,0 3 0,0-2 0,3-1 0,1 1 0,0-1 0,3-3 0,0 0 0,0 0 0,1-1 0,1 0 0,4-2 0,2 0 0,1 1 0,2 0 0,-2 0 0,1 1 0,0 1 0,0 1 0,0-1 0,2 0 0,-3-4 0,2 0 0</inkml:trace>
  <inkml:trace contextRef="#ctx0" brushRef="#br0" timeOffset="2588">445 817 12287,'0'-8'0,"0"0"0,0 1 0,0-1 0,0 0 0,-1 3 0,-2 3 0,2 2 0,-2 2 0,-1 4 0,3 1 0,-5 0 0,1 0 0,1 1 0,-2-5 0,3 5 0,0-2 0,0-2 0,1 3 0,-3-1 0,3-3 0,-1 1 0,4-8 0,1-1 0,2-2 0,2-1 0,-1 0 0,-3 3 0,1 1 0,1 0 0,-2 1 0,3 1 0,1-1 0,-2 1 0,2 2 0,0 0 0,-2 2 0,1 2 0,1 0 0,1 1 0,0 3 0,-1 0 0,0 0 0,-3 0 0,2 0 0,0-1 0,3 1 0</inkml:trace>
  <inkml:trace contextRef="#ctx0" brushRef="#br0" timeOffset="3191">979 605 12287,'-7'0'0,"-1"0"0,3-1 0,2-1 0,-1 0 0,4-1 0,-4 3 0,4 0 0,1 0 0,2 0 0,-3-4 0,4 0 0</inkml:trace>
  <inkml:trace contextRef="#ctx0" brushRef="#br0" timeOffset="3802">1302 157 12287,'0'-8'0,"0"0"0,0 0 0,0 0 0,0 0 0,0 0 0,3 4 0,3 1 0,1 3 0,4 0 0,1 0 0,4 0 0,1 2 0,1 1 0,-2 6 0,3-1 0,-2 3 0,2 0 0,-5 3 0,0-2 0,-1 2 0,-4 2 0,-1-2 0,-3 4 0,-2 0 0,-2 0 0,-5 2 0,-2 4 0,-3-1 0,-4 1 0,-2 0 0,-1-3 0,-1 0 0,0-5 0,-1 0 0,0-2 0,2-6 0,1-1 0,1-2 0,1-2 0,2 1 0,1-3 0,2-2 0,0-3 0,0 0 0,0-5 0,1 0 0,2-3 0,1 0 0,1 3 0,2-3 0,-2 1 0,3-1 0,0 1 0,2 2 0,2 1 0,0 2 0,1-1 0,3 3 0,0-3 0,1 1 0,1 1 0,0 2 0,3-1 0,1-1 0,1 1 0,1 2 0,-1 0 0,0 1 0,-2 1 0,1 1 0,-3 1 0,-1 3 0,-2 2 0</inkml:trace>
  <inkml:trace contextRef="#ctx0" brushRef="#br0" timeOffset="4403">1616 227 12287,'-4'-7'0,"-2"-1"0,3 0 0,1 3 0,2 6 0,1 6 0,0 4 0,2 1 0,2 0 0,-2 2 0,-1-1 0,2 1 0,-3-2 0,2-1 0,0-1 0,0 1 0,0-1 0,-1-2 0,1-1 0,2-1 0,-3-3 0,3-3 0,2 0 0,0 0 0,0-3 0,1-4 0,1-2 0,2-4 0,-3 0 0,3-1 0,-3-1 0,0 1 0,0 0 0,-1-2 0,-1 1 0,0 2 0,-2-1 0,1 4 0,-2 0 0,0 4 0,0 1 0,0 7 0,-3 3 0,0 4 0,3 4 0,-2 3 0,2 5 0,-2 2 0,2 0 0,-2 2 0,1 0 0,0 1 0,1 0 0,-2-2 0,1-1 0,-1-1 0,-1-1 0,0-4 0,-1 1 0,-1-3 0,-4-2 0,-1-5 0,0 0 0,-1-1 0,0-3 0,0 0 0,-1-1 0,-1-2 0,3-1 0,-2-2 0,0-3 0,1-2 0,3 1 0,-2-1 0,2-2 0,1 0 0,1-1 0,1 1 0,2-2 0,2 1 0,1-1 0,3 2 0,-1-3 0,2 1 0,1 4 0,0-3 0,0 1 0,3 0 0,-2 0 0,1 2 0,0-1 0,-1 1 0,2 1 0,-2 0 0,0-2 0,-1-5 0</inkml:trace>
  <inkml:trace contextRef="#ctx0" brushRef="#br0" timeOffset="4463">1742 15 12287,'-8'-4'0,"3"-2"0,0 3 0,0 1 0,-2 5 0,0 2 0,-1 2 0,3 4 0,-4 2 0,-1 0 0,1 0 0,2-4 0,0 2 0,3-2 0,1-1 0,0-1 0,3 1 0,1-3 0,1-4 0,4-2 0,1-4 0,0-3 0,-1 0 0,-1-3 0,-1 2 0,3-1 0,-3 1 0,-1 1 0,3 1 0,-4-1 0,1 0 0,0 0 0,-2 3 0,3 0 0,-1 2 0,-1 0 0,3 3 0,1 0 0,-1 1 0,0 2 0,1 2 0,1 2 0,1 1 0,0 1 0,0 0 0,0 2 0,-3 2 0,0-3 0,1 0 0,1 2 0,1 0 0</inkml:trace>
  <inkml:trace contextRef="#ctx0" brushRef="#br0" timeOffset="5047">1121 676 12287,'-4'3'0,"-1"-2"0,3 2 0,1-3 0,-2 0 0,6 0 0,1 0 0,5 0 0,2 0 0,5-3 0,1 2 0,6-2 0,3 2 0,1-2 0,0 2 0,4-2 0,4 0 0,3 0 0,2-2 0,0 2 0,1-1 0,0 1 0,-2-2 0,2 2 0,-3 1 0,-1 1 0,-6-1 0,2-1 0,-2 1 0,-1 1 0,-3-1 0,0-1 0,-2 1 0,-2 2 0,-5 0 0,0 0 0,-3 0 0,-2 0 0,-4 0 0,2 0 0,-2 0 0,-2 0 0,-2 0 0,-2 3 0,-4 1 0,-1 1 0,-5 1 0,-4-3 0,-6-1 0,0-2 0</inkml:trace>
  <inkml:trace contextRef="#ctx0" brushRef="#br0" timeOffset="5840">1310 904 12287,'-6'-7'0,"2"1"0,1 0 0,0 4 0,3-4 0,0 0 0,0 2 0,0-1 0,1 3 0,2-1 0,2 2 0,2 1 0,1 1 0,3 2 0,2 2 0,-1 5 0,1 0 0,-1 1 0,0 0 0,-2-2 0,3 2 0,-2 1 0,-1 1 0,-2-1 0,-1 0 0,-1 0 0,-4 1 0,-1 0 0,-1 2 0,-2-1 0,-3-1 0,0 0 0,-6 2 0,0-1 0,1-1 0,-2-5 0,3 0 0,-3 0 0,0-2 0,2-2 0,-3 0 0,1 0 0,0-3 0,1 0 0,-1-2 0,1 0 0,1-2 0,-1-3 0,1 1 0,2-2 0,2-1 0,2 0 0,-1 0 0,1 0 0,1 0 0,2 0 0,-1 1 0,3-1 0,1 0 0,5 3 0,-2-1 0,2 0 0,1-1 0,3 2 0,1 1 0,2-1 0,2 1 0,-2 1 0,4-1 0,-1 0 0,-1 3 0,0 0 0,1 1 0,-1 0 0,-1 0 0,-1-4 0,2 0 0,0-4 0</inkml:trace>
  <inkml:trace contextRef="#ctx0" brushRef="#br0" timeOffset="6569">1546 935 12287,'-7'1'0,"1"2"0,3 2 0,0 2 0,1 1 0,0 0 0,1 3 0,1-1 0,0 2 0,0 0 0,0 0 0,0-1 0,0 1 0,1-1 0,2-1 0,-3-1 0,4-2 0,-1-2 0,2-2 0,3-3 0,0 0 0,-1-3 0,1-2 0,0-2 0,0-1 0,1-3 0,-1 0 0,1 0 0,-2-1 0,-1-1 0,2 3 0,0 0 0,0 1 0,-3 4 0,0 0 0,1 3 0,1-1 0,-2 7 0,-3 3 0,-1 3 0,-1-1 0,3 1 0,0-1 0,-2 2 0,1-1 0,0-2 0,0 0 0,1-3 0,-3 1 0,1-5 0,1 1 0,0-4 0,0-3 0,2-2 0,-1-2 0,1-1 0,3-3 0,-3 0 0,0 0 0,1 0 0,-1 1 0,-1-3 0,2 2 0,0-2 0,-1-1 0,3 3 0,-5 1 0,1 1 0,0 1 0,-2 1 0,3 2 0,-1-1 0,-1 3 0,3 3 0,0 4 0,3 3 0</inkml:trace>
  <inkml:trace contextRef="#ctx0" brushRef="#br0" timeOffset="7197">1837 959 12287,'0'4'0,"3"-1"0,1-2 0,2 1 0,-1 1 0,-2 0 0,2 0 0,1 2 0,-3 2 0,0 1 0,-2 0 0,-1 0 0,0 0 0,0-1 0,-1-1 0,-1-1 0,0 1 0,-4 1 0,4 1 0,-4-4 0,5 1 0,-1-4 0,4 2 0,0 0 0,3-3 0,1 0 0,1 0 0,1 0 0,-1 0 0,-1 2 0,-1 1 0,-2-1 0,1-1 0,0 2 0,-2 1 0,-2 4 0,0 0 0,-3-3 0,-3 1 0,-1 2 0,-3 2 0,-1 0 0,-1-3 0,1-1 0,-3 1 0,5-3 0,-1 3 0,1-1 0,1-1 0,0-3 0,1 2 0,2-1 0,-2-2 0,3 2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4.281"/>
    </inkml:context>
    <inkml:brush xml:id="br0">
      <inkml:brushProperty name="width" value="0.04286" units="cm"/>
      <inkml:brushProperty name="height" value="0.04286" units="cm"/>
    </inkml:brush>
  </inkml:definitions>
  <inkml:trace contextRef="#ctx0" brushRef="#br0">44 288 12287,'-4'-5'0,"2"-3"0,-2 2 0,0-1 0,1 1 0,3 0 0,0-1 0,0 3 0,0-2 0,0 3 0,0-3 0,0 5 0,0 1 0,0 7 0,1 5 0,1 2 0,1 1 0,0 2 0,-3 0 0,1 1 0,1-1 0,-1 0 0,2 0 0,-2-3 0,-1-2 0,3-2 0,1-2 0,1 1 0,-2-1 0,3-2 0,-4-3 0,4-4 0,1-1 0,1-6 0,0-5 0,1 0 0,0-3 0,0 3 0,-1-2 0,1 0 0,0-2 0,-1 3 0,0 0 0,-1 1 0,-1-1 0,-1 1 0,3-2 0,-1 4 0,-1 1 0,-4 1 0,1 1 0,-2 3 0,-1 2 0,0 6 0,0 3 0,0 1 0,0 3 0,0 1 0,0 5 0,0 3 0,1 1 0,0 3 0,2 2 0,-1 3 0,0 0 0,0 3 0,2 0 0,1 0 0,-3-6 0,1 0 0,-2-2 0,-1-1 0,3-5 0,-1-1 0,0-2 0,-1-4 0,-1 0 0,0-1 0,-4-4 0,-1-2 0,-3-2 0,-1-1 0,1 0 0,-1 0 0,0 0 0,-1 0 0,0 0 0,-3 0 0,0 0 0,1 0 0,-1 0 0,-1 0 0,1 0 0,2 0 0,0-1 0,4-1 0,1-1 0,3-1 0,-3 1 0,4-2 0,-1-4 0,2 1 0,5-2 0,2-1 0,2 0 0,0 0 0,1-1 0,0-1 0,0 1 0,3-1 0,-1 0 0,2 3 0,0-3 0,-3 0 0,4 2 0,-1-2 0</inkml:trace>
  <inkml:trace contextRef="#ctx0" brushRef="#br0" timeOffset="1293">114 1 12287,'3'6'0,"1"-1"0,0 2 0,-2-2 0,2 1 0,0 1 0,0 0 0,3 2 0,-1 0 0,-4-2 0,3 0 0,-1-1 0,-2 1 0,0-2 0,0 0 0,2 1 0,1-1 0,-3 3 0,1-3 0,1-1 0,-3 1 0,2-2 0,2-2 0,-4 3 0,3-4 0,-5 0 0,-2 0 0,1-3 0,-3-1 0,1-1 0,-2 2 0,0-2 0,1 3 0,0-2 0,1 0 0,-2 2 0,3-3 0,-2 1 0,3 0 0,-2 3 0,0-2 0,3-1 0,-3 2 0,0-1 0,3-1 0,-1 1 0,0 1 0,-1-4 0,2 4 0,-2-4 0,1 1 0,-1-1 0,2 1 0,-2 2 0,2 2 0,1-3 0,0 1 0,0 2 0,0-3 0,0 4 0,-1 1 0,-2 2 0,1-1 0,-3 3 0,-2 2 0,-1 1 0,0 1 0,2-1 0,0 1 0,0-1 0,-3-1 0,2-2 0,1 2 0,-1-2 0,3 0 0,0 0 0,0-1 0,1-2 0,0 1 0,2-2 0,-3-1 0,4 0 0,0 0 0,4 0 0,-3 0 0,2-1 0,-3-2 0,3 1 0,1-2 0,0-1 0,0 0 0,2-1 0,-2-3 0,0 1 0,2-1 0,2 0 0,-1 1 0,-1-1 0,-4 3 0,3 0 0,0 1 0,0 0 0,-3 0 0,2 3 0,0-1 0,-3-1 0,1 1 0,-1 2 0,-2 0 0,0 5 0,-3 0 0,-1 0 0,2 3 0,-3-1 0,3-2 0,-2 2 0,2 1 0,-3-2 0,3 1 0,-4-1 0,2 4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6.991"/>
    </inkml:context>
    <inkml:brush xml:id="br0">
      <inkml:brushProperty name="width" value="0.04286" units="cm"/>
      <inkml:brushProperty name="height" value="0.04286" units="cm"/>
    </inkml:brush>
  </inkml:definitions>
  <inkml:trace contextRef="#ctx0" brushRef="#br0">87 486 12287,'4'9'0,"-2"-1"0,3-2 0,-1 0 0,2-4 0,0 1 0,-1-6 0,1-3 0,0-2 0,-2-4 0,4 1 0,-2-2 0,2-2 0,0-1 0,1 2 0,-1-4 0,-1 1 0,-2 1 0,1 4 0,3-2 0,-1 1 0,-3 3 0,3 0 0,-3 1 0,0 1 0,-2-1 0,2 4 0,-4 1 0,2 8 0,-2 1 0,1 1 0,1 0 0,1-1 0,-2 4 0,2 1 0,1 1 0,-2 0 0,1 3 0,1-1 0,0 1 0,1 1 0,2 4 0,-2 4 0,0 2 0,-1 0 0,2 7 0,-1 1 0,0 0 0,-2-1 0,0-1 0,-1-1 0,0-2 0,0-5 0,-3-3 0,0-4 0,0-1 0,-1-5 0,-2 2 0,-3-2 0,-2-2 0,0-3 0,-1-2 0,0-2 0,1-1 0,-5 3 0,0 0 0,-2-1 0,1-1 0,0-2 0,-1-1 0,0-2 0,0-1 0,-2 2 0,1-3 0,1 0 0,4-2 0,1-4 0,2 1 0,2-1 0,4 0 0,1 1 0,1-4 0,1 0 0,1-1 0,4-3 0,5 0 0,1-2 0,2-2 0,0 3 0,3-1 0,-1 1 0,2 0 0,-6 5 0,5-4 0,-3 4 0,0-1 0,-4 7 0,2 0 0,-2 1 0,-2 1 0,1-2 0</inkml:trace>
  <inkml:trace contextRef="#ctx0" brushRef="#br0" timeOffset="493">44 321 12287,'4'12'0,"-3"-1"0,2 3 0,0-1 0,0 1 0,0-3 0,-3 4 0,1-1 0,2 0 0,-2-2 0,2-3 0,-2 0 0,-1-1 0,1 0 0,1-1 0,1-1 0,0-4 0,0 1 0,-2-2 0,7-5 0,-3-1 0</inkml:trace>
  <inkml:trace contextRef="#ctx0" brushRef="#br0" timeOffset="1648">105 69 12287,'4'0'0,"4"0"0,-6 1 0,3 1 0,-1 4 0,2-1 0,-4 1 0,1 0 0,1-1 0,-2 2 0,3-1 0,-1 2 0,3 1 0,-2-1 0,0 1 0,1 0 0,-3-4 0,3 1 0,-4-4 0,2 2 0,-5-8 0,-1-2 0,-1-1 0,-1 1 0,2 0 0,-2-1 0,-1 0 0,2-3 0,-1-1 0,-1 0 0,0 0 0,2 1 0,-2 2 0,0-1 0,0 0 0,3 1 0,-3-1 0,1 0 0,-2 3 0,2 2 0,-1 0 0,3-3 0,-2 6 0,1-2 0,2 3 0,-2 3 0,2-1 0,0 3 0,-2-1 0,2 2 0,-3 0 0,0 2 0,2-2 0,-2-1 0,-1 2 0,0 1 0,2 2 0,-2 0 0,0 2 0,0-2 0,3 0 0,-3-1 0,0 0 0,0-1 0,0 1 0,-1 0 0,3-1 0,-1 1 0,3-3 0,-3-1 0,1-1 0,0 1 0,0-3 0,3 2 0,0-4 0,0-1 0,0-2 0,0 1 0,1-3 0,2 2 0,-2-1 0,3 1 0,0-3 0,-2-2 0,3 0 0,2-1 0,-2 0 0,1 1 0,1-1 0,-3 3 0,-1 1 0,0 0 0,0 1 0,1 1 0,-1-3 0,-2 3 0,2-3 0,-1 4 0,1-1 0,-2 2 0,2 1 0,-6 4 0,-2 1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6.861"/>
    </inkml:context>
    <inkml:brush xml:id="br0">
      <inkml:brushProperty name="width" value="0.04286" units="cm"/>
      <inkml:brushProperty name="height" value="0.04286" units="cm"/>
    </inkml:brush>
  </inkml:definitions>
  <inkml:trace contextRef="#ctx0" brushRef="#br0">41 106 12287,'-8'-1'0,"0"-1"0,-1 1 0,1-2 0,4 2 0,0 1 0,4 0 0,0 0 0,4 0 0,-2 0 0,3 0 0,-2 0 0,2 0 0,1 0 0,2 0 0,0 0 0,0 0 0,0 0 0,0 0 0,0 0 0,1 0 0,2 0 0,-1 0 0,3 0 0,-2 0 0,-1 0 0,-1 0 0,-1 0 0,0 0 0,0 0 0,-2 0 0,-1 0 0,2 0 0,-3 0 0,2 0 0,-5 0 0,4 0 0,-2 0 0,-3-3 0,4-2 0</inkml:trace>
  <inkml:trace contextRef="#ctx0" brushRef="#br0" timeOffset="739">41 17 12287,'-8'-1'0,"0"-2"0,2 3 0,1-3 0,3-2 0,-2 4 0,4-2 0,0 3 0,0 0 0,4 0 0,0 0 0,5 0 0,-1 0 0,0 0 0,0 0 0,0 0 0,0 0 0,0 0 0,0 0 0,0 0 0,1 0 0,-1 0 0,0 0 0,0 0 0,0 0 0,0 0 0,0 0 0,0 0 0,0 0 0,0 0 0,1 0 0,-1 0 0,0 0 0,0 0 0,-3 0 0,1 0 0,-4 0 0,4 0 0,-3 3 0,2-1 0,-3 5 0,1-3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9.218"/>
    </inkml:context>
    <inkml:brush xml:id="br0">
      <inkml:brushProperty name="width" value="0.04286" units="cm"/>
      <inkml:brushProperty name="height" value="0.04286" units="cm"/>
    </inkml:brush>
  </inkml:definitions>
  <inkml:trace contextRef="#ctx0" brushRef="#br0">373 49 12287,'0'-5'0,"0"0"0,0 2 0,0-3 0,0 4 0,0-4 0,0 4 0,0-4 0,0 4 0,0-2 0,0 1 0,-3 2 0,-3-1 0,-1 1 0,-1 1 0,0 0 0,0 0 0,-1 0 0,-1 0 0,-2 0 0,-1 0 0,0 0 0,-2 0 0,0 1 0,2 1 0,-1-1 0,-1 3 0,0-1 0,2-1 0,0 2 0,0-2 0,1 1 0,0 2 0,3-3 0,-1 1 0,0 1 0,-1 1 0,4 0 0,-3 0 0,0 1 0,1 2 0,0 0 0,2 0 0,1 0 0,0 0 0,3 0 0,1 0 0,-2 0 0,2 1 0,-2 1 0,0 1 0,2-1 0,1-1 0,1-1 0,0 0 0,0 0 0,0 0 0,0 0 0,0 1 0,0-1 0,0 0 0,1 0 0,1 0 0,1 0 0,2-2 0,-1 1 0,0 0 0,3-1 0,0 1 0,1 1 0,0 0 0,0-3 0,1 1 0,1-1 0,1-1 0,0 0 0,-3-4 0,1 0 0,2 0 0,-2 0 0,4 0 0,-1 0 0,-2 0 0,-1-4 0,-1 0 0,0-1 0,0-1 0,0 1 0,0-3 0,0 0 0,-3-1 0,-2 1 0,-3 0 0,0 0 0,0 3 0,0-1 0,0 0 0,0-1 0,-3-1 0,-3 0 0,-1 2 0,-1 1 0,-1 2 0,-1-2 0,-2-1 0,0 2 0,1-1 0,-2 3 0,1-1 0,-1-2 0,2 4 0,-1-2 0,-1 2 0,1 1 0,1-3 0,-3 1 0,0 0 0,5 1 0,1 1 0,1 0 0,3 3 0,0 2 0,4 3 0,4 0 0,0 0 0</inkml:trace>
  <inkml:trace contextRef="#ctx0" brushRef="#br0" timeOffset="739">624 49 12287,'0'-7'0,"-2"1"0,-1 0 0,-2 4 0,2-4 0,-1 4 0,2-4 0,1 4 0,-4-1 0,3 3 0,0 1 0,-4 1 0,4-1 0,-3 3 0,1 0 0,-1 1 0,2-1 0,-2 2 0,-1 0 0,-1 1 0,-1 1 0,2 1 0,1-1 0,0 0 0,-1 0 0,1 1 0,2 2 0,-3-2 0,4 2 0,-1-2 0,-1 2 0,3-2 0,-1 2 0,1-2 0,1-1 0,0 0 0,0 0 0,0 0 0,0 1 0,0-1 0,0 0 0,1 0 0,1 0 0,0 0 0,3 0 0,-1 0 0,1 0 0,-3-2 0,3-1 0,-1 1 0,1-2 0,0 3 0,4-1 0,2 1 0,-4 0 0,3-1 0,0-4 0,4 3 0,-2-1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598"/>
    </inkml:context>
    <inkml:brush xml:id="br0">
      <inkml:brushProperty name="width" value="0.08571" units="cm"/>
      <inkml:brushProperty name="height" value="0.08571" units="cm"/>
      <inkml:brushProperty name="color" value="#00A0D7"/>
    </inkml:brush>
  </inkml:definitions>
  <inkml:trace contextRef="#ctx0" brushRef="#br0">408 147 12287,'-8'-11'0,"2"2"0,-1 3 0,1-8 0,-4 6 0,0-1 0,7 0 0,-4 3 0,2-5 0,1 2 0,-5-2 0,4 6 0,-4-4 0,-2 2 0,3-4 0,-2 6 0,0 1 0,-3 2 0,-1 2 0,0 0 0,0 2 0,0 3 0,2 6 0,2 3 0,-4 3 0,2 1 0,-5 4 0,-1 4 0,3 5 0,1 2 0,-2 0 0,-2-1 0,6 2 0,-2 3 0,4 1 0,2-2 0,-4-1 0,8-3 0,1 0 0,1 1 0,2-6 0,0 0 0,2 2 0,2 2 0,-1-4 0,7-2 0,1-1 0,1-4 0,-2 5 0,-1-1 0,2-1 0,2-1 0,1-6 0,1 9 0,2-2 0,2-3 0,2-1 0,-4-3 0,3 0 0,2 1 0,1-7 0,5 0 0,1-1 0,-1 0 0,0-6 0,0 3 0,0-4 0,0-2 0,0 0 0,0 0 0,0 0 0,0 0 0,-4 0 0,-2 0 0,-1 0 0,1 0 0,-3-6 0,3-2 0,0 2 0,0-2 0,-5-4 0,3 1 0,-1-4 0,0-1 0,4-2 0,-5-2 0,0-3 0,-3-3 0,4 6 0,0-3 0,-2 1 0,-1 1 0,-7-3 0,0 4 0,1-2 0,-2 2 0,-1 0 0,-4-1 0,2-6 0,0 3 0,-7 1 0,-2-1 0,0 6 0,-5-3 0,-2 1 0,-1-2 0,1 2 0,0-6 0,-3 2 0,-2-2 0,4 1 0,-7-4 0,2 1 0,-2-1 0,3 4 0,-2 0 0,0 1 0,0 4 0,1-3 0,-5 2 0,1 1 0,5 1 0,-1 5 0,-1 1 0,-2 4 0,-2 2 0,3-4 0,-3 6 0,2 1 0,3 3 0,0 1 0,-2 0 0,-5 0 0,9 0 0,1 1 0,1 3 0,1 1 0,-2 6 0,0-4 0,0 0 0,0 1 0,5-1 0,-1-3 0,-1 1 0,3 6 0,-1-4 0,-2 0 0,-1 1 0,2 3 0,3-5 0,0 3 0,2 2 0,5 6 0,0-1 0,0 0 0</inkml:trace>
  <inkml:trace contextRef="#ctx0" brushRef="#br0" timeOffset="1">521 506 12287,'-11'-9'0,"4"1"0,1 1 0,-1 4 0,3-8 0,2 7 0,-4 4 0,6 11 0,0 5 0,0 6 0,2-2 0,1 5 0,2 0 0,-3 1 0,2-1 0,-1 4 0,1-4 0,0-1 0,-1-1 0,-1-3 0,3 2 0,-2-2 0,1-8 0,0-1 0,4-7 0,6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32.085"/>
    </inkml:context>
    <inkml:brush xml:id="br0">
      <inkml:brushProperty name="width" value="0.08571" units="cm"/>
      <inkml:brushProperty name="height" value="0.08571" units="cm"/>
    </inkml:brush>
  </inkml:definitions>
  <inkml:trace contextRef="#ctx0" brushRef="#br0">1 0 12287,'26'0'0,"0"0"0,3 0 0,-3 0 0,-5 0 0,6 0 0,-3 0 0,2 0 0,-5 0 0,6 0 0,-6 0 0,-1 0 0,0 0 0,-1 0 0,-8 0 0,-2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29.606"/>
    </inkml:context>
    <inkml:brush xml:id="br0">
      <inkml:brushProperty name="width" value="0.04286" units="cm"/>
      <inkml:brushProperty name="height" value="0.04286" units="cm"/>
    </inkml:brush>
  </inkml:definitions>
  <inkml:trace contextRef="#ctx0" brushRef="#br0">138 178 12287,'0'-3'0,"0"-1"0,0 2 0,0 0 0,0-2 0,0-1 0,0 1 0,0 0 0,0-1 0,0 1 0,0 0 0,0-1 0,1-1 0,1-1 0,0 1 0,0-1 0,-2 0 0,0 1 0,-2-1 0,-1 1 0,-1-1 0,2 3 0,-2-1 0,-1 0 0,-1 2 0,-1 1 0,1 1 0,-1 2 0,0 1 0,1 3 0,-1 0 0,1 4 0,-1 1 0,0 0 0,1 2 0,-1 0 0,1 1 0,-1 1 0,0 2 0,3-2 0,0 3 0,-1 0 0,2 0 0,-2-4 0,2 1 0,2-2 0,0-2 0,1-1 0,0-1 0,1-3 0,1-1 0,0-2 0,2-2 0,1 0 0,1-3 0,0-1 0,1-1 0,0-2 0,-3 4 0,0-3 0,2 0 0,-1 0 0,0-1 0,-2 1 0,1-1 0,0 1 0,-2-2 0,2 0 0,-1 0 0,1-1 0,-2 2 0,2 1 0,-1-2 0,1-1 0,-2 4 0,0-1 0,-1 0 0,-1 0 0,0 2 0,0-1 0,0 4 0,0-2 0,0 9 0,0-2 0,0 5 0,0-2 0,0 0 0,0-1 0,0 1 0,0 0 0,0-1 0,0 1 0,0 0 0,0 2 0,0-2 0,0 2 0,0-1 0,0 1 0,0-2 0,0 2 0,0-2 0,0 0 0,0-1 0,0 1 0,0-1 0,2-1 0,3-1 0,-2-2 0,2 0 0,0-1 0,-1-1 0,0 0 0,1-1 0,1-1 0,1 1 0,-1-5 0,1 3 0</inkml:trace>
  <inkml:trace contextRef="#ctx0" brushRef="#br0" timeOffset="1397">402 7 12287,'3'-4'0,"-2"2"0,4 2 0,0 0 0,1 0 0,-2 0 0,0 2 0,2 0 0,-1 3 0,0-1 0,-1 2 0,-2 1 0,4-2 0,-3 1 0,2 2 0,-1 1 0,0 1 0,1 2 0,-2 3 0,0 1 0,2 2 0,-3 2 0,0 2 0,1 2 0,-2 0 0,1-1 0,-1 0 0,-1-2 0,-2-3 0,-1-2 0,-1 0 0,-1-2 0,1-4 0,0 1 0,-1-3 0,1-4 0,0-1 0,-2 0 0,1-3 0,-5 6 0,0-2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4.969"/>
    </inkml:context>
    <inkml:brush xml:id="br0">
      <inkml:brushProperty name="width" value="0.04286" units="cm"/>
      <inkml:brushProperty name="height" value="0.04286" units="cm"/>
    </inkml:brush>
  </inkml:definitions>
  <inkml:trace contextRef="#ctx0" brushRef="#br0">18 18 12287,'-5'-5'0,"2"-1"0,-2 4 0,4-2 0,-3 4 0,4 0 0,0 0 0,4 0 0,1 0 0,4 0 0,0 0 0,0 0 0,0 0 0,0 0 0,0 0 0,0 0 0,0 0 0,-1 0 0,1 0 0,3 0 0,0 0 0,-1 0 0,-1 0 0,0 0 0,1 0 0,1 0 0,-1 0 0,-2 0 0,0 0 0,-4 1 0,-2 2 0,-2 2 0,-1 3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5.202"/>
    </inkml:context>
    <inkml:brush xml:id="br0">
      <inkml:brushProperty name="width" value="0.04286" units="cm"/>
      <inkml:brushProperty name="height" value="0.04286" units="cm"/>
    </inkml:brush>
  </inkml:definitions>
  <inkml:trace contextRef="#ctx0" brushRef="#br0">0 0 12287,'9'0'0,"0"1"0,0 1 0,1 1 0,2-1 0,-1-1 0,4-1 0,1 0 0,4 0 0,-1 0 0,7 0 0,-4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5.911"/>
    </inkml:context>
    <inkml:brush xml:id="br0">
      <inkml:brushProperty name="width" value="0.04286" units="cm"/>
      <inkml:brushProperty name="height" value="0.04286" units="cm"/>
    </inkml:brush>
  </inkml:definitions>
  <inkml:trace contextRef="#ctx0" brushRef="#br0">126 0 12287,'16'9'0,"0"1"0,-1 2 0,-3 2 0,1 3 0,-2-2 0,-3 0 0,-2 0 0,0 3 0,-3 0 0,-2 0 0,-1-4 0,0 0 0,-1 0 0,-2 0 0,0-2 0,-5 2 0,-2 0 0,0-1 0,-1-1 0,0 2 0,-2-1 0,-1-2 0,3-1 0,-4-2 0,-1-2 0,3 1 0,1-4 0,2-1 0,1-1 0,0-5 0,0-2 0,1-2 0,-1-1 0,3-1 0,1-1 0,0-2 0,0-1 0,3 3 0,-1 0 0,2 1 0,1 1 0,0 3 0,0 0 0,0-1 0,1 2 0,2 0 0,3 1 0,2 2 0,2-2 0,1 1 0,1 0 0,2-1 0,-2 3 0,3-2 0,1 2 0,1 1 0,-3 0 0,1 0 0,0 0 0,3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307"/>
    </inkml:context>
    <inkml:brush xml:id="br0">
      <inkml:brushProperty name="width" value="0.04286" units="cm"/>
      <inkml:brushProperty name="height" value="0.04286" units="cm"/>
    </inkml:brush>
  </inkml:definitions>
  <inkml:trace contextRef="#ctx0" brushRef="#br0">160 0 12287,'-8'0'0,"2"0"0,0 1 0,-1 2 0,-1 3 0,-4 6 0,-1 4 0,-1 4 0,-2 4 0,3 1 0,-1 2 0,1 1 0,2 1 0,4-4 0,2 2 0,1-2 0,2-3 0,1 0 0,2-4 0,2 0 0,2-5 0,4-3 0,0-4 0,0 1 0,0-3 0,0-1 0,1-2 0,1-1 0,0 0 0,4 0 0,1-1 0,1-2 0,1-2 0,-2-4 0,0 2 0,-1 1 0,-3-2 0,2 3 0,-1-1 0,-2 0 0,-6 4 0,3-6 0,-3 3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756"/>
    </inkml:context>
    <inkml:brush xml:id="br0">
      <inkml:brushProperty name="width" value="0.04286" units="cm"/>
      <inkml:brushProperty name="height" value="0.04286" units="cm"/>
    </inkml:brush>
  </inkml:definitions>
  <inkml:trace contextRef="#ctx0" brushRef="#br0">0 18 12287,'6'0'0,"0"0"0,1 0 0,1 0 0,-1 0 0,1 0 0,2 0 0,0 0 0,4 0 0,0 0 0,4 0 0,3 0 0,2 0 0,3 0 0,3-1 0,4-2 0,-3 1 0,7-2 0,-1 0 0,-3 2 0,-2 1 0,1 1 0,-1 0 0,1 0 0,-5 0 0,1 0 0,1 0 0,-1 0 0,-4 0 0,-4 0 0,-1 0 0,-1 0 0,0 0 0,-1 0 0,-3 0 0,-5 1 0,-6 2 0,-3 1 0,-4 2 0,-5 0 0,-4 1 0,-4 1 0,-1 1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7.270"/>
    </inkml:context>
    <inkml:brush xml:id="br0">
      <inkml:brushProperty name="width" value="0.04286" units="cm"/>
      <inkml:brushProperty name="height" value="0.04286" units="cm"/>
    </inkml:brush>
  </inkml:definitions>
  <inkml:trace contextRef="#ctx0" brushRef="#br0">18 1 12287,'-4'5'0,"-1"-1"0,0-4 0,2 0 0,6 0 0,4 0 0,4 0 0,-1 0 0,4 0 0,0 0 0,0 0 0,1 0 0,2 1 0,-1 2 0,-2 2 0,-2 3 0,2 1 0,-1 1 0,-2 2 0,-1-1 0,-2 4 0,-1 1 0,-1 0 0,-5 2 0,2 0 0,-3 0 0,-3 0 0,-1-2 0,-5-1 0,0 2 0,0-1 0,-1-3 0,-1 1 0,-2-1 0,-1-3 0,3 0 0,0-2 0,1-2 0,1-3 0,0-2 0,0-1 0,0 0 0,0 0 0,3-1 0,0-1 0,-1-2 0,-1-1 0,3-1 0,0-3 0,1 1 0,2-1 0,-2 0 0,1 0 0,1 0 0,1 0 0,1 0 0,0 0 0,1 0 0,2 0 0,-1 1 0,4-1 0,1 0 0,0 3 0,2 0 0,0 0 0,0 1 0,3-2 0,0 4 0,0 0 0,1-1 0,-2 3 0,2-2 0,0 2 0,-2 1 0,2 0 0,-1 0 0,0 0 0,1 0 0,-4 3 0,3 0 0,-2-1 0,3 3 0,1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5.175"/>
    </inkml:context>
    <inkml:brush xml:id="br0">
      <inkml:brushProperty name="width" value="0.04286" units="cm"/>
      <inkml:brushProperty name="height" value="0.04286" units="cm"/>
    </inkml:brush>
  </inkml:definitions>
  <inkml:trace contextRef="#ctx0" brushRef="#br0">1 713 12287,'9'0'0</inkml:trace>
  <inkml:trace contextRef="#ctx0" brushRef="#br0" timeOffset="556">268 250 12287,'-1'-9'0,"-2"0"0,2 0 0,-2 0 0,2 0 0,0 3 0,-2 0 0,2 0 0,-2 1 0,6 2 0,-1 2 0,4 1 0,1 0 0,1 0 0,1 0 0,1 1 0,1 2 0,0 1 0,3 3 0,0-1 0,0 1 0,-2 2 0,2 2 0,-1 2 0,1 1 0,-2-4 0,2 3 0,-1-1 0,-2 0 0,-4 4 0,-2-2 0,-1 1 0,-2-1 0,-1-2 0,-2 3 0,-2 1 0,-3 1 0,-5 1 0,-2-2 0,-1 0 0,-2-1 0,-1-1 0,1 1 0,0-3 0,1-2 0,3-2 0,-2 0 0,1-2 0,2-3 0,2-2 0,0-2 0,0-1 0,0-1 0,0-4 0,1 0 0,1-2 0,1-3 0,3 0 0,-2 3 0,1 0 0,2 0 0,1 0 0,1 0 0,0 0 0,4 1 0,1 2 0,1 1 0,0 1 0,0 0 0,4 2 0,1-1 0,1 1 0,2 0 0,-1 0 0,0-1 0,0 1 0,0 1 0,-2 1 0,1 0 0,4 0 0,-3 0 0</inkml:trace>
  <inkml:trace contextRef="#ctx0" brushRef="#br0" timeOffset="1182">562 276 12287,'0'-6'0,"0"0"0,1 4 0,2-1 0,-1 5 0,3 3 0,0 2 0,-1 3 0,-1 1 0,2-1 0,0 1 0,0 1 0,-3 0 0,2-3 0,-1-1 0,0 1 0,1 0 0,-2 0 0,1 0 0,3-3 0,-2-1 0,1-1 0,-2-2 0,3-4 0,0-3 0,-1-3 0,3 1 0,-2-5 0,1 2 0,2 1 0,-3-2 0,0-1 0,0 0 0,-1-1 0,3 3 0,-3-2 0,1 3 0,0 3 0,-4-2 0,1 2 0,2 3 0,-1 3 0,2 6 0,-2 4 0,0 2 0,-3 3 0,2-2 0,-2 1 0,2 2 0,-2-2 0,2 2 0,-2 2 0,-1 1 0,0-4 0,0 4 0,0-1 0,0 1 0,0-5 0,-1 4 0,-1-2 0,-1-3 0,-3 1 0,0-3 0,-2 1 0,-2 0 0,-2-4 0,-3-2 0,2-2 0,1-4 0,2 0 0,2 0 0,-1 0 0,0-1 0,0-2 0,0-3 0,0 1 0,1-1 0,2-1 0,3-1 0,-1 2 0,1 0 0,1-1 0,1 2 0,1-1 0,4 3 0,2-1 0,2-1 0,1 0 0,3-1 0,1-3 0,1 0 0,1 0 0,-1 3 0,1 0 0,0-1 0,-1-1 0,2-2 0,-4-1 0,-1 1 0,-2-3 0</inkml:trace>
  <inkml:trace contextRef="#ctx0" brushRef="#br0" timeOffset="1485">722 0 12287,'-1'8'0,"-2"-2"0,-2 5 0,-4-1 0,0 3 0,0 3 0,0 1 0,1 3 0,-1 1 0,0-1 0,1-5 0,1-5 0,2-2 0,1-2 0,2-4 0,5 1 0,6-10 0,5-3 0</inkml:trace>
  <inkml:trace contextRef="#ctx0" brushRef="#br0" timeOffset="1672">704 27 12287,'4'9'0,"2"1"0,2 2 0,1-3 0,0 4 0,0-1 0,-1 1 0,-1 1 0,-2 2 0,1-3 0,3 3 0,0-2 0</inkml:trace>
  <inkml:trace contextRef="#ctx0" brushRef="#br0" timeOffset="2087">99 793 12287,'9'0'0,"2"0"0,2 0 0,2 0 0,4 0 0,3 0 0,5 0 0,3 0 0,3 0 0,2 0 0,2 0 0,1 0 0,-1 0 0,-1 0 0,4 0 0,1 0 0,-1 0 0,-4 0 0,2 0 0,-1 0 0,0 0 0,-3-3 0,-4 0 0,-1 1 0,-3 1 0,-6 1 0,0 0 0,-4 0 0,-4 0 0,-2 3 0,-1 0 0,-5 1 0,-4-1 0,-4-2 0,-5 2 0,-8 2 0,-2 0 0</inkml:trace>
  <inkml:trace contextRef="#ctx0" brushRef="#br0" timeOffset="2589">259 980 12287,'6'0'0,"1"0"0,2 0 0,2 0 0,4 0 0,0 0 0,2 0 0,1 0 0,0 4 0,-1 1 0,1 2 0,0 2 0,-3-5 0,-1 7 0,-1 0 0,-2-1 0,-6 1 0,-2 1 0,-2 3 0,-1 2 0,-4-3 0,-1 1 0,-3 1 0,-1 1 0,-4-2 0,-1-1 0,-1-2 0,0-1 0,0-1 0,-1-1 0,0-1 0,1-2 0,3 1 0,-2-4 0,0 0 0,1 1 0,2-3 0,-1 2 0,2-2 0,1-1 0,3-4 0,1-2 0,1-2 0,0 2 0,2 0 0,-1-1 0,0-1 0,4-1 0,2 0 0,-1 3 0,4 1 0,1-2 0,1 2 0,1 0 0,0 0 0,0 0 0,1 3 0,0-1 0,2 2 0,-1 1 0,0-3 0,0 0 0,1 1 0,-1 1 0,2 1 0,-1 1 0,-1 1 0,2 1 0,-2 0 0,4-3 0,-4 4 0,2 1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4.173"/>
    </inkml:context>
    <inkml:brush xml:id="br0">
      <inkml:brushProperty name="width" value="0.04286" units="cm"/>
      <inkml:brushProperty name="height" value="0.04286" units="cm"/>
    </inkml:brush>
  </inkml:definitions>
  <inkml:trace contextRef="#ctx0" brushRef="#br0">1 294 12287,'0'-6'0,"0"0"0,0-1 0,0 3 0,0-4 0,0 3 0,0-3 0,1 0 0,2 2 0,-2-2 0,2 2 0,-1-1 0,0 0 0,1 1 0,0 4 0,-2-2 0,1 5 0,1 2 0,-1 3 0,-1 3 0,-1 3 0,0 3 0,0 2 0,0 0 0,0 1 0,0 0 0,0 0 0,3-3 0,-1-2 0,0 0 0,-1-2 0,0-1 0,2-1 0,2-4 0,4-3 0,0-4 0,0-4 0,-1-5 0,-1-2 0,-1-1 0,0 3 0,2-4 0,-1-1 0,-1-1 0,-1 2 0,1 1 0,0 1 0,1-1 0,-2 3 0,0-1 0,-1 2 0,0 5 0,-1 2 0,-2 3 0,2 3 0,-2 4 0,-1 4 0,1 0 0,1 5 0,1 1 0,-1 3 0,-1 2 0,-1-1 0,0 2 0,0-1 0,0 4 0,0-3 0,0 0 0,0-3 0,0 0 0,0-1 0,0 0 0,0-3 0,-3-3 0,-1 1 0,-1-1 0,-2-2 0,2-4 0,-1-1 0,-1 1 0,-1-3 0,0-1 0,-1-2 0,0-1 0,-1 0 0,-1 0 0,-1-1 0,1-2 0,1 1 0,1-4 0,1-1 0,3-1 0,-3-1 0,3 0 0,0 0 0,1 0 0,4 0 0,0 1 0,1 2 0,2 0 0,3 0 0,2 1 0,1-3 0,2 2 0,2-2 0,1-1 0,-2 3 0,2 0 0,0-1 0,-1-1 0,2-1 0,3 1 0</inkml:trace>
  <inkml:trace contextRef="#ctx0" brushRef="#br0" timeOffset="507">81 45 12287,'0'-9'0,"0"3"0,0 0 0,0 3 0,0-3 0,-4 5 0,-2 1 0,-1 1 0,0 5 0,1 1 0,-1 1 0,-1 1 0,1 0 0,1 0 0,-1-3 0,4 0 0,-1-5 0,1 2 0,3-2 0,-1-2 0,3-2 0,5 2 0,-2-5 0,1-1 0,0-1 0,-2 2 0,3 0 0,-1-1 0,0-1 0,3-1 0,-3 3 0,0 0 0,-3 4 0,3-1 0,-3 2 0,3 1 0,-3 4 0,2 2 0,0 1 0,0-1 0,-2 2 0,2-2 0,0 2 0,-1 1 0,-1 0 0,2 0 0,0-1 0,0 1 0,-2 0 0,3 0 0,1 0 0,-3 0 0,4-4 0,-3-1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24.669"/>
    </inkml:context>
    <inkml:brush xml:id="br0">
      <inkml:brushProperty name="width" value="0.04286" units="cm"/>
      <inkml:brushProperty name="height" value="0.04286" units="cm"/>
    </inkml:brush>
  </inkml:definitions>
  <inkml:trace contextRef="#ctx0" brushRef="#br0">555 17 12287,'-6'0'0,"0"0"0,4-1 0,-1-2 0,2 2 0,1-6 0,0 6 0,0-2 0,0 6 0,0 2 0,0 3 0,0 1 0,0-1 0,0 1 0,0 0 0,0-1 0,0-2 0,0 0 0,0-4 0,-4 2 0,0-4 0</inkml:trace>
  <inkml:trace contextRef="#ctx0" brushRef="#br0" timeOffset="1727">148 900 12287,'-3'-8'0,"0"-1"0,-3 3 0,3 0 0,-3 4 0,3-3 0,-2 1 0,2 1 0,-3 3 0,0 0 0,-2 0 0,-1 0 0,3 1 0,0 2 0,0 3 0,-2 1 0,0 2 0,2 0 0,0 0 0,-1 3 0,0-2 0,1 4 0,1-1 0,1 1 0,-2-4 0,3 2 0,1-2 0,1 2 0,1-2 0,0 1 0,0-1 0,0-2 0,0-2 0,1 0 0,2 1 0,-1-3 0,4-2 0,1-1 0,-2-1 0,0 0 0,2 0 0,-2 0 0,1 0 0,0-1 0,2-1 0,0-3 0,-2-3 0,0 1 0,1 2 0,1-1 0,-1-3 0,0 0 0,-1 1 0,-3-1 0,2 0 0,-1 1 0,1-1 0,-3 3 0,2 1 0,0-2 0,-3 2 0,2-1 0,-2 1 0,-1 0 0,-3 2 0,0 6 0,0 2 0,3 3 0,0 1 0,0 0 0,0-1 0,0 1 0,0-1 0,0 1 0,0 0 0,0-1 0,0 1 0,0 0 0,0-1 0,0 1 0,0 0 0,0-1 0,1 1 0,2 0 0,-1-2 0,3 0 0,-2-1 0,3-3 0,-2 2 0,1-2 0,1 0 0,1-4 0,0-1 0,-1 0 0,-3-4 0,1 2 0,1-1 0,0-2 0,-2 3 0,2-2 0,-1-1 0,-1 2 0,0 0 0,-2 2 0,2-3 0,-2 4 0,-1-2 0,0 5 0,0 2 0,0 3 0,0-1 0,0 0 0,0 1 0,0 3 0,4-4 0,2-3 0,-1-1 0,0-1 0,-2 0 0,3-1 0,1-1 0,-3 0 0,-1-4 0,1-1 0,-3-1 0,2 0 0,-2-1 0,-1 0 0,-1 2 0,-2 1 0,-2 3 0,0 2 0,-1 1 0,-1 0 0,2 0 0,1 1 0,-1 1 0,0 1 0,2 3 0,-2-2 0,1 0 0,1 1 0,1 2 0,-1-1 0,1 0 0,-3 2 0,0 1 0</inkml:trace>
  <inkml:trace contextRef="#ctx0" brushRef="#br0" timeOffset="2124">329 831 12287,'6'6'0,"-1"0"0,-1 0 0,3 2 0,-3 1 0,1-1 0,-2 1 0,1 1 0,0 0 0,0 3 0,-1 0 0,1-1 0,-2 2 0,1 1 0,-1 2 0,-1 0 0,-1 0 0,0 1 0,0-1 0,0 0 0,-1 0 0,-1-1 0,-1 1 0,-3-4 0,3 3 0,-1-1 0,0-2 0,-3-1 0,2 1 0,0 0 0,-1-3 0,0 4 0,-3-1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32.261"/>
    </inkml:context>
    <inkml:brush xml:id="br0">
      <inkml:brushProperty name="width" value="0.08571" units="cm"/>
      <inkml:brushProperty name="height" value="0.08571" units="cm"/>
    </inkml:brush>
  </inkml:definitions>
  <inkml:trace contextRef="#ctx0" brushRef="#br0">1 0 12287,'19'0'0,"1"0"0,0 0 0,1 2 0,3 3 0,2 1 0,7 1 0,-5-7 0,3 0 0,4 0 0,-5 0 0,3 0 0,0 0 0,6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35.007"/>
    </inkml:context>
    <inkml:brush xml:id="br0">
      <inkml:brushProperty name="width" value="0.04286" units="cm"/>
      <inkml:brushProperty name="height" value="0.04286" units="cm"/>
    </inkml:brush>
  </inkml:definitions>
  <inkml:trace contextRef="#ctx0" brushRef="#br0">52 32 12287,'-6'11'0,"-1"-1"0,1-1 0,-1 2 0,1-1 0,0 1 0,2 0 0,-1 2 0,3-5 0,1 0 0,0-2 0,1 0 0,0 1 0,0 1 0,1-3 0,0 0 0,1 0 0,1-3 0,-1 2 0,2 1 0,0-2 0,0-1 0,-2-1 0,3-1 0,0 0 0,-2-1 0,1 0 0,1-2 0,1-1 0,-1 0 0,0-3 0,2 0 0,0-1 0,-3 1 0,3-2 0,-1 2 0,-1 1 0,0-2 0,0 1 0,-1-2 0,1 1 0,-1 0 0,-1 1 0,1-2 0,-1 1 0,-1 1 0,2 1 0,-1-1 0,-1 1 0,-2-1 0,0 4 0,0 0 0,0 4 0,-1 0 0,-1 1 0,1 0 0,-2-2 0,3 0 0,0 0 0,-2 0 0,1 0 0,-1-3 0,1 2 0,0-3 0,-1 2 0,2-1 0,-3 1 0,2 0 0,-1-2 0,0 3 0,-2-2 0,3 0 0,-5 2 0,2-1 0,0 1 0,0 1 0,0 1 0,-3 1 0,1 2 0,-1 0 0,2 0 0,0 1 0,0 1 0,1 0 0,-2 1 0,2-1 0,-2 1 0,3-1 0</inkml:trace>
  <inkml:trace contextRef="#ctx0" brushRef="#br0" timeOffset="467">135 173 12287,'0'4'0,"3"0"0,-1-2 0,-1 2 0,3 0 0,0 0 0,0-3 0,0 1 0,1-1 0,1-1 0,0 0 0,0 0 0,0-1 0,-1 0 0,-1-1 0,1-3 0,1 1 0</inkml:trace>
  <inkml:trace contextRef="#ctx0" brushRef="#br0" timeOffset="766">238 186 12287,'0'7'0,"0"-1"0,0 1 0,0-1 0,0 0 0,0 1 0,0-1 0,0 1 0,0-1 0,0 0 0,0 1 0,0-3 0,0 0 0,0-2 0,0 1 0</inkml:trace>
  <inkml:trace contextRef="#ctx0" brushRef="#br0" timeOffset="1454">123 96 12287,'0'-6'0,"0"2"0,2 2 0,0-1 0,0 2 0,-2-2 0,0 0 0,0 3 0,0-3 0,0 3 0,0 0 0,0 3 0,0-3 0,0 4 0,0-2 0,0 0 0,0 2 0,0 1 0,-1-2 0,0 2 0,-1 0 0,0 0 0,2 2 0,-1-1 0,0 1 0,-2-1 0,1 0 0,2 4 0,0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0.263"/>
    </inkml:context>
    <inkml:brush xml:id="br0">
      <inkml:brushProperty name="width" value="0.04286" units="cm"/>
      <inkml:brushProperty name="height" value="0.04286" units="cm"/>
    </inkml:brush>
  </inkml:definitions>
  <inkml:trace contextRef="#ctx0" brushRef="#br0">7 1 12287,'-3'3'0,"0"-2"0,3 3 0,0-2 0,0 1 0,0-1 0,0-1 0,0 1 0,0-4 0,3 1 0,0-1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1.218"/>
    </inkml:context>
    <inkml:brush xml:id="br0">
      <inkml:brushProperty name="width" value="0.04286" units="cm"/>
      <inkml:brushProperty name="height" value="0.04286" units="cm"/>
    </inkml:brush>
  </inkml:definitions>
  <inkml:trace contextRef="#ctx0" brushRef="#br0">97 0 12287,'6'3'0,"0"-1"0,1 1 0,-1 0 0,1 1 0,-1-1 0,0 0 0,1 0 0,-2 2 0,0-1 0,1 2 0,-1 0 0,0-1 0,2 1 0,1 1 0,0 0 0,-4 1 0,4 1 0,0 1 0,-1 0 0,-2 1 0,-1-2 0,-1 1 0,-2 2 0,2-2 0,-1 0 0,-1 0 0,0 0 0,-4 0 0,-1 3 0,-2 0 0,-3 0 0,1-3 0,-3 0 0,0 0 0,-1 0 0,1 0 0,-1 1 0,0-2 0,1-2 0,0-3 0,0 0 0,0-2 0,-1 0 0,2-1 0,0-1 0,1-1 0,-1-1 0,2 0 0,0-2 0,1-1 0,1-1 0,3 0 0,-3-1 0,3 1 0,1 0 0,1 1 0,0 1 0,-1-1 0,0-1 0,1 0 0,2 0 0,1-1 0,0 3 0,2 0 0,1-1 0,1 1 0,0 0 0,0 2 0,1 0 0,0-1 0,1 1 0,1 0 0,1-1 0,-2 3 0,1-3 0,0 3 0,-1 0 0,2-1 0,-3 0 0,3-2 0,0 2 0,-3 0 0,2 1 0,-2 0 0,2 0 0,1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6.695"/>
    </inkml:context>
    <inkml:brush xml:id="br0">
      <inkml:brushProperty name="width" value="0.04286" units="cm"/>
      <inkml:brushProperty name="height" value="0.04286" units="cm"/>
    </inkml:brush>
  </inkml:definitions>
  <inkml:trace contextRef="#ctx0" brushRef="#br0">1 52 12287,'4'0'0,"0"0"0,1 0 0,1 0 0,1 0 0,2 0 0,1 0 0,3 0 0,0 0 0,2-1 0,2-1 0,2 1 0,-1-1 0,1 0 0,0 0 0,-3 2 0,2-3 0,-1 3 0,0 0 0,-3-1 0,1 0 0,-2-2 0,0 2 0,1 0 0,-1 1 0,2 0 0,-1 0 0,-4 0 0,3 0 0,-1 0 0,3 0 0,-4 0 0,2 0 0,-1 0 0,0 0 0,1 0 0,0 0 0,0 0 0,2-2 0,-3 1 0,3-1 0,-1 0 0,0 0 0,-1 1 0,-1-1 0,0-1 0,-2 1 0,-1 0 0,1 2 0,0-1 0,0-1 0,-2 2 0,2-3 0,0 3 0,-3 0 0,1 0 0,-2 0 0,0 0 0,1 0 0,-2-1 0,0-1 0,0 1 0,0-1 0,-2 1 0,2 1 0,-4 0 0,2 0 0,-3 0 0,0 0 0,-3 3 0,-1 1 0</inkml:trace>
  <inkml:trace contextRef="#ctx0" brushRef="#br0" timeOffset="638">193 231 12287,'0'-6'0,"0"2"0,0-1 0,0 3 0,0-2 0,1 2 0,1 0 0,2 2 0,2 2 0,3 0 0,0 2 0,1 1 0,1 1 0,-1 0 0,1 1 0,0 1 0,1 1 0,-1 0 0,0-1 0,0 1 0,-2 1 0,1-1 0,-5 1 0,0 2 0,0 0 0,-4 1 0,1-1 0,-1 1 0,-1 0 0,-3 0 0,-1 0 0,-2-1 0,0-1 0,-1-1 0,-1-3 0,-1 2 0,1-1 0,-1-2 0,1-1 0,-1-1 0,0 1 0,1-2 0,-2-1 0,1-1 0,1-1 0,0 0 0,0 0 0,0 0 0,0 0 0,1-2 0,0-1 0,0 0 0,-1-2 0,0-1 0,1 0 0,1-1 0,2 1 0,1 1 0,0 1 0,0-1 0,1 2 0,2-2 0,0 0 0,3 0 0,1 0 0,2 1 0,0-1 0,1 2 0,1-1 0,1 0 0,1 1 0,1 1 0,1-3 0,0 1 0,-2 1 0,1-1 0,1 3 0,-1-2 0,-3 2 0,2 0 0,-2 1 0,0 0 0,-1 0 0,-3 0 0,1 0 0,0 0 0,0 0 0,2 0 0</inkml:trace>
  <inkml:trace contextRef="#ctx0" brushRef="#br0" timeOffset="1829">443 250 12287,'0'-6'0,"0"0"0,0 1 0,0 1 0,-2-1 0,1 2 0,-1-2 0,1 5 0,1 0 0,0 5 0,0 6 0,0 1 0,0 1 0,0 3 0,-1 0 0,0 1 0,-1 0 0,0-3 0,2 1 0,0-3 0,0-2 0,0-2 0,0 1 0,0-2 0,0-3 0,0 1 0,0-6 0,2-1 0,3-2 0,0-3 0,2-3 0,-1 1 0,1-1 0,-1 1 0,-2-1 0,1 1 0,-1 1 0,-1 1 0,2 1 0,-2 0 0,0 1 0,0 1 0,0 2 0,-1 0 0,-1 4 0,3 2 0,-1 2 0,-2 1 0,0 1 0,0 1 0,0-1 0,1 1 0,0-1 0,-1 0 0,1-1 0,-1-2 0,1-1 0,2-3 0,0 1 0,-1-1 0,2-2 0,0-1 0,-2-1 0,1-4 0,-1 1 0,1-1 0,-2 1 0,2 0 0,-1-1 0,1 1 0,-2-1 0,2-1 0,0-1 0,0-1 0,0 1 0,-3-1 0,2 0 0,0 0 0,-1 2 0,0-1 0,-1 0 0,-1 1 0,0-1 0,0 3 0,0 0 0,0 2 0,0 1 0,0 3 0,0 3 0,0 1 0</inkml:trace>
  <inkml:trace contextRef="#ctx0" brushRef="#br0" timeOffset="2374">681 321 12287,'4'2'0,"0"0"0,-2 3 0,2-3 0,-1 2 0,0-2 0,-2 2 0,1 1 0,0 1 0,-2 0 0,0 1 0,-2-1 0,-3-1 0,0-1 0,1 1 0,-2 0 0,3 0 0,-2-2 0,1 0 0,2 0 0,-2-1 0,2-1 0,-3 1 0,5-1 0,0-1 0,2 1 0,5 0 0,-1 1 0,1-1 0,-1 0 0,1-1 0,-1 1 0,0 1 0,1-1 0,-1 3 0,1 0 0,-1-1 0,0 1 0,-1 2 0,-2-1 0,0-1 0,-1 1 0,-2 1 0,0 1 0,0-1 0,-3-2 0,-1 0 0,-2 1 0,0 1 0,-3 1 0,0-2 0,0 0 0,0 0 0,-2-3 0,2 1 0,-1 0 0,1-1 0,0-1 0,1 0 0,0 2 0,-1-1 0,5-5 0,2-1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4.780"/>
    </inkml:context>
    <inkml:brush xml:id="br0">
      <inkml:brushProperty name="width" value="0.04286" units="cm"/>
      <inkml:brushProperty name="height" value="0.04286" units="cm"/>
    </inkml:brush>
  </inkml:definitions>
  <inkml:trace contextRef="#ctx0" brushRef="#br0">141 0 12287,'-6'0'0,"0"0"0,1 0 0,1 0 0,-1 0 0,-1 0 0,2 0 0,0 1 0,-1 1 0,-1 0 0,2 3 0,0-1 0,-1 2 0,1 0 0,0 1 0,1-1 0,-1 0 0,1 3 0,-2 0 0,0 1 0,0 2 0,2-2 0,-1 0 0,-1 0 0,2 0 0,-3 0 0,3 2 0,-2-1 0,1-2 0,3-2 0,-2 1 0,2 1 0,-1-1 0,1-1 0,-1-1 0,1 1 0,1-1 0,0-2 0,0 1 0,0 0 0,0-2 0,0 1 0,3 1 0,1 1 0,0-2 0,0-2 0,1-1 0,-2 1 0,3-1 0,-2 1 0,2-1 0,0-1 0,1 0 0,-1 0 0,0 0 0,1 0 0,-1 0 0,-1 0 0,-1 0 0,1-1 0,1-1 0,-2 1 0,0-3 0,1 1 0,-1-1 0,-1 1 0,1 0 0,-1 0 0,-1-1 0,2 1 0,0 0 0,-1 1 0,-1-3 0,3 0 0,0 0 0,-2-2 0,1 1 0,-1-1 0,-2 1 0,2 0 0,-1-1 0,0 1 0,1-1 0,-2 1 0,1-1 0,-2 1 0,0 0 0,0-1 0,0 1 0,0-1 0,0 3 0,0 0 0,0-1 0,0-1 0,0 0 0,0-1 0,0 1 0,0 2 0,-2-1 0,0 0 0,0 2 0,1-1 0,-1 1 0,2-2 0,-4 4 0,2-3 0,0 2 0,-2 0 0,3 1 0,-2-1 0,0 0 0,2 0 0,-3 1 0,1-1 0,0 1 0,2-1 0,-1-1 0,-3 2 0,0-1 0,2-1 0,-1 1 0,2-1 0,0 1 0,1 1 0,-1-1 0,0 1 0,-2 1 0,2 0 0,0-3 0,2 3 0,0-3 0,0 3 0,0 6 0,0 1 0</inkml:trace>
  <inkml:trace contextRef="#ctx0" brushRef="#br0" timeOffset="543">154 116 12287,'0'4'0,"0"1"0,0-1 0,0 2 0,0 1 0,0 0 0,0 1 0,0 0 0,0 2 0,0-1 0,0-1 0,0 1 0,0 0 0,0 0 0,0 0 0,2-2 0,1 2 0,-2-2 0,0-1 0,-1 0 0,0 1 0,3-1 0,-2 0 0,3-1 0,1-1 0,-1-2 0,0 0 0,1-1 0,-1-1 0,0 0 0,1 0 0,1 0 0,0 0 0,0-3 0,1 1 0,-1-2 0,-2 3 0,0-2 0,0 1 0,-1-1 0,-1 1 0,0 0 0,1 0 0,-2 0 0,3 2 0,-2 0 0,-2-3 0,3-1 0</inkml:trace>
  <inkml:trace contextRef="#ctx0" brushRef="#br0" timeOffset="953">327 219 12287,'0'6'0,"0"0"0,0 1 0,0-1 0,0 1 0,0-1 0,0 0 0,0 1 0,0-1 0,0 1 0,0-1 0,0 1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4:15.546"/>
    </inkml:context>
    <inkml:brush xml:id="br0">
      <inkml:brushProperty name="width" value="0.04286" units="cm"/>
      <inkml:brushProperty name="height" value="0.04286" units="cm"/>
    </inkml:brush>
  </inkml:definitions>
  <inkml:trace contextRef="#ctx0" brushRef="#br0">167 38 12287,'-1'-6'0,"-2"3"0,2-2 0,-8 0 0,4 0 0,-4 2 0,3 2 0,0 1 0,-1 0 0,2 0 0,-2-1 0,0-2 0,2 2 0,-1-2 0,-1 2 0,2 1 0,-1 0 0,-2 0 0,0 0 0,-1 0 0</inkml:trace>
  <inkml:trace contextRef="#ctx0" brushRef="#br0" timeOffset="911">65 10 12287,'0'6'0,"1"-1"0,3-1 0,-3-1 0,4-3 0,-2 0 0,-1-3 0,3-1 0,-1-1 0,3 3 0,-1-1 0,3 2 0,-3 1 0,0 0 0,1 0 0,-2 3 0,0 1 0,0 1 0,0 2 0,-1 2 0,1 0 0,0 0 0,0 0 0,-3 1 0,2 2 0,-1 0 0,0-1 0,0 3 0,-3-2 0,0 0 0,0 2 0,0-3 0,0 3 0,0-1 0,0-1 0,-3-1 0,-1-1 0,-1 0 0,-2-1 0,2-2 0,-1 2 0,-2-1 0,0-2 0,2 2 0,0-4 0,-1 1 0,-1-3 0,-2 1 0,1-2 0,0-1 0,0 0 0,-1 0 0,1-3 0,1-1 0,1 0 0,1 0 0,3-4 0,-4 3 0,1-1 0,1 0 0,1 3 0,3-3 0,-2-1 0,2 1 0,-2 0 0,2 3 0,2-2 0,1 0 0,1 0 0,4 2 0,-1-2 0,3 1 0,0-1 0,0 3 0,0-1 0,0 1 0,2-2 0,0 1 0,1 1 0,-1 1 0,1-2 0,-1 0 0,1 1 0,5-3 0,-3 0 0</inkml:trace>
  <inkml:trace contextRef="#ctx0" brushRef="#br0" timeOffset="1386">462 38 12287,'0'-7'0,"0"1"0,0 3 0,0-3 0,-1 4 0,-2-1 0,-2 2 0,-5 1 0,1 0 0,0 1 0,0 1 0,-1 2 0,1 1 0,0 1 0,0 4 0,0 0 0,-1 2 0,1-1 0,1 4 0,1-1 0,1 0 0,1-1 0,-2 2 0,3 1 0,0 2 0,3-3 0,-2 0 0,2-1 0,1 0 0,1-2 0,1 0 0,2-2 0,1-1 0,-2-3 0,4 0 0,0-1 0,1 0 0,-2-3 0,0 1 0,1-2 0,2-1 0,-3 0 0,0 0 0,2 0 0,3 0 0,0-3 0,1-1 0,-2 0 0,-1 0 0,1-3 0,-1 3 0,0 0 0,0 0 0,-4 1 0,4-1 0,-4-1 0</inkml:trace>
  <inkml:trace contextRef="#ctx0" brushRef="#br0" timeOffset="1887">1 434 12287,'9'0'0,"0"0"0,2 0 0,0 0 0,1 0 0,6 1 0,-1 1 0,4 1 0,3-1 0,-2-1 0,2-1 0,2 0 0,0 0 0,0-1 0,0-1 0,0-1 0,0 1 0,-4 1 0,2 1 0,-2 0 0,-1 0 0,-2 0 0,-1 0 0,-2 0 0,-1 0 0,-6 0 0,0 0 0,-1 0 0,0 0 0,2 0 0,-1 0 0,-3 0 0,0 0 0,-4 0 0,2 0 0,-4 0 0</inkml:trace>
  <inkml:trace contextRef="#ctx0" brushRef="#br0" timeOffset="2393">47 618 12287,'9'0'0,"0"1"0,1 1 0,-1 2 0,0 2 0,1-2 0,2 4 0,0 2 0,-1 0 0,-1 2 0,0-1 0,-1 2 0,0 2 0,-1-3 0,-1 2 0,-1 1 0,-2-1 0,-1-2 0,-3 2 0,0 1 0,0-1 0,-3-3 0,-1 2 0,-2-2 0,-1 1 0,-1-4 0,-1 3 0,0-2 0,-1-2 0,1-3 0,0 1 0,0-1 0,0-2 0,-1-1 0,1-1 0,0 0 0,0 0 0,-1-1 0,1-1 0,1-2 0,2-1 0,-1 2 0,4-3 0,0 0 0,-2 1 0,4-3 0,-2 1 0,2-1 0,1-1 0,0 0 0,0 0 0,1 2 0,1 1 0,2 0 0,2 1 0,0-2 0,3 4 0,0 0 0,0-1 0,1 3 0,0-3 0,1 3 0,1 1 0,2 0 0,-3 0 0,2 0 0,2 0 0,-4 3 0,1 1 0,3-1 0,-1-3 0</inkml:trace>
  <inkml:trace contextRef="#ctx0" brushRef="#br0" timeOffset="2954">324 710 12287,'1'10'0,"1"0"0,1 2 0,0-2 0,-3 3 0,1-3 0,2-1 0,-2 0 0,2 1 0,-2-1 0,0 0 0,2 0 0,-1-3 0,4 1 0,-1-6 0,3-1 0,-3-6 0,-1-2 0,3-1 0,-2 0 0,1-1 0,0-3 0,-1 2 0,3-3 0,-2 0 0,1 3 0,-3 1 0,0 1 0,0-1 0,-2 1 0,4 0 0,-4 4 0,6 2 0,-5 6 0,-1 4 0,-1 4 0,-1 0 0,1 2 0,1 0 0,1 3 0,1 0 0,-2 0 0,1-1 0,-1-2 0,-1 2 0,0-1 0,1-1 0,1 0 0,0 1 0,-3-3 0,0 1 0,0 0 0,-1-3 0,-2-3 0,-2 1 0,-4-4 0,0-1 0,0 2 0,-1-1 0,1-1 0,0-1 0,0-1 0,-1 0 0,1 0 0,0 0 0,0 0 0,0 0 0,-1 0 0,1 0 0,0 0 0,4 0 0,1 0 0,8-3 0,2-1 0,2-1 0,1-2 0,2-1 0,1-2 0,2 1 0,5 0 0</inkml:trace>
  <inkml:trace contextRef="#ctx0" brushRef="#br0" timeOffset="3446">360 591 12287,'-4'5'0,"3"-1"0,-3-4 0,4 0 0,0-1 0,0-2 0,0-3 0,1 2 0,1-1 0,1 1 0,0 2 0,-2-3 0,2 1 0,0 1 0,2 2 0,-1-2 0,0 2 0,-1-2 0,2 2 0,4 1 0,0 4 0,1 1 0,-1 0 0,-3 2 0,-1-3 0,0 2 0,0 1 0,-3-2 0,3 1 0,-1 1 0,-3 1 0,3 2 0,0-1 0,-3 0 0,3 0 0</inkml:trace>
  <inkml:trace contextRef="#ctx0" brushRef="#br0" timeOffset="4018">324 628 12287,'-6'6'0,"2"-1"0,0-1 0,3 3 0,-4-6 0,3 3 0,-1 0 0,0-3 0,3 3 0,0-4 0,4-4 0,1-1 0</inkml:trace>
  <inkml:trace contextRef="#ctx0" brushRef="#br0" timeOffset="4651">784 406 12287,'10'0'0,"-1"0"0,0 0 0,0 0 0,0 0 0,1 0 0,0 0 0,1 0 0,1 0 0,2 0 0,-3 0 0,1 0 0,0 0 0,-2 0 0,-1 0 0,0 0 0,1 0 0,-5 0 0,3 4 0,-3 2 0</inkml:trace>
  <inkml:trace contextRef="#ctx0" brushRef="#br0" timeOffset="4876">812 508 12287,'9'0'0,"0"0"0,1 0 0,-1 0 0,1 0 0,2 0 0,-1 0 0,1 0 0,2 0 0,1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4:21.588"/>
    </inkml:context>
    <inkml:brush xml:id="br0">
      <inkml:brushProperty name="width" value="0.04286" units="cm"/>
      <inkml:brushProperty name="height" value="0.04286" units="cm"/>
    </inkml:brush>
  </inkml:definitions>
  <inkml:trace contextRef="#ctx0" brushRef="#br0">28 35 12287,'-6'8'0,"0"-2"0,3 2 0,-4-2 0,5-1 0,-1 1 0,2-3 0,1 1 0,0-5 0,0-2 0,4-3 0,2-3 0,-1 0 0,2 3 0,-3 1 0,0 0 0,0-1 0,2 3 0,-2-2 0,0 0 0,1 0 0,-1 3 0,-1-1 0,-2-2 0,3 4 0,-5 0 0,-1 5 0,-1 1 0,-3 1 0,2 3 0,-3 1 0,2-1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4:25.044"/>
    </inkml:context>
    <inkml:brush xml:id="br0">
      <inkml:brushProperty name="width" value="0.04286" units="cm"/>
      <inkml:brushProperty name="height" value="0.04286" units="cm"/>
    </inkml:brush>
  </inkml:definitions>
  <inkml:trace contextRef="#ctx0" brushRef="#br0">1 0 12287,'6'0'0,"0"0"0,1 0 0,1 0 0,2 0 0,-1 0 0,0 0 0,0 0 0,-3 0 0,1 0 0,0 0 0,1 0 0,-2 1 0,0 1 0,1 1 0,-2 3 0,1-2 0,-2 2 0,-1 0 0,-3 3 0,0 0 0,-3 0 0,-1 1 0,-2-1 0,-1 0 0,0 0 0,0 0 0,1 1 0,-1-1 0,-2-3 0,1 0 0,1 0 0,1-1 0,1 4 0,-2-4 0,1 0 0,2 0 0,-2-2 0,4-2 0,-2 4 0,5-3 0,2 1 0,-1 0 0,4-3 0,2 0 0,0 0 0,1 0 0,0 0 0,0 0 0,1 0 0,-3 0 0,1 0 0,2 0 0,1 0 0,-1 0 0,-1 0 0,0 0 0,0 0 0,1-4 0,-1-1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8:33.561"/>
    </inkml:context>
    <inkml:brush xml:id="br0">
      <inkml:brushProperty name="width" value="0.04286" units="cm"/>
      <inkml:brushProperty name="height" value="0.04286" units="cm"/>
    </inkml:brush>
  </inkml:definitions>
  <inkml:trace contextRef="#ctx0" brushRef="#br0">47 28 12287,'-8'-1'0,"1"-1"0,1-1 0,0-1 0,-1 2 0,1-1 0,4-1 0,-1 1 0,2 2 0,2-3 0,2 4 0,2 0 0,4 0 0,1 0 0,2 0 0,0 0 0,-1 0 0,0 0 0,-2 0 0,0 0 0,0 1 0,1 2 0,-1-2 0,0 3 0,0-1 0,0 0 0,-2 1 0,-1-2 0,1 1 0,0 4 0,-1-1 0,-2 4 0,-4 1 0,-1 1 0,-2-1 0,-2 3 0,-4-1 0,-1 1 0,-3 3 0,2-3 0,-4 2 0,-1-1 0,2-1 0,-2 1 0,3-5 0,2 0 0,1-2 0,1-2 0,0 2 0,3-2 0,2-4 0,5-1 0,2-4 0,3 1 0,0 1 0,1 1 0,2 0 0,2 0 0,2-1 0,-4-1 0,1-2 0,2 2 0,-2 1 0,3 1 0,-2 0 0,1 0 0,0-1 0,2-1 0,-1-1 0,-1 1 0,-1 1 0,0 1 0,1-1 0,0-2 0,-2 2 0,-1-7 0,0 3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8:39.028"/>
    </inkml:context>
    <inkml:brush xml:id="br0">
      <inkml:brushProperty name="width" value="0.04286" units="cm"/>
      <inkml:brushProperty name="height" value="0.04286" units="cm"/>
    </inkml:brush>
  </inkml:definitions>
  <inkml:trace contextRef="#ctx0" brushRef="#br0">19 213 12287,'0'-7'0,"-1"2"0,-1 0 0,-1 0 0,-2 2 0,2-3 0,2 3 0,-2-3 0,2 4 0,1-2 0,3 8 0,1 2 0,1 2 0,-1 1 0,3 0 0,-1 1 0,1-1 0,-1 0 0,2-3 0,-1 0 0,0 1 0,-1 2 0,2 0 0,-3 0 0,0 0 0,4-3 0,-3 1 0,-2-5 0,0 1 0,-4-6 0,0-2 0,0-5 0,0 1 0,-3-1 0,0-1 0,1-2 0,1 2 0,0 2 0,-1 2 0,-2 1 0,2-2 0,1 3 0,1-1 0,-1 1 0,-2-1 0,1 7 0,-3 7 0,1 3 0,-3 5 0,2-3 0,-1 1 0,-1 3 0,2-3 0,-2 0 0,2 1 0,1-1 0,0-3 0,2 2 0,-1-3 0,1-1 0,1-4 0,1-1 0</inkml:trace>
  <inkml:trace contextRef="#ctx0" brushRef="#br0" timeOffset="316">314 10 12287,'-10'0'0,"4"-1"0,0-2 0,4 2 0,-2-3 0,5 5 0,1 2 0,1 3 0,-1 2 0,2 1 0,-1 1 0,-1 2 0,-1 0 0,2 4 0,1-1 0,-2-1 0,-1-2 0,-1 2 0,0-2 0,1-1 0,2 0 0,-2-2 0,2 0 0,-2 0 0,-1 0 0,-4 1 0,-1-1 0</inkml:trace>
  <inkml:trace contextRef="#ctx0" brushRef="#br0" timeOffset="540">221 249 12287,'-9'0'0,"3"0"0,0 0 0,-1 0 0,3 0 0,1 0 0,6 0 0,2 0 0,4 0 0,3 0 0,2 0 0,0 0 0,-2 0 0,4 0 0,0-1 0,1-2 0,-1 2 0,-1-3 0,1 1 0,-2 0 0,2-1 0,-2 2 0,-1-1 0,0 1 0,-1-2 0,-2 1 0,-1 1 0,-4 2 0,-2 3 0,-10 2 0,-3 4 0</inkml:trace>
  <inkml:trace contextRef="#ctx0" brushRef="#br0" timeOffset="882">249 360 12287,'-9'0'0,"4"0"0,2 0 0,6 0 0,3 0 0,2 0 0,1 1 0,1 1 0,-1 1 0,0-1 0,0 0 0,0 1 0,1 4 0,-5-2 0,-2 1 0,-2 1 0,-1 1 0,0 1 0,0 1 0,-1-1 0,-2 0 0,-2 0 0,-4 0 0,2 1 0,1-1 0,0-3 0,-3-1 0,1 0 0,1 0 0,-1-2 0,2 4 0,2-5 0,1 2 0,6-4 0,3 0 0,-1 0 0,2 0 0,3-1 0,1-2 0,2 2 0,-2-3 0,2 0 0,-2 1 0,3-1 0,1 2 0,0-2 0,0-1 0,-3-1 0,1-3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31.098"/>
    </inkml:context>
    <inkml:brush xml:id="br0">
      <inkml:brushProperty name="width" value="0.08571" units="cm"/>
      <inkml:brushProperty name="height" value="0.08571" units="cm"/>
    </inkml:brush>
  </inkml:definitions>
  <inkml:trace contextRef="#ctx0" brushRef="#br0">216 0 12287,'-20'9'0,"3"4"0,2 7 0,2 6 0,-7 6 0,-6 12 0,2 4 0,2 2 0,5-4 0,1 4 0,6-2 0,1-5 0,2-1 0,7-5 0,0-5 0,0-6 0,2-4 0,5-4 0,6-3 0,4-2 0,3-9 0,2 3 0,4-5 0,-9-2 0,7 0 0,0 0 0,0 0 0,-4 0 0,-1 0 0,1 0 0</inkml:trace>
  <inkml:trace contextRef="#ctx0" brushRef="#br0" timeOffset="193">451 353 12287,'0'0'0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8:42.202"/>
    </inkml:context>
    <inkml:brush xml:id="br0">
      <inkml:brushProperty name="width" value="0.04286" units="cm"/>
      <inkml:brushProperty name="height" value="0.04286" units="cm"/>
    </inkml:brush>
  </inkml:definitions>
  <inkml:trace contextRef="#ctx0" brushRef="#br0">65 28 12287,'0'-5'0,"0"0"0,0 2 0,0 2 0,0-7 0,0 7 0,0-3 0,-1 4 0,-1 1 0,-1 2 0,1 3 0,-2 2 0,-1 2 0,1 2 0,0 0 0,-2 5 0,2 1 0,0 2 0,0 1 0,-2-1 0,3 1 0,0 0 0,-2 0 0,4-3 0,-2-2 0,2-1 0,1-2 0,4-1 0,2-2 0,3-1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8:52.909"/>
    </inkml:context>
    <inkml:brush xml:id="br0">
      <inkml:brushProperty name="width" value="0.04286" units="cm"/>
      <inkml:brushProperty name="height" value="0.04286" units="cm"/>
    </inkml:brush>
  </inkml:definitions>
  <inkml:trace contextRef="#ctx0" brushRef="#br0">55 231 12287,'0'-6'0,"0"0"0,-1 4 0,-1-2 0,-1 0 0,0 3 0,3-8 0,0 8 0,0-3 0,0 4 0,0 4 0,0 2 0,0 3 0,0 0 0,0 1 0,0 1 0,0 3 0,0 0 0,3-3 0,0 2 0,-1-2 0,-1 1 0,0-2 0,1 3 0,2-3 0,-2-1 0,0 0 0,0 1 0,2-2 0,1-2 0,-2 1 0,3-4 0,1-1 0,-2-1 0,2-2 0,0-2 0,1-2 0,1-4 0,0 0 0,1-1 0,-4 0 0,0-1 0,1-1 0,1 0 0,-2-1 0,1 1 0,-1 0 0,-1 2 0,0-2 0,-3 0 0,2 0 0,1 2 0,-3 4 0,1 0 0,-2-1 0,-1 2 0,0-2 0,0 5 0,0-2 0,0 8 0,0 2 0,0 0 0,0 0 0,0 1 0,0 1 0,0 1 0,1 1 0,1 0 0,1 2 0,1-1 0,-3 5 0,1-1 0,1-1 0,1 5 0,-2-2 0,1 4 0,-1-1 0,2 1 0,-1-1 0,-1 3 0,-1 0 0,-1-1 0,0 1 0,0 0 0,0-3 0,0 0 0,0-3 0,0 0 0,0-2 0,0-4 0,-1 1 0,-1-1 0,-1-2 0,-1-3 0,1 0 0,-3 1 0,-2-2 0,-2-2 0,1-2 0,0-1 0,0 0 0,-2 0 0,0 0 0,-1 0 0,-5 0 0,3 0 0,-1 0 0,-1 0 0,4-3 0,-2-2 0,0 1 0,3 0 0,1-3 0,1 2 0,1-1 0,1 0 0,2 3 0,3-4 0,-1 0 0,1-1 0,2 1 0,3 0 0,3-2 0,3-2 0,1 3 0,2-4 0,2 2 0,1 0 0,2 0 0,-1 0 0,1-1 0,1-1 0,-2 4 0,-1-3 0,0 3 0,0 2 0,-2 0 0,-4 0 0,0 2 0,-3 0 0,2 3 0,-7-3 0,-1 4 0,-5 0 0</inkml:trace>
  <inkml:trace contextRef="#ctx0" brushRef="#br0" timeOffset="1152">166 1 12287,'0'5'0,"0"0"0,1-3 0,2 1 0,-2 4 0,2-1 0,-2 3 0,2-3 0,0 0 0,0 1 0,2 1 0,-3 1 0,3 1 0,-1-1 0,-2 0 0,3 0 0,0 0 0,0 1 0,-1-4 0,-3-1 0,2-1 0,-2 0 0,3-1 0,-3-2 0,-1-1 0,0-6 0,-4-2 0,0 0 0,-1 2 0,3-3 0,-2 4 0,1-1 0,0 0 0,-1 3 0,2-3 0,-2 0 0,-1 0 0,2-2 0,-4 2 0,4-1 0,-2 0 0,1 1 0,0 4 0,2-2 0,-1-1 0,-1 4 0,1-2 0,2 1 0,-2-1 0,1 2 0,-2-2 0,3-2 0,-3 4 0,4-3 0,-1 4 0,-2 0 0,2 0 0,-3 0 0,4 0 0,0 1 0,-1 1 0,-2 1 0,1 4 0,-4-1 0,0 3 0,1 0 0,-4 1 0,3 1 0,-2 3 0,-1 0 0,-1-3 0,-1 2 0,1 0 0,2-1 0,1 0 0,-2-2 0,-1-1 0,5-4 0,1-2 0,4-6 0,4-2 0,2-4 0,3-2 0,0-1 0,0 2 0,-1-3 0,-1 3 0,-1 1 0,1 0 0,2-4 0,0-2 0</inkml:trace>
  <inkml:trace contextRef="#ctx0" brushRef="#br0" timeOffset="1577">424 296 12287,'6'0'0,"0"-1"0,2-2 0,0 1 0,1-1 0,0 2 0,0 1 0,2 0 0,0 0 0,1-1 0,-1-2 0,3 2 0,-2-2 0,-1 2 0,0 1 0,-2 0 0,0 0 0,0 0 0,-4 0 0,-1-4 0,-4-1 0</inkml:trace>
  <inkml:trace contextRef="#ctx0" brushRef="#br0" timeOffset="2235">673 139 12287,'1'5'0,"1"-1"0,1 0 0,0-2 0,-3 4 0,3 1 0,0 2 0,-1 0 0,-1 1 0,0 2 0,1 1 0,2 1 0,-1 0 0,-3 2 0,0-3 0,0 0 0,3-2 0,0 1 0,-1-2 0,0-2 0,1-1 0,2-4 0,4-7 0,0-6 0,1 0 0,-1-5 0,0-1 0,0 2 0,1-3 0,-1 2 0,0 0 0,0 0 0,-3 0 0,0 0 0,-1 3 0,0 1 0,-2 2 0,3 0 0,-4 0 0,2 4 0,-4 5 0,0 6 0,0-1 0,0 1 0,0 1 0,0 1 0,0 2 0,0 0 0,0 1 0,0 1 0,3 6 0,0-1 0,0 5 0,1 1 0,-3 2 0,4 2 0,-2 2 0,0 2 0,0-4 0,-3 1 0,0 0 0,0-3 0,0-3 0,0-1 0,-1-1 0,-2-2 0,1-2 0,-5-3 0,0-2 0,-1-3 0,1-1 0,-2 0 0,-5-1 0,2-4 0,0 1 0,1-3 0,-2-3 0,2 1 0,-3-4 0,0-1 0,3-2 0,0-1 0,0-1 0,-1-1 0,4 0 0,2 2 0,4 1 0,-1 0 0,1-4 0,5 1 0,3 1 0,2 1 0,2 0 0,2 1 0,0-1 0,-1-2 0,4 3 0,-1-2 0,1-1 0,1-1 0,-1 1 0,2 0 0,-1 2 0,-4 1 0,-2-1 0,0 2 0,-1 1 0,0 1 0,-4 0 0,3-4 0,-3 1 0</inkml:trace>
  <inkml:trace contextRef="#ctx0" brushRef="#br0" timeOffset="2543">977 38 12287,'9'-6'0,"1"4"0,-1 4 0,0 4 0,0 3 0,0 1 0,1 2 0,-1 4 0,-1 5 0,-1 4 0,-1 1 0,0 0 0,0 1 0,-3 2 0,-2 3 0,-1-1 0,-1 0 0,-2-1 0,-3-3 0,-4-5 0,-1 2 0,-2-2 0,-2-1 0,3-6 0,-2-2 0,0-3 0,-2-5 0,2-1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8:57.771"/>
    </inkml:context>
    <inkml:brush xml:id="br0">
      <inkml:brushProperty name="width" value="0.04286" units="cm"/>
      <inkml:brushProperty name="height" value="0.04286" units="cm"/>
    </inkml:brush>
  </inkml:definitions>
  <inkml:trace contextRef="#ctx0" brushRef="#br0">0 0 12287,'0'5'0,"0"0"0,0-1 0,0-3 0,0 4 0,0-2 0,0-2 0,0 3 0,0-3 0,0 2 0,0-2 0,0 7 0,0-6 0,0 4 0,0 2 0,1-4 0,1 0 0,1 0 0,1 0 0,-2 3 0,1-1 0,1-3 0,-3 2 0,1 1 0,1-1 0,0-2 0,-2 2 0,2-1 0,-1 3 0,4-1 0,-4-1 0,1 2 0,-1-5 0,1 1 0,-2 2 0,4-4 0,-1 2 0,-3-2 0,3-1 0,-4 0 0,0 0 0,0 4 0,0-3 0,0 3 0,0-5 0,-1-1 0,-2-1 0,2-4 0,-4 2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0:09.487"/>
    </inkml:context>
    <inkml:brush xml:id="br0">
      <inkml:brushProperty name="width" value="0.04286" units="cm"/>
      <inkml:brushProperty name="height" value="0.04286" units="cm"/>
    </inkml:brush>
  </inkml:definitions>
  <inkml:trace contextRef="#ctx0" brushRef="#br0">23 23 12287,'-6'-1'0,"2"-3"0,3 3 0,-3-5 0,0 2 0,0 3 0,4-4 0,2 5 0,1 0 0,4 0 0,4 0 0,0 0 0,0 0 0,4 0 0,0 0 0,0 0 0,1 0 0,-3 0 0,3 0 0,-1 0 0,0 0 0,0 0 0,-4 0 0,0 5 0,1 1 0</inkml:trace>
  <inkml:trace contextRef="#ctx0" brushRef="#br0" timeOffset="225">68 147 12287,'11'0'0,"0"0"0,2 0 0,2 0 0,-2 0 0,5-2 0,-2 0 0,-2-2 0,-1 0 0,1 4 0,1 0 0,5-5 0,-2-1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0:17.043"/>
    </inkml:context>
    <inkml:brush xml:id="br0">
      <inkml:brushProperty name="width" value="0.04286" units="cm"/>
      <inkml:brushProperty name="height" value="0.04286" units="cm"/>
    </inkml:brush>
  </inkml:definitions>
  <inkml:trace contextRef="#ctx0" brushRef="#br0">79 341 12287,'0'-6'0,"-3"-1"0,3 3 0,-3-1 0,3 0 0,0 2 0,0 0 0,0 10 0,0 3 0,0 1 0,0 1 0,0 2 0,0 0 0,0 1 0,0-2 0,0 2 0,0 0 0,0-1 0,0 1 0,0-1 0,0 0 0,0-1 0,0-2 0,0 0 0,2-2 0,0-2 0,3-2 0,0-1 0,1-2 0,0 0 0,1-2 0,1-2 0,0-3 0,1-4 0,2-1 0,-1-3 0,-1-1 0,1 1 0,0 2 0,-2-1 0,0 1 0,-2-2 0,1 2 0,-3 0 0,1 1 0,0-1 0,0 3 0,-3-1 0,0 1 0,1-1 0,-2 4 0,1-2 0,-1 1 0,-1 0 0,-1 0 0,0 1 0,-1 1 0,-1 2 0,0 0 0,3-2 0,-3 4 0,3-3 0,0 6 0,0 0 0,0 4 0,0 0 0,0-1 0,2 1 0,0 1 0,0 1 0,1 2 0,0 4 0,0 1 0,0 1 0,-1 2 0,0 3 0,0 3 0,0 1 0,-1 1 0,1 1 0,0-1 0,-1-1 0,0-4 0,-1 1 0,0-2 0,0-1 0,0-5 0,0-2 0,0-1 0,0-2 0,-1-1 0,-1-4 0,-2 0 0,-2-1 0,-1-4 0,0 0 0,1 0 0,-1 0 0,0 0 0,-2 0 0,-2 0 0,-1 0 0,-1 0 0,-1 0 0,2 0 0,-5 0 0,0 0 0,0 0 0,2 0 0,-1 0 0,3 0 0,1 0 0,1-2 0,2 0 0,0 0 0,5 1 0,2-1 0,4-3 0,5-1 0,4 0 0,1-2 0,2-1 0,2-1 0,1-3 0,1 1 0,0 1 0,0 2 0,2-2 0,-1 0 0,-1 0 0,-1 1 0,-3 3 0,1-1 0,0 2 0,-5 2 0,1-1 0,-3 3 0,-1 1 0,-3 1 0,-1 0 0</inkml:trace>
  <inkml:trace contextRef="#ctx0" brushRef="#br0" timeOffset="545">200 60 12287,'-3'-6'0,"2"1"0,-2 1 0,0 1 0,-1 1 0,-2 2 0,-1 0 0,0 3 0,-2 2 0,0 3 0,-2 4 0,3 0 0,-1 2 0,2-1 0,0 0 0,0-1 0,1-2 0,0 0 0,1-2 0,2-3 0,3 0 0,0-5 0,1 0 0,1-3 0,0-3 0,2-2 0,1 0 0,1-1 0,1-2 0,0 1 0,0 0 0,-1-2 0,-1 2 0,-1 1 0,1 1 0,1-1 0,1 2 0,-1-2 0,-1 1 0,0 2 0,-2-1 0,3 1 0,-2 1 0,1 0 0,-1 4 0,0-1 0,-2 2 0,1 1 0,-1 2 0,0 1 0,1 0 0,-1 4 0,0 0 0,0 1 0,1 1 0,-1-2 0,1 3 0,0-1 0,0 2 0,-1-3 0,0 0 0,0 1 0,1-4 0,-1 2 0,-1 0 0,1 0 0,-1-3 0,2-1 0,-1-2 0,-2 3 0,3-1 0,0 3 0,4 0 0</inkml:trace>
  <inkml:trace contextRef="#ctx0" brushRef="#br0" timeOffset="1017">448 408 12287,'-7'0'0,"2"0"0,1 0 0,3 0 0,-2 0 0,3 0 0,3 0 0,1 0 0,2 0 0,1 0 0,2 0 0,-1 0 0,1 0 0,1 0 0,1 0 0,0 0 0,0 0 0,0 0 0,2 0 0,-1-2 0,-1 0 0,-2-1 0,1 1 0,0 0 0,-2 1 0,-1 0 0,0 1 0,0-3 0,-1-1 0</inkml:trace>
  <inkml:trace contextRef="#ctx0" brushRef="#br0" timeOffset="1711">729 295 12287,'-4'-7'0,"1"3"0,4 0 0,1 4 0,0 1 0,1 7 0,0 0 0,-1 1 0,1 3 0,-1-2 0,0 1 0,1 0 0,-2-2 0,2 2 0,-1-2 0,0 0 0,1-1 0,-3 0 0,2 1 0,0-1 0,3-3 0,-2-1 0,0-1 0,2-1 0,2-3 0,2-1 0,-1-4 0,0-3 0,1-1 0,0 0 0,-2-1 0,2 1 0,-2 0 0,0-2 0,0 0 0,-1 0 0,0 2 0,-1 0 0,0 1 0,-2 0 0,0 0 0,0 1 0,0 2 0,-2 0 0,2 2 0,-1 2 0,-3 0 0,0 4 0,-2 3 0,1-1 0,2 2 0,0 2 0,0 2 0,1 1 0,0 3 0,2-1 0,-2 0 0,1 4 0,-1 1 0,1 2 0,0 2 0,1 0 0,-1 4 0,0 0 0,-2 2 0,3-1 0,-1 2 0,-1-3 0,0-5 0,-1-3 0,0-2 0,0-1 0,0-3 0,-1-5 0,-1 0 0,-2-2 0,-2-1 0,1 1 0,0-3 0,-2 0 0,-1-2 0,-2 0 0,2 0 0,-3 0 0,1 0 0,-4 0 0,2 0 0,-2 0 0,-1 0 0,2 0 0,-4 0 0,0-2 0,3 0 0,2-1 0,1 1 0,2-2 0,0 0 0,2-2 0,1 2 0,2-2 0,1-1 0,4-2 0,3 0 0,4-3 0,4-2 0,1 0 0,4-4 0,2 0 0,0-2 0,4 3 0,-1-1 0,0 2 0,-2 1 0,-2 2 0,-1 2 0,0 2 0,-2 1 0,-3 5 0,-2 0 0,0 3 0,-2 0 0,-3 0 0,-1 0 0,1 3 0,-1 1 0,1 0 0,-3 0 0,3-2 0,-1 1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0:55.681"/>
    </inkml:context>
    <inkml:brush xml:id="br0">
      <inkml:brushProperty name="width" value="0.04286" units="cm"/>
      <inkml:brushProperty name="height" value="0.04286" units="cm"/>
    </inkml:brush>
  </inkml:definitions>
  <inkml:trace contextRef="#ctx0" brushRef="#br0">43 44 12287,'-5'-8'0,"-2"1"0,3 4 0,0-4 0,-2 4 0,5-6 0,-4 8 0,5-4 0,5 5 0,2 0 0,2 0 0,2 0 0,0 0 0,-1 0 0,2 0 0,3 0 0,-2 3 0,3 1 0,1-2 0,-1 0 0,-1 1 0,1 1 0,0-1 0,-3 2 0,2 1 0,-1 5 0,-1-1 0,-1 1 0,-1 3 0,-2 1 0,-1 1 0,0-1 0,-6 4 0,2-1 0,-3 2 0,-1 1 0,-5 2 0,-2 0 0,-4 0 0,-3 1 0,1-5 0,-4 3 0,2-3 0,2 0 0,0-3 0,0-2 0,-1-2 0,1-2 0,-3 1 0,2-1 0,0-3 0,-2-4 0,5-2 0,-4-1 0,3 0 0,2 0 0,-1-4 0,0-3 0,1-3 0,3-1 0,1 1 0,1-1 0,3 0 0,0 1 0,2-1 0,0 0 0,0 1 0,5 0 0,2 2 0,3 1 0,0 5 0,1-3 0,0 1 0,-1 1 0,2-1 0,1 3 0,2-1 0,-2-2 0,2 0 0,0 3 0,1-1 0,-1-2 0,3 1 0,-4 3 0,5-5 0,-2-1 0</inkml:trace>
  <inkml:trace contextRef="#ctx0" brushRef="#br0" timeOffset="624">480 182 12287,'0'11'0,"0"-1"0,0 1 0,0 0 0,2-2 0,0 0 0,1-2 0,2 0 0,-1 3 0,-2-4 0,5-2 0,-3-4 0,3-4 0,0-3 0,-1-2 0,3-2 0,-3-1 0,1-1 0,1-1 0,-3-1 0,4 2 0,-3-3 0,-2 0 0,3 3 0,-3-2 0,0 5 0,0 3 0,-2-3 0,1 3 0,-2 2 0,-1 2 0,0 6 0,1 4 0,3 3 0,-3 2 0,3 2 0,-2 4 0,2 2 0,-2 2 0,4 2 0,0 1 0,0-1 0,-3 3 0,3 0 0,-1 0 0,-3-2 0,3-1 0,-1 0 0,-2 1 0,-1-2 0,-1-1 0,0-5 0,0-1 0,0-1 0,0-3 0,-1 1 0,-2-5 0,-5-2 0,-5-3 0,-2 0 0,-2-1 0,3 0 0,-4-2 0,-1 0 0,-1 0 0,3-2 0,0 0 0,0-3 0,1-1 0,6 1 0,0-4 0,1 2 0,3-1 0,2 2 0,4-1 0,0-1 0,0-2 0,1-1 0,2 1 0,6-2 0,4-2 0,0 1 0,5-4 0,0 0 0,3 1 0,0 3 0,-1-1 0,-1 2 0,-1 1 0,-5 0 0,7 1 0,-3-1 0</inkml:trace>
  <inkml:trace contextRef="#ctx0" brushRef="#br0" timeOffset="1086">427 76 12287,'6'7'0,"-3"0"0,2-4 0,-1 4 0,-1 2 0,2 0 0,-4 2 0,3 0 0,-2 0 0,2 4 0,-3-4 0,2 4 0,-1-2 0,-2 1 0,0-2 0,1 2 0,1-2 0,2-2 0,-1-4 0,-3-1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0:58.650"/>
    </inkml:context>
    <inkml:brush xml:id="br0">
      <inkml:brushProperty name="width" value="0.04286" units="cm"/>
      <inkml:brushProperty name="height" value="0.04286" units="cm"/>
    </inkml:brush>
  </inkml:definitions>
  <inkml:trace contextRef="#ctx0" brushRef="#br0">534 161 12287,'6'-11'0,"2"1"0,-3-1 0,1-1 0,2-2 0,-2 2 0,1-2 0,0 2 0,-1 1 0,2 1 0,-3-1 0,1 0 0,-3 2 0,5 2 0,-6 2 0,6 10 0,-4 2 0,-2 2 0,-1 2 0,3 0 0,-1-1 0,1 1 0,1 0 0,-4-1 0,4 0 0,-2-2 0,1-1 0,3 0 0,-2 4 0,0 0 0,-1-2 0,2-1 0,-1-1 0,3 1 0,-2 2 0</inkml:trace>
  <inkml:trace contextRef="#ctx0" brushRef="#br0" timeOffset="606">1 854 12287,'5'-5'0,"5"4"0,-3-3 0,3 3 0,4-2 0,0-1 0,1 1 0,4-2 0,-3 3 0,9-4 0,2 0 0,2 0 0,1 3 0,0-1 0,2 0 0,1 1 0,-2-5 0,3 4 0,-2-1 0,0 0 0,-6-2 0,5 2 0,-3 1 0,0-1 0,-5-2 0,2 2 0,-1 0 0,1 1 0,-2-5 0,3 3 0,-1 0 0,-1 3 0,-6 2 0,4 1 0,0 0 0,-3 0 0,-9 0 0,1 0 0,-2 0 0,-4 0 0,0 0 0,-6 1 0,-3 2 0,-4 5 0,-5 1 0,1 6 0,-13 2 0,3 4 0</inkml:trace>
  <inkml:trace contextRef="#ctx0" brushRef="#br0" timeOffset="1097">214 982 12287,'10'0'0,"1"0"0,1 0 0,2 0 0,3 0 0,-1 0 0,3 3 0,-3 2 0,-1 0 0,1 0 0,1 3 0,-3-1 0,0 4 0,-3 3 0,-5-1 0,-2 5 0,-3 0 0,-1-2 0,0 4 0,-1-3 0,-3 1 0,-3-1 0,1 0 0,-1 1 0,-1-4 0,-2-2 0,-1-2 0,-2 0 0,-2-2 0,2-1 0,1-4 0,2 0 0,-1-2 0,0-1 0,-3-1 0,0-2 0,1-4 0,1-3 0,1-1 0,1 1 0,0-1 0,3 1 0,-1-1 0,4 0 0,2 1 0,1-1 0,1 0 0,3 4 0,2 1 0,1 0 0,2 0 0,2 4 0,0-3 0,1 2 0,0-1 0,3 1 0,0 3 0,0-2 0,2-1 0,-4 2 0,2-3 0,-2 3 0,-2 1 0,2 0 0,2 0 0,3-5 0,4-1 0</inkml:trace>
  <inkml:trace contextRef="#ctx0" brushRef="#br0" timeOffset="2004">715 1046 12287,'-7'-4'0,"0"1"0,-2 0 0,0 2 0,2-2 0,0-1 0,-2 2 0,0 1 0,-2 1 0,1 0 0,-1 1 0,0 2 0,2 3 0,1 5 0,0 0 0,0-1 0,2 4 0,0 1 0,0-1 0,0 1 0,4-2 0,-1 4 0,1-2 0,2-2 0,0-1 0,0-1 0,0 0 0,0-1 0,4-3 0,1-1 0,1-1 0,2-3 0,-2 1 0,1-1 0,1 2 0,2-2 0,0-6 0,1-3 0,-4 1 0,0-1 0,0-2 0,-1-4 0,4 1 0,-4-2 0,1 2 0,0 1 0,-4 1 0,3-1 0,0 0 0,0 1 0,-3-1 0,0 0 0,-1 2 0,2 2 0,-3-3 0,3 3 0,-3 2 0,-2 1 0,-3 4 0,3 0 0,-4 4 0,5 3 0,0 3 0,0 1 0,0-1 0,0 1 0,0 0 0,4-1 0,1 1 0,0 0 0,-2-1 0,2 0 0,-2-2 0,1-1 0,3-3 0,-2 3 0,0 1 0,-1-2 0,3 0 0,1-1 0,-2 2 0,1-4 0,2 0 0,-5-2 0,6-1 0,-4 0 0</inkml:trace>
  <inkml:trace contextRef="#ctx0" brushRef="#br0" timeOffset="2212">918 1195 12287,'0'11'0,"0"0"0,0-1 0,3 1 0,1-1 0,-2 1 0,-1 0 0,0-2 0,2 0 0,0-2 0,0 1 0,-2 1 0,-1 2 0,0 0 0,0-5 0,0 3 0,0-3 0</inkml:trace>
  <inkml:trace contextRef="#ctx0" brushRef="#br0" timeOffset="2558">1173 747 12287,'11'0'0,"0"0"0,-1 0 0,1 0 0,-4 0 0,0 0 0,2 0 0,0 0 0,2 0 0,-1 0 0,1-1 0,0-2 0,-1 1 0,1-1 0,0 0 0,-1 0 0,-3 2 0,1-3 0,0 3 0,1 1 0,-3 5 0,-1 1 0</inkml:trace>
  <inkml:trace contextRef="#ctx0" brushRef="#br0" timeOffset="2770">1173 875 12287,'8'0'0,"-1"0"0,1 0 0,1 0 0,-1 0 0,-1 0 0,1 0 0,1 0 0,3 0 0,1 0 0,2 0 0,-2 0 0,-2 0 0,1 0 0,1 0 0,1 0 0,1 0 0,-5 0 0,6 0 0,0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1:14.551"/>
    </inkml:context>
    <inkml:brush xml:id="br0">
      <inkml:brushProperty name="width" value="0.04286" units="cm"/>
      <inkml:brushProperty name="height" value="0.04286" units="cm"/>
    </inkml:brush>
  </inkml:definitions>
  <inkml:trace contextRef="#ctx0" brushRef="#br0">0 12 12287,'2'12'0,"0"2"0,3 1 0,-3 2 0,1 1 0,0-3 0,1 1 0,-1 0 0,-2 3 0,-1-4 0,0 6 0,2 1 0,2 1 0,-3-6 0,3-2 0,-2 0 0,-2 0 0,0-8 0,0-1 0,0-17 0,0 1 0,0-9 0,0 1 0,0 3 0,0-1 0,0 1 0,0-1 0,0 1 0,0-1 0,0 1 0,0-1 0,0 0 0,0 3 0,0 0 0,0 1 0,0-1 0,0 1 0,0 0 0,0-1 0,-2 6 0,-1 2 0,-1-1 0,0 5 0,4-3 0,0 8 0,0-1 0,0 5 0,0-4 0,0 4 0,0 1 0,0 3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1:16.192"/>
    </inkml:context>
    <inkml:brush xml:id="br0">
      <inkml:brushProperty name="width" value="0.04286" units="cm"/>
      <inkml:brushProperty name="height" value="0.04286" units="cm"/>
    </inkml:brush>
  </inkml:definitions>
  <inkml:trace contextRef="#ctx0" brushRef="#br0">124 0 12287,'13'11'0,"0"0"0,4 2 0,-3-4 0,2 9 0,-2-1 0,-2-1 0,1 2 0,-2-1 0,-2 2 0,0 0 0,-5 3 0,3-5 0,-2-1 0,-2 2 0,-2-2 0,-1 3 0,0-1 0,0-3 0,-5 0 0,-2 0 0,-3 2 0,-2-2 0,5-1 0,-8-2 0,0 1 0,1-1 0,0-1 0,2-1 0,-1-3 0,1-2 0,0-1 0,-1-4 0,1 0 0,-1 0 0,1 0 0,-1 0 0,1-1 0,0-3 0,3-3 0,2-6 0,1 1 0,-1 0 0,4-1 0,-3 1 0,2-1 0,0 1 0,0 4 0,4-1 0,0 0 0,1-2 0,4-2 0,3 1 0,1 4 0,1-1 0,-2 1 0,2 1 0,1-2 0,0 3 0,-1 1 0,-2-1 0,0 2 0,3 2 0,-1 0 0,-2-2 0,-4-1 0,5 5 0,0 0 0,2 0 0,2 0 0,-1 0 0,1 0 0</inkml:trace>
  <inkml:trace contextRef="#ctx0" brushRef="#br0" timeOffset="850">583 273 12287,'11'-5'0,"-1"-2"0,-2 0 0,1-3 0,3 6 0,-4-4 0,0 2 0,2-1 0,1-1 0,2-4 0,-7 3 0,0 2 0,0 2 0,-5-1 0,3 2 0,-3-4 0,-2 1 0,-2-1 0,-1-2 0,-6 3 0,2 0 0,-3 2 0,0-1 0,1 4 0,2-3 0,-1 3 0,-2 0 0,-2 2 0,1 0 0,-1 6 0,1 2 0,-1 3 0,1 2 0,4-1 0,0 0 0,-1 1 0,2-1 0,-2 2 0,5 1 0,-1 2 0,0-2 0,4-1 0,-4-2 0,4 0 0,1 1 0,0-5 0,0 0 0,0 2 0,1-3 0,4 1 0,-3-5 0,7 1 0,-1-2 0,4-2 0,-3-2 0,-1-1 0,1-1 0,-2-5 0,0 0 0,0-2 0,0-1 0,0 4 0,3-1 0,-2 0 0,1-2 0,-2-2 0,2 1 0,0-1 0,-2 2 0,0 2 0,-1 0 0,-2 5 0,-4-4 0,0 5 0,0-1 0,0 8 0,0 3 0,0 6 0,0-1 0,0-4 0,0 1 0,0 0 0,0 2 0,0-2 0,0-1 0,0 1 0,1 1 0,2 0 0,2-2 0,2 2 0,-3-5 0,3 1 0,0-2 0,0 0 0,1 0 0,5-4 0,-1 0 0,-4 0 0,1 0 0,0 0 0,2-1 0,2-2 0,-1-1 0,-3-6 0,-3 2 0,0-3 0,-1 4 0,-2 1 0,1 1 0,2-1 0,-3-3 0,1 1 0,0 5 0,-4-3 0,0 6 0,0 2 0,0 2 0,0-1 0,0 5 0,0 1 0,0-2 0,0 2 0,0 0 0,0 2 0,0-2 0,0-1 0,0 2 0,-6 1 0,0 1 0</inkml:trace>
  <inkml:trace contextRef="#ctx0" brushRef="#br0" timeOffset="1385">62 683 12287,'12'0'0,"1"0"0,1 0 0,1 0 0,1 0 0,6 0 0,-1 0 0,3 0 0,0 0 0,7 0 0,0 0 0,4-2 0,2-2 0,-5 1 0,6-4 0,1 1 0,0-1 0,-8 0 0,5-3 0,-3 3 0,-1 2 0,-3-5 0,3 3 0,-1-1 0,1 0 0,-7 5 0,1-3 0,-1 2 0,-3 0 0,-5 0 0,-1 4 0,-2 0 0,-2 0 0,1 0 0,-1 0 0,-5 0 0,-1 0 0,-8 0 0,-2 0 0,-3 0 0,-5 0 0</inkml:trace>
  <inkml:trace contextRef="#ctx0" brushRef="#br0" timeOffset="1866">112 894 12287,'12'0'0,"-4"0"0,1 0 0,0 0 0,2 0 0,3 0 0,1 1 0,3 2 0,2 1 0,-4 4 0,3-2 0,1 1 0,-1 2 0,-4 2 0,2 2 0,-4-1 0,0 0 0,-5 2 0,-1 1 0,-1 2 0,-4-2 0,0 3 0,-4 0 0,-2 0 0,-4 0 0,-3-2 0,-2-3 0,1-1 0,0 1 0,-2-1 0,-1-1 0,-3-1 0,-2-2 0,5-5 0,-3 1 0,2-3 0,-1-1 0,-3 0 0,3-1 0,2-3 0,1-5 0,2-2 0,-1-1 0,1 0 0,5-1 0,3 1 0,2 4 0,2-1 0,6 7 0,2-3 0,3 3 0,2-3 0,-1 4 0,2-4 0,1 0 0,2 1 0,5-1 0,-3 2 0,0-1 0,-2 1 0,2 0 0,0 1 0,1-3 0,3-4 0,-4 2 0</inkml:trace>
  <inkml:trace contextRef="#ctx0" brushRef="#br0" timeOffset="2429">496 943 12287,'0'13'0,"0"-1"0,2 0 0,1 1 0,1-1 0,4 2 0,-4 1 0,0 2 0,2-2 0,-3-1 0,3-2 0,0 1 0,-1-5 0,0 0 0,-3-6 0,5-2 0,0-7 0,0-4 0,0-3 0,3-3 0,-2-2 0,1 0 0,-2-3 0,0 4 0,0 0 0,0 0 0,-3 1 0,3 5 0,-1-1 0,-1 7 0,-2 0 0,1 1 0,0 5 0,-2 0 0,0 6 0,2 5 0,5 3 0,-5 3 0,0 2 0,2 0 0,-4 3 0,5-4 0,-1 0 0,-4 0 0,4 0 0,-1-3 0,1 2 0,-1-2 0,0-5 0,-4-3 0,3-2 0,-2-2 0,2-7 0,-2-3 0,1-7 0,1-1 0,-1-2 0,-2-5 0,1 3 0,1-2 0,1 1 0,0 3 0,-4-4 0,0 1 0,0 0 0,4 1 0,0 4 0,-1-2 0,-2 2 0,-1 1 0,2 3 0,2 3 0,-3 1 0,5 4 0,-1-1 0,2 0 0,6 4 0</inkml:trace>
  <inkml:trace contextRef="#ctx0" brushRef="#br0" timeOffset="2876">931 918 12287,'7'2'0,"-2"1"0,1 1 0,-4 0 0,5-3 0,-1 3 0,-1-2 0,-2 3 0,1 1 0,5-3 0,-5 5 0,-2 1 0,0-2 0,-2 2 0,0-1 0,0 4 0,-2-5 0,0-1 0,-2-1 0,-6-3 0,9 5 0,-5-5 0,1 2 0,3 1 0,-3-5 0,10 4 0,3 0 0,-1 0 0,2-3 0,0 3 0,-2-2 0,1 2 0,-5-1 0,1 1 0,-2-1 0,-2 5 0,-2-4 0,-2 3 0,-3 0 0,0 0 0,-4-5 0,3 4 0,-3 0 0,3-5 0,-1 3 0,1-3 0,-4-1 0</inkml:trace>
  <inkml:trace contextRef="#ctx0" brushRef="#br0" timeOffset="3410">1266 583 12287,'12'0'0,"1"0"0,-1 0 0,1 0 0,-1 0 0,2 0 0,2 0 0,4 0 0,-1 0 0,0 0 0,-4 0 0,2 0 0,-2 0 0,-1 0 0,-2 0 0,1 0 0,-6 2 0,-3 2 0,-3 3 0,-1 5 0</inkml:trace>
  <inkml:trace contextRef="#ctx0" brushRef="#br0" timeOffset="3641">1266 770 12287,'12'0'0,"2"0"0,1 0 0,3 0 0,1 0 0,2-5 0,4 1 0,0 0 0,0-1 0,-2 3 0,-1-2 0,-3 3 0,-1 1 0,-1 0 0,-5 0 0,1 0 0,-1 0 0,1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1:39.309"/>
    </inkml:context>
    <inkml:brush xml:id="br0">
      <inkml:brushProperty name="width" value="0.04286" units="cm"/>
      <inkml:brushProperty name="height" value="0.04286" units="cm"/>
    </inkml:brush>
  </inkml:definitions>
  <inkml:trace contextRef="#ctx0" brushRef="#br0">103 380 12287,'10'0'0,"0"0"0,-1 7 0,6 1 0</inkml:trace>
  <inkml:trace contextRef="#ctx0" brushRef="#br0" timeOffset="1333">30 0 12287,'-10'0'0,"0"0"0,7 0 0,-3 0 0,7 0 0,4 0 0,3 0 0,7 0 0,0 0 0,-1 0 0,1 0 0,-1 0 0,1 0 0,0 0 0,-1 0 0,1 0 0,0 2 0,-1 3 0,1-4 0,-1 4 0,1-3 0,0-2 0,-1 0 0,1 0 0,0 0 0,-6 0 0,1 1 0,1 4 0,2-3 0,2 3 0,-5-4 0,0-1 0,-7 0 0,3 2 0,-7 1 0,-3 4 0,0 1 0,-6-3 0,3 5 0,-1 1 0,-3 2 0,-2 2 0,-3 1 0,-2 2 0,-2 1 0,-1 7 0,3-3 0,-1 1 0,1 1 0,0-3 0,2 4 0,-1-3 0,4-2 0,2-1 0,-2-6 0,2 1 0,1 0 0,7-6 0,-2 1 0,3-7 0,2 4 0,0-9 0,0-3 0,7 4 0,-6-6 0,7 7 0,-3 0 0,-1 0 0,5 0 0,3 0 0,-4 0 0,2-1 0,1-4 0,2 3 0,2-3 0,-1 4 0,1 1 0,-1 0 0,1 0 0,0 0 0,-1 0 0,1 0 0,0 0 0,-1-2 0,1-3 0,-1 4 0,1-4 0,0 3 0,-6 2 0,1 0 0,2 0 0,-6 0 0,1 0 0,-7 0 0,1 0 0,4 0 0,-3 0 0,11-6 0,-5-3 0</inkml:trace>
  <inkml:trace contextRef="#ctx0" brushRef="#br0" timeOffset="1603">556 249 12287,'0'14'0,"0"-4"0,0 0 0,0 1 0,0 2 0,0 2 0,0 1 0,0 2 0,0 2 0,0-1 0,0-4 0,0-1 0,0 1 0,0 0 0,0-1 0,0 1 0,0-7 0,7 11 0,1-2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3:04.989"/>
    </inkml:context>
    <inkml:brush xml:id="br0">
      <inkml:brushProperty name="width" value="0.08571" units="cm"/>
      <inkml:brushProperty name="height" value="0.08571" units="cm"/>
      <inkml:brushProperty name="color" value="#E71224"/>
    </inkml:brush>
  </inkml:definitions>
  <inkml:trace contextRef="#ctx0" brushRef="#br0">295 118 12287,'-11'0'0,"-7"0"0,5 0 0,2 0 0,-2 2 0,-2 5 0,0-3 0,0 9 0,2 5 0,-3 6 0,-1 0 0,-1 6 0,3 1 0,2-1 0,0 5 0,-4 8 0,1 5 0,3 2 0,2-4 0,-2 4 0,7-2 0,4-4 0,2-7 0,0-2 0,0 2 0,0-3 0,8-5 0,3 1 0,5 1 0,3-1 0,-4-4 0,12 3 0,-4-3 0,4-2 0,-6-7 0,8 9 0,-1-4 0,5-2 0,-3-7 0,1 0 0,1 0 0,5-2 0,-6 4 0,10-9 0,1 1 0,-1 2 0,-8-7 0,10 4 0,1-3 0,-3-3 0,0 0 0,-4 0 0,0-3 0,3-3 0,-12-3 0,9-6 0,-4 4 0,-3 2 0,-6-6 0,2 4 0,-2-2 0,2 0 0,-10 7 0,3-8 0,-1-1 0,-1-2 0,0 4 0,-1 0 0,-3-3 0,-2-1 0,2-3 0,-5 1 0,1-1 0,-5 5 0,7-5 0,-2-8 0,-2 2 0,-5 0 0,2 4 0,3 2 0,-1-1 0,-6-3 0,0-2 0,0 2 0,0 2 0,0 2 0,-2-2 0,-5-4 0,-1 2 0,-7-6 0,4-1 0,2 1 0,-6 4 0,4-5 0,-2 1 0,0-1 0,0 7 0,-5-2 0,3 2 0,2-2 0,6 4 0,-6-4 0,0 4 0,2 3 0,-6-1 0,4 1 0,-5-1 0,1 7 0,2 2 0,2 2 0,-3 5 0,6 0 0,-4-1 0,-1-1 0,-2 1 0,4 3 0,0 2 0,-3-2 0,-1-4 0,-3 3 0,-1-3 0,-5 4 0,4-5 0,-4 1 0,4 1 0,2 3 0,1-4 0,-1-1 0,0 3 0,1 1 0,-1 3 0,1 0 0,-1 0 0,0 0 0,1 0 0,-1 0 0,1 0 0,-1 0 0,7 0 0,0 0 0,0 3 0,2 3 0,-4-1 0,6 5 0,-2-1 0,7-2 0,-5 1 0,9 5 0,0 5 0,0 1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1:53.196"/>
    </inkml:context>
    <inkml:brush xml:id="br0">
      <inkml:brushProperty name="width" value="0.04286" units="cm"/>
      <inkml:brushProperty name="height" value="0.04286" units="cm"/>
    </inkml:brush>
  </inkml:definitions>
  <inkml:trace contextRef="#ctx0" brushRef="#br0">619 168 12287,'0'-9'0,"0"1"0,-2 1 0,0-3 0,-3 1 0,1 6 0,4-8 0,0 2 0,-1 2 0,-2-2 0,-2-1 0,1 3 0,4-1 0,-1-1 0,-4-4 0,4 5 0,-5 0 0,0 3 0,5-1 0,-5 3 0,1-1 0,2 0 0,-6 4 0,1 0 0,-5 1 0,0 3 0,1-1 0,2 4 0,3 0 0,1 1 0,-4-4 0,3 5 0,-1-1 0,-1-1 0,2 5 0,-3-5 0,3 1 0,1 1 0,-4 0 0,3 4 0,-2-1 0,1 1 0,3-4 0,-3-1 0,-1 3 0,2 0 0,0 2 0,2 0 0,-2 0 0,0 0 0,-3-1 0,6 1 0,0 0 0,-2 0 0,4 0 0,-3-2 0,0-1 0,1-1 0,0 0 0,2 4 0,-1-1 0,-1 1 0,0 0 0,4 0 0,-2 0 0,-2 0 0,3 0 0,-4 0 0,4 0 0,1-1 0,0 1 0,0 0 0,0 0 0,0 0 0,0 0 0,0 0 0,0 0 0,0 1 0,0 2 0,0 1 0,0 0 0,0-4 0,0 1 0,0 3 0,0-2 0,1 2 0,2-3 0,2-1 0,-1 1 0,-4 2 0,1 1 0,4-1 0,-4-2 0,3-1 0,-1 0 0,2 0 0,-4 0 0,5 0 0,-2 0 0,0 0 0,1 0 0,-4-1 0,2 1 0,1 0 0,0 2 0,-2 0 0,2 2 0,-2 1 0,2-5 0,-3-1 0,-1 1 0,0 0 0,0 0 0,0 0 0,0 0 0,0 0 0,0 0 0,0 0 0,0-1 0,0 1 0,0 0 0,0 0 0,-1-1 0,-2-1 0,-1 2 0,-2-6 0,2 9 0,-5 0 0,2-1 0,0-2 0,0 0 0,-1 0 0,4-4 0,-3-1 0,0 2 0,0 2 0,-2 1 0,-4-2 0,0-1 0,0-1 0,5-1 0,-1 5 0,-1 0 0,-1 0 0,-2 0 0,0 0 0,0 0 0,0-1 0,0 1 0,2 0 0,1 0 0,1 0 0,1-2 0,-5-1 0,1-1 0,4 1 0,-2-3 0,4 0 0,-1-1 0,4-2 0,-3-4 0,6 0 0,0-1 0,0-3 0,2 2 0,2-2 0,-3 3 0,7 2 0,-4 3 0,-1 2 0,5 4 0,2-1 0,-3-5 0,2 4 0,1 3 0,-3-4 0,2 0 0,-1 0 0,0 0 0,3 0 0,-4 3 0,2-1 0,-1 1 0,1 1 0,4 2 0,0 0 0,0 0 0,-2 0 0,-1 0 0,-1 0 0,-5 1 0,5 2 0,1 1 0,1-1 0,-2-2 0,-2-1 0,-1 0 0,-4 0 0,4 4 0,-2 0 0,1 0 0,1 2 0,-5-5 0,3 3 0,-2-1 0,-2 1 0,1-5 0,2 5 0,1 3 0,1-1 0,-5 1 0,0-2 0,0-2 0,0-2 0,1-1 0,2 2 0,1 2 0,0-3 0,-4 5 0,0-2 0,0 0 0,0 6 0,0-3 0,0 1 0,0 1 0,0-5 0,0 3 0,0 0 0,0 0 0,0-4 0,0 1 0,0-1 0,0 1 0,0-1 0,0 4 0,0 0 0,0 0 0,0-4 0,0 2 0,0 0 0,0-1 0,0 4 0,0-4 0,0 1 0,0 0 0,0-2 0,0 5 0,0 2 0,0 2 0,0-4 0,0 1 0,0 1 0,0 1 0,0-3 0,0-1 0,0 1 0,0-1 0,0-5 0,0 3 0,0-3 0,0 2 0,0-5 0,0 4 0,0-1 0,0 0 0,0 0 0,0 1 0,0 3 0,0 1 0,0-4 0,0 1 0,-1-3 0,-3-1 0,2 0 0,-2 0 0,3 0 0,1 0 0,0-1 0,0 1 0,0 0 0,0 0 0,-2 0 0,-1 0 0,-1 1 0,1 3 0,0-5 0,0 4 0,-1-1 0,1 0 0,2 0 0,1 1 0,0 1 0,0-1 0,0-2 0,0-1 0,-2 0 0,-2 0 0,3 0 0,-4 0 0,4 0 0,1 0 0,0 0 0,0-1 0,0-3 0,0 0 0,0 1 0,0-3 0,0 1 0,0 2 0,0 2 0,0 1 0,0 0 0,0 0 0,0-1 0,0 1 0,0 0 0,0 0 0,0 0 0,0 0 0,0 0 0,0 0 0,0 0 0,0-1 0,0 1 0,0-4 0,0 0 0,0 1 0,0 1 0,0 2 0,0 0 0,0-5 0,1 0 0,4-3 0,-4 5 0,3-1 0,-2-2 0,-2 2 0,0 1 0,4-3 0,0 1 0,-1 2 0,0-2 0,0 0 0,1 2 0,2-3 0,-3 2 0,1 1 0,0-3 0,-2 0 0,2-1 0,-1 3 0,4-4 0,-1 2 0,0-4 0,-3 3 0,1 0 0,2-5 0,-4 5 0,3 0 0,5-5 0,-2 3 0,-1 2 0,2 0 0,1 1 0,-3-4 0,2 1 0,1-2 0,1 2 0,2 0 0,-1 2 0,-2-3 0,-2 1 0,1 0 0,4-4 0,-5 0 0,1 0 0,1 0 0,1 0 0,2 0 0,0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2:51.912"/>
    </inkml:context>
    <inkml:brush xml:id="br0">
      <inkml:brushProperty name="width" value="0.04286" units="cm"/>
      <inkml:brushProperty name="height" value="0.04286" units="cm"/>
    </inkml:brush>
  </inkml:definitions>
  <inkml:trace contextRef="#ctx0" brushRef="#br0">97 168 12287,'-14'-7'0,"5"4"0,-1-4 0,0 0 0,2-2 0,-2 4 0,7-1 0,-1 2 0,2 2 0,2-6 0,2 5 0,2-1 0,4-1 0,6 5 0,2 0 0,2 0 0,-1 1 0,5 3 0,0 2 0,-1 1 0,-2-2 0,2 4 0,1 2 0,0 2 0,-5 1 0,3 0 0,-1 1 0,-1 4 0,-4-2 0,-5 6 0,1 2 0,-3 1 0,0 3 0,-7 2 0,0 2 0,0-2 0,-7-2 0,-2-1 0,-3 0 0,-2 0 0,-2-6 0,-1-4 0,-1-2 0,1-2 0,0-7 0,0-2 0,-2-3 0,2-2 0,2 0 0,1 0 0,0 0 0,0 0 0,0-7 0,0-2 0,0-3 0,6-2 0,3 0 0,4 0 0,1 0 0,0 0 0,0 0 0,0 0 0,0 0 0,0 0 0,1 0 0,3 0 0,0 0 0,7 1 0,-2 0 0,4 2 0,1 2 0,0 1 0,0-3 0,0 4 0,-1 0 0,3 1 0,1 3 0,2-1 0,-2 0 0,3 3 0,-2 1 0,1 1 0,1 4 0,-4-2 0,2 6 0,-2 1 0,-2 4 0</inkml:trace>
  <inkml:trace contextRef="#ctx0" brushRef="#br0" timeOffset="415">794 126 12287,'0'-14'0,"0"5"0,0-1 0,0 1 0,1-3 0,4 2 0,-3-2 0,2 3 0,-1 2 0,0 1 0,2 0 0,0 3 0,-5-6 0,-6 6 0,-4-2 0,-2 3 0,-2 4 0,0 3 0,0 2 0,0 7 0,0 2 0,0 2 0,0-1 0,0 5 0,0 0 0,0-1 0,5 1 0,1 3 0,1-2 0,-1 2 0,5-3 0,-2 1 0,4 2 0,1 1 0,0-3 0,0-1 0,0-1 0,0 1 0,6-5 0,3 2 0,4-4 0,0-1 0,1-5 0,0 1 0,0-1 0,0-1 0,0-2 0,0-6 0,2 0 0,2 0 0,-1-2 0,5-2 0,-2-4 0,-3 0 0,0-4 0,0 3 0,2-4 0,-2-1 0,0 0 0,1 0 0,-8 1 0,2-1 0</inkml:trace>
  <inkml:trace contextRef="#ctx0" brushRef="#br0" timeOffset="911">83 878 12287,'-14'5'0,"0"0"0,0-2 0,0-2 0,0-1 0,6 0 0,4 0 0,8 0 0,0 0 0,5-1 0,3-2 0,5-2 0,0 0 0,5 4 0,0-2 0,-1-2 0,3 1 0,4 2 0,-1-1 0,1-2 0,-3 1 0,0 4 0,3-2 0,1-3 0,-1 4 0,8-4 0,-1 2 0,1-2 0,-4 4 0,4-4 0,0 2 0,-1-1 0,-7 2 0,2-3 0,-1 4 0,0 1 0,-2-2 0,4-1 0,-5-1 0,-3 0 0,-6 3 0,3 1 0,-1 0 0,0 0 0,-1 0 0,-4-2 0,0-1 0,0-1 0,-5-1 0,1 3 0,0-2 0,-2 2 0,2-2 0,-7 2 0,-10 2 0,-8 0 0</inkml:trace>
  <inkml:trace contextRef="#ctx0" brushRef="#br0" timeOffset="1379">264 1185 12287,'-14'0'0,"0"0"0,0 0 0,5 0 0,0 0 0,7 0 0,2 0 0,6 2 0,8 1 0,0 1 0,0 0 0,5 2 0,-1 0 0,1 2 0,1 3 0,-4-4 0,2 3 0,-2 0 0,-2 3 0,-5 1 0,0 1 0,0 2 0,-1 2 0,-2 4 0,-6-3 0,0 2 0,0 3 0,-1-1 0,-4 1 0,-3-2 0,1 2 0,-6-5 0,4-1 0,-5-4 0,-4-1 0,2 0 0,-3-1 0,4-2 0,1-2 0,-5-6 0,1 2 0,-1-4 0,-1-1 0,3-1 0,-5-2 0,2-4 0,3 0 0,2-1 0,1-3 0,1 2 0,4-2 0,-2 3 0,7-1 0,1-2 0,1 3 0,2-1 0,0-2 0,5 3 0,1 1 0,2-1 0,2 0 0,3 3 0,1-2 0,1-1 0,4 0 0,-2 5 0,5-2 0,-1 2 0,1-1 0,-4 2 0,4-4 0,0 1 0,0 1 0,-5-1 0,3 5 0,-2-1 0,1-4 0,-1 3 0,3-10 0,0 4 0</inkml:trace>
  <inkml:trace contextRef="#ctx0" brushRef="#br0" timeOffset="1925">585 1227 12287,'0'-8'0,"-2"-3"0,-2 7 0,2-1 0,-4 11 0,6 4 0,0 2 0,0 2 0,0 6 0,0 3 0,0 4 0,0 0 0,0 0 0,0-2 0,0-4 0,0-1 0,4 1 0,1-4 0,-2 1 0,5-1 0,1-8 0,-1-2 0,1-9 0,2-2 0,2-4 0,0-8 0,1-2 0,0-6 0,0-2 0,-1 0 0,-3 1 0,0 2 0,-2 4 0,2-1 0,-2 3 0,-2 5 0,1 1 0,-3-3 0,-2 9 0,2 8 0,-2 10 0,-2 5 0,0 1 0,0 4 0,0 3 0,0-2 0,1-3 0,3 1 0,0 0 0,2-10 0,-3 2 0,4-3 0,0-3 0,-2 2 0,4-5 0,-4-6 0,3-9 0,-1-2 0,1-2 0,-3-5 0,3-1 0,-2-1 0,-3-4 0,3-2 0,-1 0 0,-2-1 0,-2 0 0,-1 0 0,0 0 0,0 0 0,0 0 0,0 10 0,0 1 0,0 0 0,0 0 0,0 10 0,0 7 0,0 7 0,0 7 0,0-1 0,7 1 0,0 0 0</inkml:trace>
  <inkml:trace contextRef="#ctx0" brushRef="#br0" timeOffset="2452">989 1311 12287,'-8'0'0,"2"0"0,6 1 0,2 2 0,2 2 0,-1 0 0,7-5 0,-6 0 0,4 1 0,-2 4 0,0-4 0,-1 4 0,-2 1 0,6-1 0,-5 6 0,0-2 0,-2-1 0,-2 1 0,-2 0 0,-2 5 0,0-5 0,-5 1 0,6-6 0,-3 4 0,0-2 0,4 1 0,-3-3 0,4-2 0,1 4 0,6-6 0,3 0 0,-1 0 0,1 0 0,-4 5 0,4-1 0,-6 2 0,4-2 0,-1 0 0,-5 7 0,4-2 0,-8-1 0,-3 0 0,0 0 0,-1-1 0,-2-2 0,3 3 0,-2-2 0,-1 3 0,-5-4 0,5-1 0,-1-4 0,1 7 0,-5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3:39.083"/>
    </inkml:context>
    <inkml:brush xml:id="br0">
      <inkml:brushProperty name="width" value="0.04286" units="cm"/>
      <inkml:brushProperty name="height" value="0.04286" units="cm"/>
    </inkml:brush>
  </inkml:definitions>
  <inkml:trace contextRef="#ctx0" brushRef="#br0">58 45 12287,'-1'-6'0,"-3"2"0,3 2 0,-4-1 0,0-1 0,3-1 0,-2 1 0,-2 3 0,5-4 0,-4 5 0,5 0 0,0 5 0,0 3 0,0 2 0,0 1 0,0 2 0,0 2 0,-2 5 0,-1 1 0,1 2 0,-2 0 0,2 1 0,-2 3 0,3 1 0,-3 3 0,3-4 0,1-3 0,0-6 0,0-3 0,0-2 0,0-1 0,0-5 0,1 0 0,3-2 0,-2-1 0,6-4 0,1 0 0,-3-6 0,2 0 0,0-2 0,-2 1 0,4 0 0,-3-2 0,0 2 0,1-2 0,0-3 0,2-2 0,-1-1 0,-2 1 0,1 0 0,2 0 0,-1-3 0,-1-1 0,0 3 0,3-3 0,1 0 0,-1 0 0,-3 3 0,-2-3 0,0 2 0,1 2 0,-5-1 0,3 3 0,-1-1 0,0 3 0,0 1 0,-4-3 0,0 1 0,0 4 0,0 4 0,0 6 0,0 5 0,0 2 0,0 3 0,0 1 0,0 1 0,0 6 0,1-2 0,2 3 0,1 1 0,1-4 0,-3-1 0,2 0 0,-1-1 0,2-1 0,0 3 0,1 1 0,-2-3 0,3-2 0,-1-2 0,0-1 0,-2-1 0,2 1 0,0-1 0,1 1 0,-2-2 0,2-3 0,-5-1 0,3-8 0,-5-2 0,0-3 0,2-5 0,0-3 0,2-4 0,-1-3 0,-1 3 0,1 0 0,1-2 0,-2 0 0,-1-2 0,1 1 0,0 2 0,2 0 0,0 5 0,-4-3 0,0 0 0,0 0 0,0 4 0,0-1 0,0 2 0,0 2 0,0 3 0,0 0 0,0 6 0,5-3 0,3 5 0,2 0 0,-2 0 0,-1 1 0,2 3 0,1-3 0,2 4 0</inkml:trace>
  <inkml:trace contextRef="#ctx0" brushRef="#br0" timeOffset="559">529 264 12287,'0'-7'0,"0"2"0,2 6 0,1 3 0,2 3 0,4 3 0,-1-3 0,-5 4 0,0-4 0,-1 4 0,2 0 0,-1 1 0,0-1 0,-3 1 0,-3-1 0,-2 1 0,-1-1 0,2-3 0,-2-1 0,-1 1 0,1-2 0,3 1 0,-2-5 0,0 2 0,4 1 0,-3-1 0,3-3 0,5 6 0,1-5 0,1 2 0,2 0 0,3-4 0,1 0 0,-1 4 0,1 0 0,-1 5 0,1-2 0,-6 0 0,-2 0 0,-3 2 0,-1-2 0,-1 0 0,-3 2 0,-4 1 0,-2-2 0,-1 0 0,-1-1 0,1 0 0,-1 2 0,1-5 0,-1-1 0,1 2 0,-1-3 0,1 2 0,-1-3 0,5-1 0,-1 0 0,0-10 0,-3-3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3:44.245"/>
    </inkml:context>
    <inkml:brush xml:id="br0">
      <inkml:brushProperty name="width" value="0.04286" units="cm"/>
      <inkml:brushProperty name="height" value="0.04286" units="cm"/>
    </inkml:brush>
  </inkml:definitions>
  <inkml:trace contextRef="#ctx0" brushRef="#br0">23 421 12287,'-4'-8'0,"0"1"0,-1 4 0,3-2 0,-2 0 0,0 3 0,4-1 0,0 6 0,0 5 0,0 6 0,0 3 0,0 1 0,0 1 0,0 4 0,0 0 0,0 0 0,0 4 0,0-1 0,0 0 0,0-2 0,0-1 0,0-1 0,0-2 0,0-1 0,0-8 0,1 0 0,3-1 0,-1-5 0,4-1 0,0-4 0,2-4 0,-2-3 0,2-3 0,-2-3 0,0-1 0,1-3 0,-2-1 0,5 0 0,-5-1 0,2 4 0,-1 2 0,-3 2 0,3-1 0,-2 1 0,-3-1 0,1 6 0,-1 1 0,2 0 0,1 3 0,-2 0 0,1 4 0,-2 6 0,3 2 0,-1 3 0,0 2 0,1 4 0,-2 3 0,3 1 0,0 0 0,1 0 0,-3-4 0,2-1 0,0 0 0,1 0 0,-3-5 0,2-1 0,0-4 0,1-3 0,-3-1 0,3-4 0,2 0 0,1-5 0,1-4 0,-2-4 0,-2-2 0,0-6 0,2 2 0,-2-4 0,2-3 0,0 1 0,0-2 0,-1 3 0,1 1 0,-4-1 0,0 0 0,-1-2 0,0 1 0,-1 7 0,-3-5 0,0 2 0,0 3 0,-1 2 0,-1 4 0,-2 1 0,-1 4 0,1 4 0,2 1 0,-3 7 0,5 3 0,0 2 0,0 2 0</inkml:trace>
  <inkml:trace contextRef="#ctx0" brushRef="#br0" timeOffset="686">471 662 12287,'8'0'0,"0"0"0,-1 1 0,5 3 0,-5-2 0,0 3 0,-2 0 0,3-3 0,-5 6 0,0 1 0,-2-3 0,-1 2 0,0 1 0,-1-3 0,-2 2 0,-2 0 0,-1-2 0,2 3 0,-2-4 0,-1 0 0,1 0 0,2 3 0,-2-3 0,1 1 0,1-2 0,4 4 0,1-6 0,3 2 0,2-1 0,6-1 0,-1 2 0,1-1 0,-1-1 0,1 1 0,-1 1 0,-1 1 0,-1-3 0,-1 2 0,-2 5 0,2-1 0,-4 2 0,-4-2 0,-4-1 0,-4 2 0,-2 1 0,-1 1 0,-1-2 0,-1-2 0,-2 2 0,1-4 0,-4 0 0,2-1 0,2 0 0,1 0 0,1-4 0,1 0 0,-1 0 0,6-1 0,2-3 0,3-3 0,1-4 0</inkml:trace>
  <inkml:trace contextRef="#ctx0" brushRef="#br0" timeOffset="1335">598 225 12287,'0'7'0,"-2"-2"0,-1-5 0,0 1 0,-3 3 0,1 4 0,1-2 0,4 2 0,0 1 0,0 1 0,0 1 0,0 1 0,0-1 0,0 1 0,1-2 0,2-1 0,0-1 0,6-4 0,-1 2 0,2-1 0,2-2 0,-1-3 0,1-4 0,-1-4 0,1-2 0,-2-2 0,-1 1 0,-2-1 0,2 1 0,-3-2 0,-3-1 0,-1-1 0,-2 1 0,0 1 0,-2 1 0,-1 1 0,-4 3 0,-4 2 0,-1 1 0,1 2 0,-1 2 0,1 2 0,-1 3 0,1 4 0,0 2 0,3 1 0,1 1 0,2-1 0,-3 1 0,5-1 0,0 2 0,2 3 0,1-4 0,0 4 0,0-4 0,0 0 0,5-1 0,1 1 0</inkml:trace>
  <inkml:trace contextRef="#ctx0" brushRef="#br0" timeOffset="1640">816 30 12287,'-1'-10'0,"-3"2"0,3 2 0,-3 2 0,3 3 0,1 1 0,0 7 0,0 5 0,0 3 0,3-1 0,1 5 0,-1 3 0,-2 4 0,0-2 0,2 3 0,1-3 0,-2-1 0,0 1 0,-2 0 0,1 1 0,3-4 0,-3-5 0,3-1 0,-3-2 0,-1-2 0,1-3 0,3 0 0,3-11 0,4 2 0</inkml:trace>
  <inkml:trace contextRef="#ctx0" brushRef="#br0" timeOffset="2040">954 42 12287,'8'0'0,"-2"1"0,-1 3 0,4-3 0,-8 9 0,4-3 0,1-1 0,-5 5 0,4 0 0,-1 4 0,0 3 0,-1-3 0,-3 4 0,2 2 0,2 0 0,-3-1 0,3-1 0,-3 0 0,-1-1 0,1-2 0,2-4 0,1-1 0,-1-4 0,-3-2 0,-1-10 0,-1-3 0,-2-2 0,-1-2 0,2 1 0,-2 1 0,-1 2 0,2-2 0,-3 2 0,2-2 0,-4 2 0,2 1 0,0 4 0,0-1 0,-1 3 0,-2 2 0,2 3 0,2 2 0,3 6 0,-1-1 0,2 1 0,0 3 0,2 1 0,0-2 0,0-2 0,0 0 0,2-1 0,2 1 0,2-6 0,7-2 0,1-3 0,1-1 0,6-5 0,2-6 0,6-7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3:42.177"/>
    </inkml:context>
    <inkml:brush xml:id="br0">
      <inkml:brushProperty name="width" value="0.04286" units="cm"/>
      <inkml:brushProperty name="height" value="0.04286" units="cm"/>
    </inkml:brush>
  </inkml:definitions>
  <inkml:trace contextRef="#ctx0" brushRef="#br0">1 264 12287,'0'-7'0,"0"-1"0,0 4 0,0-3 0,0 3 0,0-4 0,0 6 0,0-4 0,0 6 0,0 6 0,0 1 0,0 3 0,0 2 0,0-1 0,0 1 0,0-1 0,0 1 0,0-1 0,0 1 0,0-5 0,0 1 0,0-7 0,0-1 0,0-1 0,1-5 0,2-1 0,0 1 0,1-2 0,-2-3 0,0-1 0,2 1 0,4-1 0,-3 1 0,1-2 0,3-2 0,-3 2 0,1-2 0,-1 3 0,1 5 0,-4-2 0,4 3 0,-2 0 0,0 0 0,-1-2 0,-2 3 0,6 5 0,-4 5 0,2 3 0,-1 2 0,-1-2 0,-4-1 0,0 2 0,0 1 0,0 2 0,0-1 0,0 1 0,0-1 0,0 1 0,0-1 0,0-3 0,0 0 0,0 1 0,1 0 0,2 0 0,1-2 0,1 0 0,-1 0 0,-2-2 0,6-5 0,1 0 0,1-4 0,0-1 0,-1-1 0,-1-3 0,1-1 0,4-2 0,-1 1 0,-1-1 0,-2 1 0,1-1 0,-1 1 0,-2-1 0,-3 1 0,3-1 0,-2 1 0,-3-1 0,0 5 0,-2-1 0,0-1 0,0-1 0,0-2 0,-2 6 0,-2 2 0,2 3 0,-6 1 0,4 1 0,-2 3 0,1 4 0,-3 2 0,3 1 0,-1 1 0,3-1 0,-1 1 0,3-1 0,1 1 0,-4-1 0,0 1 0,2-1 0,1 1 0,1-4 0,0-1 0,0 2 0,0 1 0,3-2 0,3-2 0,-1 1 0,0-1 0,4-3 0,-2 1 0,4-3 0,-4-1 0,1 0 0,1 0 0,1-1 0,2-3 0,-1-4 0,-1-2 0,-1-2 0,-1 1 0,-2-1 0,3 2 0,-2 1 0,-2 2 0,-2-1 0,-1-4 0,2 1 0,-3 3 0,3 1 0,-3 3 0,-1-4 0,0 7 0,0 1 0,0 5 0,0 6 0,0 1 0,0-1 0,0 1 0,0-1 0,0 1 0,0-1 0,0 1 0,0-1 0,0 1 0,0-4 0,1-1 0,3 2 0,-1-4 0,4-1 0,2-3 0,-2-1 0,0-1 0,2-3 0,0 2 0,0-6 0,-1-1 0,1-1 0,-4 2 0,0 2 0,-1-1 0,0 1 0,3 2 0,-3-3 0,1 0 0,-1-1 0,-1 3 0,4 5 0,-3 0 0,4 0 0,-6 5 0,5-3 0,-5 0 0,2-4 0,0-1 0,-3-4 0,2-2 0,1-2 0,-1-1 0,-3-2 0,0-2 0,0 2 0,0 0 0,0 0 0,0-2 0,0-2 0,0 4 0,-1-2 0,-1 4 0,-2 0 0,-4 1 0,3 0 0,-1 4 0,3 2 0,-7-1 0,3 0 0</inkml:trace>
  <inkml:trace contextRef="#ctx0" brushRef="#br0" timeOffset="438">805 379 12287,'-6'0'0,"1"2"0,5 1 0,1-1 0,3 2 0,2-3 0,6-1 0,-1 0 0,1 0 0,0 0 0,2 0 0,3 0 0,1 0 0,-3 0 0,3 0 0,-1 0 0,-3 0 0,2 0 0,0 0 0,-2 0 0,-1 0 0,-6 1 0,1 3 0,-6 2 0,4 6 0</inkml:trace>
  <inkml:trace contextRef="#ctx0" brushRef="#br0" timeOffset="676">794 529 12287,'-8'0'0,"0"0"0,-1 0 0,3 0 0,-2 0 0,6 0 0,-3 0 0,10 0 0,2 0 0,4 0 0,0 0 0,1 0 0,-1 0 0,1 0 0,-1 0 0,1 0 0,-1 0 0,1 0 0,3 0 0,0 0 0,1 0 0,0 0 0,-3 0 0,2 0 0,-1 0 0,2 0 0,-4 0 0,10 0 0,-4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3:48.334"/>
    </inkml:context>
    <inkml:brush xml:id="br0">
      <inkml:brushProperty name="width" value="0.04286" units="cm"/>
      <inkml:brushProperty name="height" value="0.04286" units="cm"/>
    </inkml:brush>
  </inkml:definitions>
  <inkml:trace contextRef="#ctx0" brushRef="#br0">23 759 12287,'-4'8'0,"1"0"0,-1-5 0,2 4 0,-1-2 0,1-1 0,-3-4 0,7 0 0,1 0 0,0 0 0,5 0 0,1 0 0,1 0 0,1 0 0,1 0 0,-1 0 0,1 0 0,-1 0 0,1 0 0,-1 0 0,1 0 0,-1 0 0,1 0 0,-1 0 0,1 0 0,-1 0 0,1 0 0,-1 0 0,1 0 0,-6-5 0,-1-2 0</inkml:trace>
  <inkml:trace contextRef="#ctx0" brushRef="#br0" timeOffset="912">667 587 12287,'-8'0'0,"0"0"0,5 0 0,-4 1 0,1 3 0,-1 4 0,5 7 0,-3 4 0,1 3 0,0 1 0,-3 5 0,1 3 0,0 2 0,-3 1 0,3 2 0,-1 1 0,2 1 0,3-1 0,0-6 0,2-6 0,0-3 0,0-3 0,0-5 0,0-3 0,2-10 0,1-4 0,-1-9 0,3-1 0,-1-4 0,0-3 0,3-3 0,-2-3 0,0-2 0,1-1 0,-1 2 0,-3-2 0,2-1 0,-1 1 0,2 3 0,-2-1 0,0 2 0,-2-2 0,1 3 0,0-3 0,2 3 0,-1 1 0,-2 8 0,-1 0 0,0 1 0,0 7 0,0 7 0,1 5 0,2 6 0,0 2 0,0 2 0,-2-1 0,-1 6 0,2 0 0,1 2 0,-1-4 0,2-3 0,-2-1 0,2 1 0,-3-2 0,4 1 0,-1-4 0,0-2 0,1-4 0,-1 2 0,4-1 0,-2-1 0,2-4 0,1 0 0,1-5 0,1-4 0,1-4 0,-1-2 0,1 0 0,-1 2 0,1-1 0,-1-1 0,1-1 0,-2 4 0,-1-3 0,-2 0 0,-3 0 0,3 3 0,-1 1 0,0-1 0,-3 1 0,1-1 0,-3 1 0,-1 3 0,0 1 0,0-2 0,0 3 0,0 1 0,0 7 0,0 1 0,0 5 0,0 4 0,0 2 0,0 1 0,0-1 0,0 0 0,0 1 0,0 3 0,0 0 0,0 0 0,0-4 0,1 1 0,3-1 0,-2-1 0,3-1 0,-2-1 0,1 1 0,4-5 0,-3 0 0,1-2 0,-3 4 0,2-3 0</inkml:trace>
  <inkml:trace contextRef="#ctx0" brushRef="#br0" timeOffset="2356">1126 116 12287,'-7'-4'0,"0"-1"0,2-2 0,-2 4 0,2-5 0,-2-1 0,5 3 0,-2-2 0,3-1 0,1 3 0,1-1 0,1 1 0,2-1 0,5 4 0,-1-4 0,2 2 0,1 3 0,1-4 0,1 3 0,1 0 0,1 2 0,2 2 0,-3 3 0,2 2 0,2 1 0,-4 3 0,3-2 0,-2 2 0,1 1 0,0 1 0,-2-1 0,1 2 0,0 2 0,-3-1 0,0 4 0,-2 0 0,-2 0 0,-3-3 0,-5 4 0,0 2 0,0 1 0,-2-2 0,-1 0 0,-6 2 0,-5-1 0,1-2 0,-4 0 0,2-4 0,0-2 0,-2-2 0,3 1 0,-3-2 0,0-2 0,2-2 0,-1-3 0,1 1 0,-1-2 0,1-1 0,3-2 0,1-1 0,-1-2 0,5-5 0,0 1 0,2-2 0,1-2 0,4 1 0,0-1 0,0 5 0,0-1 0,2-1 0,2-1 0,2 2 0,5 1 0,1-1 0,-1 2 0,5-3 0,-1 5 0,0 0 0,2-1 0,-3 4 0,4-4 0,0 1 0,0 0 0,1 0 0,3 4 0,-2-1 0,-1-3 0,0-2 0,4-6 0</inkml:trace>
  <inkml:trace contextRef="#ctx0" brushRef="#br0" timeOffset="2733">1793 104 12287,'0'-7'0,"-1"0"0,-3 2 0,3 0 0,-5 2 0,1 0 0,4-6 0,-8 6 0,4-3 0,-1 1 0,-2 1 0,-2 5 0,0 3 0,-2 3 0,3 5 0,-7 2 0,0 3 0,1 0 0,0 3 0,3 1 0,1 0 0,-1-2 0,1 0 0,0 4 0,4 0 0,3 0 0,3-4 0,1-1 0,0 0 0,0 0 0,5-8 0,1 2 0,3-2 0,3 0 0,-3-4 0,7-2 0,-1-3 0,1-1 0,4 0 0,-1 0 0,3-1 0,1-3 0,0-2 0,-1-6 0,-2 1 0,-1-1 0,-1 1 0,1 0 0,-3-1 0,-4 1 0,-5 4 0,3-8 0,-4 2 0</inkml:trace>
  <inkml:trace contextRef="#ctx0" brushRef="#br0" timeOffset="3128">1161 679 12287,'-12'0'0,"5"0"0,-1 0 0,4 0 0,-3 0 0,4 0 0,4 0 0,10 0 0,4 0 0,3 0 0,1 0 0,5 0 0,3 0 0,4 0 0,2-4 0,1 0 0,2 0 0,2-1 0,-1 3 0,6-5 0,0 1 0,2-1 0,1 4 0,0-5 0,-2 0 0,-2 2 0,-1 1 0,-6 5 0,-2 0 0,-4 0 0,-7 0 0,2 0 0,-5 0 0,-2 0 0,-7 1 0,-6 3 0,-3-2 0,-2 6 0,-3 1 0,-3 0 0,-9 0 0,-3-1 0,-3-1 0,-1 5 0</inkml:trace>
  <inkml:trace contextRef="#ctx0" brushRef="#br0" timeOffset="3545">1230 909 12287,'1'-7'0,"4"3"0,7 3 0,-1 1 0,5 0 0,-2 1 0,1 3 0,-2-1 0,3 4 0,0 4 0,-1 3 0,0-2 0,-4 5 0,-3 0 0,0 2 0,-5 0 0,0 1 0,-1 2 0,-2-1 0,-5-1 0,-4 2 0,-4-3 0,-2-4 0,-1-2 0,5-3 0,-2-1 0,-2-1 0,1-2 0,-4 2 0,1-4 0,3-3 0,-2-1 0,0-1 0,2-3 0,1-4 0,2 2 0,1-2 0,1-1 0,1-1 0,6-2 0,-2 1 0,2 3 0,2 1 0,6 0 0,1-2 0,5 2 0,3-2 0,-1 2 0,4 1 0,0 0 0,0-1 0,1 3 0,4-2 0,0 0 0,0-1 0,0 5 0,-1-3 0,-3-1 0,7 0 0,-1-5 0</inkml:trace>
  <inkml:trace contextRef="#ctx0" brushRef="#br0" timeOffset="4485">1517 943 12287,'7'-5'0,"-2"4"0,0-4 0,-4 5 0,4 1 0,-5 3 0,0 0 0,0 6 0,0 3 0,0-1 0,0 1 0,0 0 0,0 1 0,0 1 0,0 4 0,0-3 0,0-2 0,0-2 0,0 0 0,0-1 0,0 1 0,0-1 0,0-3 0,0 0 0,0-6 0,1 3 0,3-5 0,-2 0 0,4 0 0,-2 0 0,-3-5 0,4 4 0,-5-4 0,0 5 0,0-1 0,0-3 0,0 3 0,0-5 0,0 6 0,0 0 0,0-5 0,4 3 0,0-6 0,5 0 0,-3-3 0,2-1 0,-1 1 0,0-4 0,2-2 0,-2 0 0,2 1 0,0-3 0,0 2 0,-2 1 0,-2-1 0,0 5 0,-3 5 0,2-2 0,0 5 0,-4 4 0,0 9 0,0 6 0,0 1 0,0 0 0,0 2 0,1 4 0,2-2 0,1-1 0,0-1 0,-4 1 0,1-3 0,3-4 0,-3 0 0,4-1 0,-1 1 0,0-1 0,5-3 0,-2 0 0,4-7 0,0 0 0,1-3 0,-5-8 0,1-1 0,-1-3 0,0 0 0,3-4 0,-4-1 0,2-1 0,0 1 0,-6-3 0,3 4 0,-1-1 0,0 0 0,0 1 0,-4-3 0,0 4 0,0 0 0,0 2 0,0 3 0,0 1 0,0-1 0,-1 6 0,-3 2 0,3 3 0,-5 6 0,12-4 0,0 4 0</inkml:trace>
  <inkml:trace contextRef="#ctx0" brushRef="#br0" timeOffset="4969">1931 1058 12287,'4'8'0,"0"-1"0,1-3 0,-2 4 0,-1-1 0,2 5 0,-3-1 0,-1-3 0,-1 0 0,-3 1 0,1 1 0,-4 1 0,-1 1 0,-4-1 0,6-3 0,2 0 0,3-6 0,6 3 0,3-5 0,2 0 0,-2 2 0,-1 0 0,2 2 0,-2 0 0,-1-3 0,-1 3 0,-1-1 0,-4 4 0,-1 1 0,-3 2 0,-4-2 0,2 1 0,-2-4 0,-1 0 0,-1 0 0,-2 0 0,1-2 0,-1 0 0,1 1 0,-1-4 0,6 0 0,1 0 0,5 0 0</inkml:trace>
  <inkml:trace contextRef="#ctx0" brushRef="#br0" timeOffset="5643">1965 782 12287,'-1'7'0,"-3"-4"0,3 0 0,-4 0 0,0 0 0,3 2 0,-3-2 0,0 1 0,4 1 0,-3-1 0,3 2 0,1 6 0,0-5 0,0 1 0,1-2 0,3 2 0,2-3 0,6-5 0,-1-1 0,1-3 0,-6 1 0,-2-4 0,-3-2 0,3 2 0,0 0 0,-5 0 0,-7 0 0,2-2 0,-2 5 0,-1 1 0,3 2 0,-2 1 0,-1 0 0,3 1 0,-2 3 0,6-1 0,-2 4 0,2-4 0,2 2 0</inkml:trace>
  <inkml:trace contextRef="#ctx0" brushRef="#br0" timeOffset="5932">2080 713 12287,'0'12'0,"0"-1"0,0 1 0,0 0 0,0 3 0,0 0 0,0 0 0,0-2 0,0 1 0,0 1 0,4 1 0,0-5 0,-1 1 0,-1-6 0,2-2 0,2-3 0,6-1 0</inkml:trace>
  <inkml:trace contextRef="#ctx0" brushRef="#br0" timeOffset="6290">2172 736 12287,'4'12'0,"0"-1"0,-2 1 0,4-1 0,-3 1 0,1-1 0,1 1 0,-3-5 0,3 1 0,0 1 0,-4 1 0,4 0 0,0-2 0,-3-2 0,1-2 0,-1-2 0,-2 1 0,0-6 0,0-5 0,-4 1 0,-1 1 0,0 0 0,0-1 0,-1 3 0,3-2 0,-5 1 0,-1 0 0,0 2 0,1-1 0,5 1 0,-5 3 0,-1 0 0,3 1 0,-2 3 0,5 2 0,0 6 0,1-1 0,2-3 0,0-1 0,0 2 0,0 2 0,0-4 0,0 1 0,0 1 0,2-3 0,1 1 0,5-2 0,2-3 0,-2 0 0,0-4 0,0 0 0,3-2 0,0-5 0,1 1 0,-1-2 0,1-6 0,-1-2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3:55.677"/>
    </inkml:context>
    <inkml:brush xml:id="br0">
      <inkml:brushProperty name="width" value="0.04286" units="cm"/>
      <inkml:brushProperty name="height" value="0.04286" units="cm"/>
    </inkml:brush>
  </inkml:definitions>
  <inkml:trace contextRef="#ctx0" brushRef="#br0">1 0 12287,'0'0'0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4:04.218"/>
    </inkml:context>
    <inkml:brush xml:id="br0">
      <inkml:brushProperty name="width" value="0.04286" units="cm"/>
      <inkml:brushProperty name="height" value="0.04286" units="cm"/>
    </inkml:brush>
  </inkml:definitions>
  <inkml:trace contextRef="#ctx0" brushRef="#br0">123 110 12287,'0'-9'0,"0"0"0,0 6 0,0-10 0,0 12 0,0-5 0,0 6 0,0 0 0,0-6 0,0 4 0,0-4 0,0 6 0,0-1 0,0-4 0,0 4 0,0-5 0,0 6 0,0 0 0,-5 6 0,1 3 0,-1 6 0,-1 8 0,3 1 0,-6 13 0,-1 6 0,-2 5 0,0 0 0,1 1 0,2-1 0,-2 0 0,4-8 0,-1-3 0,2-6 0,3-10 0,2-5 0,1-2 0,0-6 0,0-8 0,0-10 0,0 3 0,0-2 0,0-2 0,0-1 0,0-3 0,0-2 0,0-1 0,4-6 0,1 3 0,-1-2 0,2 1 0,-4 4 0,4-5 0,-2-1 0,1-2 0,4-1 0,-4 1 0,-1 2 0,2 1 0,-3 5 0,5-3 0,-2 2 0,-3 2 0,3 2 0,-2 1 0,1 1 0,1-1 0,-5 0 0,4 1 0,-2 5 0,1 4 0,-2 2 0,4 4 0,-6 2 0,0-1 0,0 6 0,0 2 0,0-3 0,0 1 0,2 1 0,2 2 0,-2 3 0,4 2 0,-2 1 0,1-1 0,1-2 0,-3-2 0,1 1 0,-1 0 0,0-1 0,0 1 0,2-1 0,1-1 0,-2-3 0,-1-2 0,5-9 0,-2-3 0,3-2 0,-3-8 0,0-2 0,0-1 0,0-2 0,-3 4 0,2-4 0,-2-1 0,3 4 0,-2-1 0,-1 3 0,-1 2 0,2-1 0,1 0 0,-2 1 0,-1-1 0,-2 5 0,0 0 0,0 6 0,0-3 0,0 12 0,0 3 0,1 3 0,4 2 0,-4-1 0,4 1 0,-4 1 0,-1 3 0,5-3 0,-1 4 0,-1-4 0,-1-2 0,2 1 0,1-1 0,-2 1 0,0 0 0,1-1 0,-2-5 0,10 4 0,-5-5 0</inkml:trace>
  <inkml:trace contextRef="#ctx0" brushRef="#br0" timeOffset="252">531 96 12287,'9'0'0,"0"0"0,1 0 0,-2 0 0,1 0 0,2 0 0,1 0 0,1 0 0,1 0 0,-5 0 0,0 0 0,2 0 0,1 0 0,-5 0 0,-1 0 0</inkml:trace>
  <inkml:trace contextRef="#ctx0" brushRef="#br0" timeOffset="460">504 246 12287,'13'0'0,"1"0"0,-1 0 0,1 0 0,0 0 0,-1 0 0,1 0 0,-1 0 0,1-2 0,0-1 0,-1-1 0,1 0 0,-5 1 0,0-1 0,6 2 0,6-4 0</inkml:trace>
  <inkml:trace contextRef="#ctx0" brushRef="#br0" timeOffset="988">871 55 12287,'0'14'0,"0"-1"0,-2 3 0,-2 2 0,2-3 0,-2 4 0,2 0 0,2-1 0,0 0 0,0-5 0,0 1 0,0 0 0,2-1 0,2-1 0,5-3 0,-1-3 0,1-6 0,0-1 0,-2-4 0,5-2 0,-4-7 0,1 1 0,0-1 0,-6-1 0,2-2 0,-2-1 0,1 2 0,-2 0 0,2 3 0,-2-1 0,-2 1 0,-2-1 0,-2 0 0,-5 1 0,1 4 0,-1 1 0,-2 2 0,4 0 0,-2 3 0,-2-1 0,4-1 0,-1 7 0,1 1 0,-1 1 0,4 7 0,-4-2 0,2 3 0,-3 1 0,4 1 0,2 0 0,2-1 0,1 1 0,0-1 0,0 1 0,0 0 0,0-1 0</inkml:trace>
  <inkml:trace contextRef="#ctx0" brushRef="#br0" timeOffset="1232">1020 314 12287,'8'0'0,"-1"0"0,-2 0 0,-2 0 0,6 0 0,-6 0 0,3 0 0,0 0 0,2 0 0</inkml:trace>
  <inkml:trace contextRef="#ctx0" brushRef="#br0" timeOffset="1922">1238 1 12287,'9'0'0,"-2"1"0,-1 4 0,5-4 0,-2 4 0,-3-2 0,0 0 0,0 2 0,-4 1 0,2-2 0,-2-1 0,-2 6 0,0 2 0,0-4 0,-2 2 0,-2 2 0,2-3 0,-4 1 0,0 1 0,3 1 0,-5-1 0,2-1 0,-3 0 0,5 5 0,-5-5 0,4 0 0,2 2 0,0-4 0,-1 2 0,2 0 0,-4 0 0,6 1 0,0-7 0,0 3 0,0-6 0,0 0 0,6 0 0,-3 0 0,6 0 0,-6 1 0,3 2 0,0 2 0,-3-1 0,6-4 0,0 0 0,5 0 0,-5 0 0,0 0 0,0 0 0,5 0 0,-7 6 0,-1 2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4:09.650"/>
    </inkml:context>
    <inkml:brush xml:id="br0">
      <inkml:brushProperty name="width" value="0.04286" units="cm"/>
      <inkml:brushProperty name="height" value="0.04286" units="cm"/>
    </inkml:brush>
  </inkml:definitions>
  <inkml:trace contextRef="#ctx0" brushRef="#br0">0 0 12287,'9'5'0,"0"-1"0,1 1 0,3-5 0,1 0 0,-1 0 0,1 0 0,-1 0 0,1 0 0,0 0 0,-1 0 0,1 0 0,-1 0 0,-3 0 0,-1 0 0,1 0 0,-4 0 0,6 0 0,-4 0 0</inkml:trace>
  <inkml:trace contextRef="#ctx0" brushRef="#br0" timeOffset="306">82 150 12287,'13'0'0,"1"0"0,-5 0 0,0 0 0,2 0 0,1 0 0,1 0 0,3 0 0,0 0 0,2 0 0,0 1 0,-4 2 0,0 2 0,5-1 0,2-4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4:25.283"/>
    </inkml:context>
    <inkml:brush xml:id="br0">
      <inkml:brushProperty name="width" value="0.04286" units="cm"/>
      <inkml:brushProperty name="height" value="0.04286" units="cm"/>
    </inkml:brush>
  </inkml:definitions>
  <inkml:trace contextRef="#ctx0" brushRef="#br0">58 114 12287,'5'-6'0,"-4"0"0,3 2 0,1 1 0,-1-4 0,0 3 0,-4-4 0,0 6 0,0-3 0,0 5 0,0 0 0,-4 1 0,0 3 0,-5 1 0,2 2 0,2 4 0,0-5 0,-1 0 0,5 4 0,-4-3 0,1 0 0,1 1 0,-1 0 0,2 2 0,0 0 0,-2 1 0,0-2 0,3 6 0,-2-2 0,0-1 0,-1 3 0,4 0 0,0-1 0,0-1 0,0-2 0,0 1 0,0-1 0,0 1 0,0-1 0,0 0 0,0 1 0,0-1 0,1 1 0,2-1 0,0 1 0,3-5 0,-3 1 0,0-6 0,5 2 0,-5-3 0,5-1 0,0 0 0,3 0 0,-3-5 0,-1-2 0,2-3 0,-4-2 0,0 1 0,-1-1 0,0 1 0,5-1 0,-3 1 0,0 0 0,-2-1 0,1 4 0,-1 1 0,0-2 0,1-1 0,-4-2 0,3 1 0,-1 1 0,1 2 0,-3-2 0,3 2 0,-3-2 0,-1-1 0,0-1 0,0 1 0,0-1 0,0 5 0,0-1 0,0-1 0,0 3 0,0-2 0,-1 2 0,-2-3 0,-1 2 0,-1 3 0,1-4 0,-1 4 0,-2-3 0,-4 4 0,4-1 0,1 3 0,-2 1 0,0 0 0,-3 0 0,3 1 0,1 2 0,-2 1 0,2 1 0,0-1 0,3-3 0,-2 4 0,1 0 0,1-4 0,-1 9 0,-2-3 0</inkml:trace>
  <inkml:trace contextRef="#ctx0" brushRef="#br0" timeOffset="299">298 446 12287,'0'7'0,"0"1"0,0-5 0,0 3 0,0-2 0,0-3 0,0 4 0</inkml:trace>
  <inkml:trace contextRef="#ctx0" brushRef="#br0" timeOffset="1231">561 0 12287,'11'0'0,"1"0"0,-1 0 0,1 0 0,-1 0 0,1 0 0,-1 0 0,-3 0 0,-1 0 0,-4 0 0,-3 0 0,-8 0 0,-2 0 0,2 0 0,1 0 0,-2 0 0,-1 0 0,-2 0 0,1 0 0,-1 0 0,1 0 0,-1 0 0,1 0 0,0 0 0,-1 0 0,1 0 0,1 1 0,1 2 0,1 1 0,6 5 0,-2-2 0,2 3 0,2 7 0,0 1 0,0-1 0,0 0 0,0-6 0,0 1 0,0-1 0,0 1 0,2-1 0,0 0 0,2 1 0,0-1 0,-4 1 0,0-5 0,0 1 0,0-5 0,0 2 0,0-5 0,0-2 0,0-1 0,0 1 0,0-3 0,0 5 0,0-1 0,1-2 0,3 0 0,-1-3 0,4 3 0,-3 1 0,4-1 0,0 1 0,-1-1 0,0-1 0,2 1 0,1 2 0,-2 1 0,0 0 0,1 0 0,1 0 0,1 0 0,1 0 0,-1 0 0,1 1 0,-1 2 0,-1 2 0,-2 1 0,1-2 0,-6 4 0,1 0 0,1 3 0,-3 0 0,1 0 0,-1 2 0,-2 2 0,0-2 0,-2 2 0,-1-1 0,-5 2 0,2-4 0,-2 4 0,-1-4 0,3-2 0,-2-1 0,-1-2 0,-1-2 0,1 2 0,-1-2 0,-3 2 0,-1-5 0,3 2 0,-1-3 0,1-1 0,2 0 0,-1 0 0,-3 0 0,-1 0 0,3 0 0,-1 0 0,1 0 0,0 0 0,3-3 0,0-1 0,6-5 0,-3 3 0</inkml:trace>
  <inkml:trace contextRef="#ctx0" brushRef="#br0" timeOffset="1634">847 183 12287,'11'0'0,"1"0"0,-1 0 0,0 0 0,1 0 0,-1 0 0,1 0 0,-1 0 0,1 0 0,-1 0 0,0 0 0,1-5 0,-1-2 0</inkml:trace>
  <inkml:trace contextRef="#ctx0" brushRef="#br0" timeOffset="2492">1224 343 12287,'1'11'0,"3"1"0,-2-5 0,6 0 0,1-2 0,-3 2 0,2-4 0,1-4 0,2-2 0,3-8 0,2-4 0,-3-2 0,0-5 0,-3 3 0,-1-2 0,-1-2 0,-2 4 0,3 0 0,-3-2 0,0 0 0,-3 2 0,-3 1 0,0 2 0,0 2 0,0 1 0,-1 3 0,-3 1 0,-3 1 0,-4 4 0,0-2 0,0 1 0,-1 0 0,1 2 0,-1 0 0,1 0 0,-1 7 0,5-2 0,-1 6 0,-1 1 0,3 1 0,0 1 0,-1 1 0,1-1 0,2 1 0,-2-1 0,-1 1 0,1-1 0,4 2 0,-2 1 0,2 1 0,2-1 0,0-1 0,0-2 0,0 0 0,0 1 0,2-1 0,2 1 0,-2-5 0,6 1 0,-1-5 0,5 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3:52.262"/>
    </inkml:context>
    <inkml:brush xml:id="br0">
      <inkml:brushProperty name="width" value="0.08571" units="cm"/>
      <inkml:brushProperty name="height" value="0.08571" units="cm"/>
      <inkml:brushProperty name="color" value="#00A0D7"/>
    </inkml:brush>
  </inkml:definitions>
  <inkml:trace contextRef="#ctx0" brushRef="#br0">20 589 12287,'0'21'0,"0"3"0,0 2 0,7 7 0,2-5 0,-1 3 0,1 4 0,6-7 0,-10 7 0,8-7 0,2 3 0,2 3 0,3-10 0,0 0 0,-1 0 0,1-2 0,2-7 0,2-4 0,2 0 0,-2 0 0,0 0 0,0 2 0,2-6 0,-2-5 0,0 0 0,0 2 0,2 3 0,-2-3 0,6-2 0,1-2 0,-1 0 0,-4 0 0,3 0 0,-1 0 0,0 0 0,0 0 0,-1 0 0,-8-2 0,1-2 0,-1-3 0,1-1 0,-3 1 0,-1-4 0,-3 0 0,0-6 0,6 4 0,1-5 0,0-1 0,-7-1 0,-2 1 0,-1-3 0,1-4 0,0 2 0,2-7 0,-4 1 0,0-1 0,-5 7 0,7-4 0,-2 2 0,-5 0 0,-2-3 0,-2 5 0,0-4 0,0-2 0,-2 3 0,-2-3 0,-3-1 0,3 1 0,-5 4 0,3-5 0,-1 1 0,-2-1 0,7 14 0,-4-3 0,3 3 0,3 0 0,-6-3 0,-1 0 0,-1 7 0,3 0 0,-1-2 0,-3 6 0,5 1 0,-5-1 0,-2-4 0,5 2 0,-8-2 0,-1-2 0,4 4 0,-2-2 0,-2-3 0,-2 1 0,-1 0 0,1 4 0,-3 2 0,11-4 0,-10 7 0,1-1 0,1-2 0,-3 7 0,1-4 0,-3 4 0,-4 2 0,8 0 0,-5 0 0,-1 0 0,2 0 0,0 0 0,2 0 0,-1 2 0,-5 4 0,4-1 0,-4 8 0,4 0 0,2-2 0,1 6 0,-1-4 0,0 5 0,1 1 0,-1 1 0,3-1 0,2 1 0,2 0 0,6-1 0,-6 1 0,-2-1 0,-3 1 0,5 0 0,2-1 0,3 1 0,-5-1 0,4 1 0,0 2 0,0 4 0,-6-9 0,4 7 0,-2 0 0,0-2 0,9-7 0,-3-2 0,3 3 0,-3 1 0,5-4 0,-4 0 0,3 2 0,3 3 0,-2-5 0,-2 0 0,-3 2 0,1-4 0,8 0 0,2 0 0,3 0 0,8-7 0,5 13 0,10-6 0</inkml:trace>
  <inkml:trace contextRef="#ctx0" brushRef="#br0" timeOffset="244">550 510 12287,'0'20'0,"0"-1"0,0 3 0,0 2 0,0 4 0,0 3 0,0 4 0,0 8 0,0 5 0,0 2 0,0-13 0,0 2 0,0-4 0,0-4 0,2-3 0,2-8 0,3-1 0,8-8 0,-4-2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4:28.758"/>
    </inkml:context>
    <inkml:brush xml:id="br0">
      <inkml:brushProperty name="width" value="0.04286" units="cm"/>
      <inkml:brushProperty name="height" value="0.04286" units="cm"/>
    </inkml:brush>
  </inkml:definitions>
  <inkml:trace contextRef="#ctx0" brushRef="#br0">0 332 12287,'7'0'0,"-2"0"0,-5 0 0,0 0 0,5 0 0,1 0 0</inkml:trace>
  <inkml:trace contextRef="#ctx0" brushRef="#br0" timeOffset="524">160 12 12287,'12'0'0,"-1"-1"0,1-3 0,-1 3 0,0-3 0,1 3 0,-1 1 0,1 0 0,-1 0 0,-3 0 0,-1 1 0,2 3 0,-2-2 0,0 6 0,-4-4 0,1 3 0,-3 2 0,-1 1 0,0 3 0,0 2 0,-4-2 0,-1 2 0,-1-1 0,-3 1 0,-1-2 0,-2 2 0,1-2 0,-1-2 0,2 1 0,1-1 0,2 1 0,-2-1 0,2-1 0,1-1 0,0-1 0,-1 1 0,5-3 0,-2 2 0,3-6 0,1 3 0,5-5 0,2 0 0,4 0 0,0 0 0,0 0 0,1-3 0,-1-1 0,1 1 0,-1 2 0,-3 1 0,-1 0 0,2 0 0,1 0 0,2 0 0,-1 0 0,1 0 0,-5 0 0,1 0 0,0 0 0,3 0 0,0 0 0</inkml:trace>
  <inkml:trace contextRef="#ctx0" brushRef="#br0" timeOffset="905">469 46 12287,'6'2'0,"-1"0"0,0 2 0,-2 0 0,3-3 0,1 2 0,-1 0 0,-2 1 0,2-3 0,0 2 0,1 1 0,-3 0 0,2-3 0,-1 3 0,4-2 0,-1 6 0,-3-6 0,5 3 0,-9 1 0,4 0 0</inkml:trace>
  <inkml:trace contextRef="#ctx0" brushRef="#br0" timeOffset="1126">572 1 12287,'-2'11'0,"-1"0"0,-2 1 0,-4-1 0,1 2 0,-1 2 0,-1-1 0,-1 4 0,0-1 0,4-4 0,-2-4 0,4-1 0,-2 1 0,5 1 0,-3 1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4:38.941"/>
    </inkml:context>
    <inkml:brush xml:id="br0">
      <inkml:brushProperty name="width" value="0.04286" units="cm"/>
      <inkml:brushProperty name="height" value="0.04286" units="cm"/>
    </inkml:brush>
  </inkml:definitions>
  <inkml:trace contextRef="#ctx0" brushRef="#br0">1 195 12287,'11'0'0,"0"0"0,1 0 0,-1 0 0,1 0 0,-1 0 0,1 0 0,-5 0 0,1 0 0,1 0 0,1 0 0,1 0 0,1 0 0,-5 0 0,1 0 0,0 0 0,3 0 0,-5 0 0,-1 0 0,-5 0 0,0 0 0,0 0 0</inkml:trace>
  <inkml:trace contextRef="#ctx0" brushRef="#br0" timeOffset="327">46 343 12287,'7'5'0,"3"-3"0,-3 3 0,4 0 0,-4-4 0,1 3 0,1-3 0,-3-1 0,2 0 0,1 0 0,-3 0 0,1 0 0,2 0 0,-4 0 0,6 0 0,-5 0 0</inkml:trace>
  <inkml:trace contextRef="#ctx0" brushRef="#br0" timeOffset="1254">423 218 12287,'0'-7'0,"0"2"0,0 4 0,0-3 0,0 3 0,-1-4 0,-3 5 0,3 0 0,-4 0 0,6 0 0,3 0 0,-1 0 0,4 0 0,-3 0 0,4 0 0,-1 0 0,5 0 0,-5 0 0,1 0 0,1 0 0,1 0 0,1 0 0,1 0 0,-4 0 0,-1 0 0,2 0 0,1 0 0,2 0 0,-1 0 0,-3 0 0,-1 0 0,-3 0 0,4 0 0,-6 0 0,3 0 0,-5 0 0,0 0 0,0 0 0</inkml:trace>
  <inkml:trace contextRef="#ctx0" brushRef="#br0" timeOffset="1935">778 218 12287,'-4'11'0,"0"0"0,0 1 0,4-1 0,0 1 0,0-1 0,0 1 0,0-1 0,0-3 0,2-2 0,0 0 0,2 1 0,5-5 0,-2 2 0,4-3 0,-4-1 0,1 0 0,1-1 0,1-3 0,-2 2 0,-1-6 0,2-1 0,1-1 0,-2 2 0,-2 1 0,-1-2 0,-2-1 0,2 2 0,-1 0 0,0 1 0,1 0 0,-4-3 0,3 3 0,-3-3 0,-1-2 0,0 1 0,0-1 0,0 5 0,-1 0 0,-3 2 0,1-2 0,-4 1 0,-2 0 0,2 4 0,0-2 0,-1 2 0,-3 2 0,-1 0 0,5 0 0,0 2 0,1 0 0,0 2 0,2 1 0,-4-1 0,-1 4 0,3-2 0,0 2 0,-1-1 0,1 0 0,3 3 0,-2-3 0,2 4 0,-1 0 0,-1 0 0,2 1 0,-1-1 0,0 1 0,4-1 0,0 1 0,-5-1 0,-1 0 0</inkml:trace>
  <inkml:trace contextRef="#ctx0" brushRef="#br0" timeOffset="2892">1098 0 12287,'7'0'0,"1"0"0,1 0 0,-3 0 0,2 2 0,1 0 0,1 2 0,5 0 0,0-4 0,1 0 0,0 0 0,-3 0 0,2 0 0,-1 0 0,1 0 0,-2 0 0,2 0 0,-2 0 0,-2 0 0,1 0 0,-6 0 0,-1 0 0,-5 0 0,-1 0 0,-3 0 0,3 0 0,-5 0 0,2 0 0,1 1 0,-4 3 0,4 2 0,-2 4 0,1-1 0,0-1 0,-3 1 0,3 5 0,0 1 0,-1-1 0,3 0 0,-5 0 0,1 2 0,-1 2 0,4-3 0,-4 3 0,2-1 0,3-3 0,-1-2 0,1 0 0,-2-1 0,1 1 0,1-1 0,-2 1 0,3-1 0,-4-5 0,5-1 0,0-10 0,0-1 0</inkml:trace>
  <inkml:trace contextRef="#ctx0" brushRef="#br0" timeOffset="4151">1544 46 12287,'7'0'0,"1"0"0,-4 0 0,3 0 0,-4 0 0,1 0 0,-8 0 0,-4 0 0,2 0 0,-2 0 0,-1 1 0,-1 3 0,-1-3 0,-1 3 0,1-3 0,-1 3 0,1 0 0,0-1 0,3-2 0,2 0 0,1 3 0,-3-1 0,4 4 0,-1-3 0,2 4 0,0 0 0,-1 3 0,4 0 0,0 0 0,0 1 0,0-1 0,0 1 0,0-1 0,0-3 0,0-1 0,0 2 0,0-2 0,0 0 0,0 2 0,0-4 0,0 0 0,0-5 0,0 0 0,0-5 0,1 3 0,3-6 0,2 2 0,6-2 0,-5-1 0,1 5 0,1 2 0,1 1 0,1 1 0,1 0 0,-4 0 0,-1 0 0,2 0 0,1 1 0,0 3 0,-2 3 0,1 0 0,-4 0 0,1 2 0,-3 1 0,1 2 0,-3-1 0,-1 1 0,-1-1 0,-3-1 0,-4-2 0,-1 2 0,0-2 0,2 1 0,-2-2 0,-5 3 0,-1-3 0,1-1 0,1 0 0,2-3 0,-1 1 0,1-2 0,-1 0 0,1-2 0,-1 0 0,1 0 0,0 0 0,-1 0 0,1 0 0</inkml:trace>
  <inkml:trace contextRef="#ctx0" brushRef="#br0" timeOffset="4846">1006 412 12287,'0'11'0,"0"1"0,0-5 0,0 1 0,0-4 0,0 3 0,0-3 0,0 4 0,0-6 0,0 3 0,0-6 0,0-3 0,0 3 0,0-5 0,0 2 0,0 1 0,0-4 0,0 4 0,0-7 0,0 4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4:52.606"/>
    </inkml:context>
    <inkml:brush xml:id="br0">
      <inkml:brushProperty name="width" value="0.04286" units="cm"/>
      <inkml:brushProperty name="height" value="0.04286" units="cm"/>
    </inkml:brush>
  </inkml:definitions>
  <inkml:trace contextRef="#ctx0" brushRef="#br0">12 138 12287,'11'0'0,"0"0"0,1 0 0,-5 0 0,1 0 0,1 0 0,1 0 0,-2-4 0,-1 0 0,2 2 0,-4 0 0,0 2 0,-5 0 0,0 0 0,0 0 0</inkml:trace>
  <inkml:trace contextRef="#ctx0" brushRef="#br0" timeOffset="408">0 286 12287,'12'0'0,"-1"0"0,0 0 0,1 0 0,-1-1 0,1-3 0,-1 3 0,1-3 0,-1 3 0,-3 0 0,-1-2 0,2-1 0,-3 1 0,2 3 0,0 0 0,-2 0 0,4 0 0,-3 0 0</inkml:trace>
  <inkml:trace contextRef="#ctx0" brushRef="#br0" timeOffset="978">389 332 12287,'4'8'0,"1"-2"0,1-1 0,-2-1 0,3-4 0,2 0 0,1 0 0,2-1 0,-1-3 0,1-5 0,-1-5 0,1 0 0,-1-4 0,0 1 0,1-1 0,-6 3 0,-2-3 0,-1 1 0,0 3 0,-1 2 0,1 0 0,-3 1 0,-3-1 0,0 1 0,-4-1 0,-2 1 0,-2 5 0,0 2 0,0 3 0,-1 1 0,1 0 0,-1 1 0,1 3 0,3 2 0,1 5 0,-1 1 0,2-1 0,-4 1 0,3-1 0,0 2 0,-1 2 0,4-1 0,-2 4 0,1-2 0,2-2 0,-2 0 0,1 0 0,2 1 0,0-1 0,2-1 0,0-1 0,0-1 0,0 0 0,0 1 0,0-1 0,4-3 0,0 0 0,10-6 0,-1 3 0</inkml:trace>
  <inkml:trace contextRef="#ctx0" brushRef="#br0" timeOffset="1332">640 366 12287,'12'12'0</inkml:trace>
  <inkml:trace contextRef="#ctx0" brushRef="#br0" timeOffset="1766">743 1 12287,'12'0'0,"0"0"0,3 0 0,-2 0 0,2 0 0,-2 0 0,-1 0 0,-1 0 0,0 0 0,1 0 0,-1 0 0,1 0 0,-1 0 0,1 0 0,-1 0 0,0 0 0,-4 0 0,-2 0 0,-5 0 0,-1 0 0,-3 0 0,2 0 0,-3 0 0,0 0 0,4 1 0,-3 3 0,2 3 0,-2 4 0,3 0 0,-4 2 0,1 2 0,0 4 0,-1 4 0,2 3 0,-2 5 0,-1 2 0,3-1 0,-2-1 0,1 2 0,1-1 0,-1-5 0,4-2 0,0-4 0,0-6 0,0-2 0,0-7 0,5-1 0,1-5 0</inkml:trace>
  <inkml:trace contextRef="#ctx0" brushRef="#br0" timeOffset="2717">377 389 12287,'7'5'0,"-2"-3"0,-5 3 0,5-5 0,0-2 0,3-1 0,-2 1 0,-4-3 0,2 0 0,4 3 0,-4-6 0,1 6 0,-1-2 0,-3 1 0,3-1 0,-3 3 0,-1-4 0,-1 6 0,-3 3 0,-1-1 0,-4 4 0,1 1 0,-1-2 0,-1 4 0,-1-2 0,-1-2 0,2 2 0,3 1 0,-4-4 0,6 1 0,-2-2 0,2-3 0,6 1 0,3-7 0,3-2 0,0 3 0,0-3 0,6-1 0,5-3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6:17.152"/>
    </inkml:context>
    <inkml:brush xml:id="br0">
      <inkml:brushProperty name="width" value="0.04286" units="cm"/>
      <inkml:brushProperty name="height" value="0.04286" units="cm"/>
    </inkml:brush>
  </inkml:definitions>
  <inkml:trace contextRef="#ctx0" brushRef="#br0">0 30 12287,'10'0'0,"-3"-3"0,-1 0 0,2 0 0,1 2 0,1 0 0,0-2 0,0 2 0,0-3 0,0 3 0,0 1 0,0 0 0,0-1 0,0-1 0,0-1 0,0-1 0,0 4 0,0 0 0,-4 5 0,-3 1 0,-2 8 0,-1 1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6:17.373"/>
    </inkml:context>
    <inkml:brush xml:id="br0">
      <inkml:brushProperty name="width" value="0.04286" units="cm"/>
      <inkml:brushProperty name="height" value="0.04286" units="cm"/>
    </inkml:brush>
  </inkml:definitions>
  <inkml:trace contextRef="#ctx0" brushRef="#br0">0 1 12287,'10'0'0,"0"0"0,0 0 0,0 0 0,0 0 0,0 0 0,0 0 0,0 1 0,0 2 0,0-1 0,0 2 0,0-4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6:23.039"/>
    </inkml:context>
    <inkml:brush xml:id="br0">
      <inkml:brushProperty name="width" value="0.04286" units="cm"/>
      <inkml:brushProperty name="height" value="0.04286" units="cm"/>
    </inkml:brush>
  </inkml:definitions>
  <inkml:trace contextRef="#ctx0" brushRef="#br0">21 219 12287,'-5'20'0,"4"-4"0,-3-2 0,0 1 0,1 1 0,0 3 0,3 2 0,0 1 0,0 2 0,0-1 0,0-4 0,0-1 0,0-2 0,1 0 0,2 0 0,4-2 0,2-3 0,1-4 0,0-2 0,-1 0 0,1-3 0,0-1 0,0-1 0,2-2 0,1-5 0,-1-1 0,5-8 0,0-2 0,2-1 0,-5 2 0,-2 1 0,0-2 0,-1-1 0,-3-1 0,-1 0 0,-1 0 0,0 0 0,-2 0 0,-3 0 0,2 0 0,0 0 0,-1 4 0,-5 0 0,-4 0 0,-2 1 0,-2 2 0,-1-2 0,-1 3 0,0 3 0,2 2 0,1 1 0,0 1 0,0 1 0,0 3 0,0-3 0,0 3 0,0 1 0,0 0 0,5 1 0,2 3 0,0 2 0,0 3 0,2 1 0,-4 0 0,2 1 0,0 3 0,-2-2 0,3 5 0,-2 0 0,-2 2 0,4 1 0,-3 0 0,2 0 0,0 0 0,-2 0 0,3 0 0,-2 0 0,-2 0 0,4 0 0,-1 0 0,2 0 0,1-5 0,0-1 0,0-3 0,0-1 0,1-3 0,2-1 0,3-4 0,4 3 0</inkml:trace>
  <inkml:trace contextRef="#ctx0" brushRef="#br0" timeOffset="230">320 499 12287,'7'0'0,"0"0"0,-2 1 0,3 1 0,-1 2 0,-5 0 0,2-2 0,1 2 0,-3 0 0,4-1 0,-3 0 0,1 2 0,1 0 0,-4-2 0,3-3 0</inkml:trace>
  <inkml:trace contextRef="#ctx0" brushRef="#br0" timeOffset="805">480 89 12287,'11'0'0,"1"0"0,2-1 0,-2-2 0,3 2 0,1-3 0,1 2 0,-1-1 0,-2 2 0,1-3 0,0 3 0,-3 1 0,-1 0 0,-1 0 0,-6 5 0,-4 0 0,-5 1 0,-4 2 0,-2-4 0,-1 1 0,-2-1 0,-2-1 0,2-3 0,1 0 0,-1 0 0,2 0 0,-1 1 0,2 2 0,1 0 0,1 1 0,1-1 0,2 1 0,-2 2 0,3 1 0,1 7 0,1 2 0,-1 3 0,1 2 0,3 2 0,0 0 0,0-1 0,0-1 0,0-1 0,0-1 0,0-2 0,0 0 0,0-3 0,0-2 0,0-5 0,4-4 0,2-6 0,0-4 0,2-2 0,-1 0 0,2 1 0,1 2 0,3 0 0,2-2 0,-1 3 0,1 0 0,1-1 0,-2 2 0,-1 2 0,1 1 0,-3 1 0,2 1 0,-4 3 0,-3 2 0,0 0 0,0 0 0,-2 2 0,-3 1 0,-1 4 0,0 1 0,-1-1 0,-3 1 0,-1-2 0,-5 1 0,-1-2 0,-3-1 0,3 0 0,-2 0 0,2 0 0,1 0 0,0-3 0,0-2 0,0 0 0,0 2 0,0-6 0,0 4 0</inkml:trace>
  <inkml:trace contextRef="#ctx0" brushRef="#br0" timeOffset="1195">840 159 12287,'10'0'0,"0"0"0,-3 0 0,2 0 0,2 0 0,0 0 0,-3 0 0,-1 0 0,1 0 0,1 0 0,1 5 0,0 0 0,-2 2 0,-1 0 0,1-1 0,-5 4 0,1 0 0,0 0 0,-4 4 0,0 0 0,-6 1 0,-2 3 0,-2 1 0,0 0 0,0-1 0,0-2 0,-4-3 0,1 0 0,0-2 0,-2-1 0,7-1 0,-2-1 0,2-2 0,2-3 0,-1 0 0,6-2 0,1-1 0,5 0 0,4-1 0,-1-1 0,2-2 0,-2 0 0,5 2 0,0-3 0,0 0 0,-1-1 0,4-2 0,-1 2 0,1-2 0,0 2 0,3 1 0,-1-1 0,-1 1 0,-5 3 0,7-7 0,-4 3 0</inkml:trace>
  <inkml:trace contextRef="#ctx0" brushRef="#br0" timeOffset="1757">1139 59 12287,'6'-4'0,"3"3"0,-3-4 0,3 2 0,1 0 0,1-4 0,2 3 0,1-1 0,2 1 0,-3-3 0,2 4 0,0 1 0,-3 0 0,-1-1 0,-1 0 0,-4 1 0,-4 5 0,-4 4 0,-4-2 0,-4 2 0,0-1 0,0 0 0,-3 2 0,0-5 0,0-1 0,2-1 0,1 3 0,0-1 0,0-1 0,0 3 0,0-2 0,0-1 0,5 4 0,0 0 0,1 3 0,3 1 0,-3 1 0,3 2 0,1 0 0,0 1 0,0-1 0,0 0 0,0-1 0,1-1 0,2-1 0,0 0 0,4-3 0,-3-2 0,2 0 0,-3-2 0,4-3 0,0 0 0,2 0 0,1 0 0,0 0 0,0-1 0,0-2 0,1 2 0,2-4 0,1 2 0,2 0 0,-3-1 0,2 4 0,1 1 0,-1 3 0,-2-2 0,0 5 0,-2 0 0,-1 2 0,0 1 0,-1 1 0,-2 1 0,-4 2 0,-2 2 0,-1-2 0,-1-1 0,-2 2 0,-4-1 0,-6 3 0,-3-3 0,1 0 0,-4-2 0,2 1 0,-2-2 0,-1-1 0,0-1 0,1-1 0,2-3 0,0 0 0,5-1 0,-2-2 0,3 2 0,1-1 0,0-3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6:33.402"/>
    </inkml:context>
    <inkml:brush xml:id="br0">
      <inkml:brushProperty name="width" value="0.04286" units="cm"/>
      <inkml:brushProperty name="height" value="0.04286" units="cm"/>
    </inkml:brush>
  </inkml:definitions>
  <inkml:trace contextRef="#ctx0" brushRef="#br0">1 0 12287,'7'0'0,"-1"0"0,-2 0 0,2 0 0,2 0 0,-2 3 0,0 1 0,2-2 0,1-1 0,1-1 0,0 0 0,0 0 0,0 0 0,0 0 0,-4 0 0,1 0 0,1 0 0,-3 0 0,2 0 0,-4 0 0,4 0 0,-5 0 0,3 0 0,-6 0 0,-3 0 0,2 0 0,-5 0 0,0 0 0,-2 0 0,-1 0 0,0 0 0,0 0 0,0-1 0,0-2 0,0 1 0,0-1 0,0 2 0,0 1 0,0 0 0,3 0 0,1 0 0,2 0 0,-2 0 0,3 0 0,-1 0 0,8 0 0,3 0 0,-1 0 0,0 0 0,2 0 0,-2 0 0,0 0 0,2 0 0,-3 0 0,2 0 0,1 0 0,-3 0 0,2 0 0,0 0 0,3 0 0,-5 0 0,4 0 0,-3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6:43.937"/>
    </inkml:context>
    <inkml:brush xml:id="br0">
      <inkml:brushProperty name="width" value="0.04286" units="cm"/>
      <inkml:brushProperty name="height" value="0.04286" units="cm"/>
    </inkml:brush>
  </inkml:definitions>
  <inkml:trace contextRef="#ctx0" brushRef="#br0">100 0 12287,'-3'10'0,"0"0"0,-4-3 0,3-2 0,-1 1 0,1-1 0,-3 2 0,3 3 0,-1 0 0,1 0 0,-3-3 0,3-1 0,-1 2 0,1 1 0,-1 1 0,3 1 0,-1 2 0,-4-5 0,4 2 0,1-1 0,-1 0 0,1 1 0,-1 0 0,-1-3 0,4-1 0,0 2 0,0-2 0,0 0 0,0 2 0,0 1 0,0 1 0,0 0 0,0-3 0,2-1 0,1 2 0,-2 1 0,2 1 0,2 0 0,-2 0 0,-1 0 0,0-4 0,1 1 0,0 1 0,1-3 0,-1 2 0,0 1 0,1 0 0,-1-1 0,0 0 0,4 0 0,-4 3 0,4 0 0,-4 0 0,1-5 0,0-1 0,-3 1 0,4-4 0,-1 3 0,-3 1 0,3 1 0</inkml:trace>
  <inkml:trace contextRef="#ctx0" brushRef="#br0" timeOffset="412">190 250 12287,'7'0'0,"0"0"0,0 0 0,-1 0 0,0 0 0,2 0 0,-2 0 0,0 0 0,2 0 0,1 0 0,1 0 0,0 0 0,-3 0 0,-1 0 0,2 0 0,-2 0 0,0 0 0,-2 0 0,2 0 0,-3 0 0,1 0 0,0 0 0,2 0 0</inkml:trace>
  <inkml:trace contextRef="#ctx0" brushRef="#br0" timeOffset="1145">460 280 12287,'4'5'0,"-1"0"0,2-4 0,0 2 0,2-2 0,0 2 0,2-6 0,0 1 0,-1-4 0,-2-2 0,2-1 0,0-2 0,-1-1 0,0-2 0,1 2 0,-4 1 0,0 1 0,-2 0 0,1 0 0,-2 0 0,3 0 0,-3 0 0,-1 3 0,-1 1 0,-3-2 0,0 2 0,-4 1 0,1 0 0,1 2 0,-4 3 0,0 0 0,0 0 0,3 1 0,1 3 0,-1 1 0,-3 5 0,3 0 0,1 0 0,3 0 0,-1-1 0,-1-2 0,4 1 0,-2-1 0,2 2 0,1-2 0,0-1 0,0 2 0,-3 1 0,-1 1 0,2 0 0,1-3 0,1-1 0,0 2 0,0-2 0,0 0 0,0 1 0,0 3 0,0-5 0,0 0 0,0-5 0,0-1 0,0-3 0,0 3 0,0-3 0</inkml:trace>
  <inkml:trace contextRef="#ctx0" brushRef="#br0" timeOffset="1435">620 340 12287,'1'6'0,"2"1"0,-2-5 0,4 3 0</inkml:trace>
  <inkml:trace contextRef="#ctx0" brushRef="#br0" timeOffset="2323">850 30 12287,'15'-1'0,"-2"-1"0,-2-2 0,-1 1 0,-4 3 0,-6 0 0,-7 0 0,-2 0 0,-1 0 0,0 0 0,-1 0 0,-2 0 0,5 0 0,-2 0 0,1 0 0,1 0 0,-2 0 0,0 0 0,0 0 0,3 0 0,0 0 0,4 3 0,-3 2 0,2 0 0,2 3 0,1 1 0,1 1 0,0 1 0,0 3 0,0-3 0,1 2 0,1-1 0,1 1 0,2-5 0,-3 2 0,1-1 0,-1 0 0,0-2 0,-1-2 0,2 0 0,-2-2 0,5-3 0,-3 0 0,-2 0 0,4 0 0,-5-1 0,1-1 0,2-2 0,4 2 0,-2 1 0,2 1 0,1 0 0,1 0 0,-3 0 0,1 0 0,1 0 0,0 0 0,2 0 0,0 0 0,0 0 0,0 0 0,0 4 0,0 3 0,-1 2 0,-2 1 0,-4 0 0,-2-3 0,-2-1 0,-2 1 0,-4-2 0,-2 4 0,-2-3 0,-1 1 0,-1-1 0,-4-2 0,4 1 0,0 1 0,-2-1 0,4-3 0,-2 2 0,2-3 0,1-1 0,0 0 0,4-1 0,3-3 0,2-1 0,5-5 0,2 0 0</inkml:trace>
  <inkml:trace contextRef="#ctx0" brushRef="#br0" timeOffset="2911">1089 110 12287,'1'9'0,"2"-1"0,0-2 0,0-2 0,-3 2 0,0 2 0,-1 0 0,-1 0 0,-3-2 0,0 2 0,-2 0 0,-3 0 0,0-2 0,0 1 0,0 3 0,0 0 0,1-3 0,2-2 0,0 0 0,5 2 0,-3-4 0,5 3 0,1-4 0,3 2 0,2-3 0,3-1 0,1 0 0,0 0 0,0 0 0,0 0 0,0 0 0,0 0 0,0 0 0,-3-1 0,0-1 0,0-2 0,2 2 0,1 1 0,-1 0 0,-1-1 0,-1-2 0,-5 1 0,7-2 0,-4 0 0</inkml:trace>
  <inkml:trace contextRef="#ctx0" brushRef="#br0" timeOffset="3402">1019 110 12287,'10'0'0,"-3"3"0,0 1 0,0-2 0,-1-1 0,1-1 0,0 0 0,2 5 0,1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6:49.610"/>
    </inkml:context>
    <inkml:brush xml:id="br0">
      <inkml:brushProperty name="width" value="0.04286" units="cm"/>
      <inkml:brushProperty name="height" value="0.04286" units="cm"/>
    </inkml:brush>
  </inkml:definitions>
  <inkml:trace contextRef="#ctx0" brushRef="#br0">10 120 12287,'0'10'0,"0"0"0,0 0 0,0 0 0,0-3 0,0-1 0,0 2 0,0-2 0,0 0 0,0-3 0,0 1 0,0-4 0,0-4 0,0 3 0,0-4 0,0 5 0,0-4 0,0 3 0,0-4 0,0 5 0,0 0 0,0 5 0,0-4 0,0 4 0,0-1 0,0-3 0,0 3 0,0-4 0,0 4 0,0-2 0,0 2 0,1-4 0,3 0 0,1 0 0,5 0 0,0 0 0,1 0 0,1 0 0,2 0 0,-2 0 0,-1 0 0,-1 0 0,0 0 0,0 0 0,0 0 0,0 0 0,-1 1 0,-3 2 0,2 0 0,-3 3 0,0 2 0,-3-2 0,1 0 0,-6 2 0,-3 1 0,-3 1 0,-1 0 0,-1 0 0,-2 0 0,1-1 0,-2-1 0,1-2 0,-1 2 0,1 0 0,3 0 0,0-3 0,0 0 0,1-1 0,1-2 0,2 2 0,4-1 0,-3-4 0,5-3 0,0-1 0,0-5 0,0 0 0</inkml:trace>
  <inkml:trace contextRef="#ctx0" brushRef="#br0" timeOffset="553">0 110 12287,'10'0'0,"0"0"0,0 0 0,0 0 0,0 0 0,0 0 0,0 0 0,0 0 0,0 0 0,0 0 0,-3 0 0,-1 0 0,2 0 0,1 0 0,1 0 0,-5 0 0,0 0 0,-5 0 0,0 0 0,-5 0 0,0 0 0</inkml:trace>
  <inkml:trace contextRef="#ctx0" brushRef="#br0" timeOffset="951">250 0 12287,'5'5'0,"3"-3"0,-3 3 0,0 1 0,3 0 0,0 0 0,-1 4 0,0 0 0,1 0 0,1 1 0,0 2 0,-2 1 0,0 1 0,-5-1 0,3 2 0,-2 2 0,0 1 0,1-1 0,-4 0 0,-1 0 0,-3 0 0,-1 0 0,-5 1 0,0-3 0,0-2 0,0 0 0,0-2 0,-1-2 0,-3-2 0,7-2 0,-3 0 0,1-2 0,0 1 0,-1 1 0</inkml:trace>
  <inkml:trace contextRef="#ctx0" brushRef="#br0" timeOffset="1487">569 180 12287,'10'0'0,"0"0"0,0-3 0,0-1 0,0 2 0,0 1 0,0 1 0,0 0 0,2 0 0,1 0 0,-5-1 0,2-1 0,-2-2 0,-2 1 0,1 3 0,-5 0 0,-2 3 0,-7 1 0,-2 4 0,-1-3 0</inkml:trace>
  <inkml:trace contextRef="#ctx0" brushRef="#br0" timeOffset="1873">550 290 12287,'9'0'0,"-2"0"0,0 0 0,1 0 0,-3 1 0,2 1 0,1 2 0,0-1 0,2-3 0,0 0 0,0 0 0,0 0 0,0 0 0,0 0 0,0 0 0,0 0 0,-3-3 0,0-1 0,-5 1 0,7-1 0,-4-2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7:25.227"/>
    </inkml:context>
    <inkml:brush xml:id="br0">
      <inkml:brushProperty name="width" value="0.04286" units="cm"/>
      <inkml:brushProperty name="height" value="0.04286" units="cm"/>
    </inkml:brush>
  </inkml:definitions>
  <inkml:trace contextRef="#ctx0" brushRef="#br0">15 295 12287,'-4'18'0,"1"-5"0,3 2 0,0-3 0,0 0 0,0-3 0,0 1 0,0-2 0,3-1 0,2-2 0,2-2 0,0-2 0,1-2 0,0-2 0,2-2 0,-1-2 0,2-3 0,-1 0 0,0-2 0,1-1 0,-2-1 0,1 1 0,-1 0 0,-1 1 0,0-3 0,-1 2 0,1 0 0,-3 3 0,-1-1 0,0-1 0,1 0 0,-4 2 0,2-2 0,-2 1 0,-1-1 0,-1 0 0,-2-1 0,-2 1 0,-1 1 0,1 1 0,0 3 0,-1 0 0,-1 2 0,2 1 0,0 2 0,-1 0 0,-1-1 0,0 3 0,-1 0 0,1 1 0,0 1 0,1 3 0,1-1 0,0 3 0,-2 0 0,2 2 0,0 0 0,0 3 0,-2 1 0,1 1 0,1 1 0,0-2 0,-2-1 0,1 2 0,1 0 0,3-2 0,-2 1 0,0 0 0,-1 1 0,4-1 0,-2-1 0,2-1 0,1-2 0,0 0 0,0 0 0,0 1 0,0 0 0,0-5 0,1 0 0,1-1 0,0 0 0,1-2 0,-2 3 0,1-2 0,-1-1 0,3-2 0,-1-3 0,-2-1 0,2-4 0</inkml:trace>
  <inkml:trace contextRef="#ctx0" brushRef="#br0" timeOffset="625">445 54 12287,'0'0'0</inkml:trace>
  <inkml:trace contextRef="#ctx0" brushRef="#br0" timeOffset="1258">181 415 12287,'1'4'0,"1"-1"0,-1-2 0,6-5 0,-3 0 0</inkml:trace>
  <inkml:trace contextRef="#ctx0" brushRef="#br0" timeOffset="1900">430 84 12287,'-4'4'0,"3"3"0,-4-2 0,1 1 0,0 2 0,2 0 0,-3 1 0,-1 2 0,-1 1 0,2 1 0,0 1 0,-1-1 0,-1 0 0,0-1 0,0 2 0,1 0 0,1-2 0,1-2 0,-2 2 0,2 0 0,1 0 0,-1-5 0,3 2 0,-2 1 0,1-2 0,2 0 0,0 0 0,0-1 0,0 1 0,0-1 0,2-2 0,1 0 0,2-2 0,-2 1 0,1-1 0,1 0 0,3-3 0,-1 0 0,1 0 0,-1-1 0,1-1 0,-1 0 0,1-4 0,-1 1 0,-1-2 0,-1 0 0,-1-3 0,2 0 0,-2 1 0,-1 0 0,0 2 0,-3 0 0,2 1 0,1 1 0,-1 0 0,-2-2 0,0-1 0,-2 3 0,-2 1 0,0 0 0,2 2 0,-3 1 0,-1-1 0,-1 0 0,2-1 0,0 4 0,-1 1 0,-1 0 0,0 3 0,-1-1 0,1 0 0,-1 2 0,1-2 0,0 1 0,1 0 0,1-1 0,3 3 0,-2-2 0,0 2 0,-1-2 0,3 0 0,-1 0 0,3 2 0</inkml:trace>
  <inkml:trace contextRef="#ctx0" brushRef="#br0" timeOffset="2574">520 197 12287,'-3'11'0,"-1"-3"0,-2 2 0,2-2 0,1 0 0,0-1 0,1 1 0,-1-1 0,1 1 0,-1-1 0,1 1 0,0 0 0,2-2 0,2 0 0,1-2 0,1 0 0,-1-1 0,2-1 0,1 0 0,0 0 0,2-2 0,0-2 0,0-1 0,2-1 0,-2-1 0,2-3 0,-1 1 0,-2-1 0,1 0 0,-1 1 0,-2-1 0,0 1 0,-2-1 0,1 1 0,-1-1 0,2 1 0,-2-1 0,-1 1 0,-2-1 0,0 3 0,0 0 0,-3-1 0,-2 0 0,1 1 0,-1 0 0,-1 2 0,-1 0 0,0 1 0,-1-1 0,1 2 0,-1 2 0,1 2 0,2 3 0,0-1 0,-1 2 0,-1 0 0,2 1 0,0 0 0,0 1 0,1 1 0,-2 0 0,3-2 0,-2-1 0,4 1 0,-2-1 0,2 1 0,1-3 0,0 0 0,4-3 0,0 1 0</inkml:trace>
  <inkml:trace contextRef="#ctx0" brushRef="#br0" timeOffset="3259">723 1 12287,'8'0'0,"-1"0"0,1 0 0,0 1 0,-1 0 0,1 2 0,-1-1 0,1-2 0,-1 0 0,1 0 0,-1 0 0,1 0 0,-1 0 0,-3 0 0,-1 0 0,-6 0 0,-1 0 0,-3 0 0,-1 0 0,1 0 0,-1 0 0,1 0 0,-1 1 0,1 1 0,-1 0 0,1 0 0,0 0 0,2 0 0,-2-1 0,3 2 0,0 1 0,1 1 0,0-1 0,0 1 0,1 2 0,-1 2 0,2-1 0,-2 2 0,2-1 0,1 2 0,0-3 0,0 2 0,0-2 0,0 0 0,-2 2 0,-1 0 0,2-1 0,0 0 0,1-4 0,0 0 0,0 0 0,0 2 0,0-2 0,-1-1 0,-2 0 0,3 2 0,-4-6 0,4 3 0,0-6 0,0 3 0,0-4 0,0 1 0,1 2 0,2-2 0,-3 2 0,4-1 0,-1 0 0,1-3 0,4 2 0,-1 1 0,1-1 0,-1 1 0,1 0 0,0 1 0,-1 0 0,1 0 0,-1-2 0,1 1 0,2 2 0,0 0 0,-1 2 0,-1 1 0,0 2 0,-1 0 0,0 2 0,-2 1 0,1-1 0,-3 1 0,1-1 0,-1 1 0,-1 0 0,-2 1 0,0 2 0,-3 1 0,-1-3 0,-4 1 0,0-1 0,-2 1 0,1-1 0,-3 1 0,0-2 0,1 0 0,-2-3 0,-1 0 0,0 0 0,2-1 0,0 2 0,-1-3 0,0 1 0,0-1 0,2 0 0,1-1 0,2 0 0,0 0 0,1-1 0,-1-1 0,4 0 0,0-3 0,4-2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6:00.297"/>
    </inkml:context>
    <inkml:brush xml:id="br0">
      <inkml:brushProperty name="width" value="0.08571" units="cm"/>
      <inkml:brushProperty name="height" value="0.08571" units="cm"/>
      <inkml:brushProperty name="color" value="#00A0D7"/>
    </inkml:brush>
  </inkml:definitions>
  <inkml:trace contextRef="#ctx0" brushRef="#br0">569 177 12287,'-11'-13'0,"2"2"0,0 3 0,1-8 0,-7 6 0,1-1 0,10 0 0,-5 4 0,1-6 0,3 2 0,-8-2 0,7 7 0,-7-5 0,-3 2 0,6-4 0,-4 7 0,-1 1 0,-2 3 0,-3 2 0,1 0 0,-1 2 0,0 5 0,3 6 0,4 4 0,-7 3 0,3 2 0,-7 4 0,0 6 0,2 5 0,3 3 0,-3-1 0,-4 0 0,10 2 0,-3 3 0,4 2 0,4-3 0,-5-1 0,10-3 0,2 0 0,1 0 0,3-6 0,0-1 0,3 3 0,3 2 0,-2-4 0,10-3 0,1-1 0,2-5 0,-4 6 0,0-1 0,3-1 0,1-2 0,3-6 0,1 10 0,3-2 0,2-4 0,3-2 0,-5-2 0,4-1 0,3 1 0,1-7 0,7-2 0,1 0 0,-1 0 0,0-7 0,0 3 0,0-5 0,1-2 0,-1 0 0,0 0 0,0 0 0,0 0 0,-6 0 0,-2 0 0,-1 0 0,0 0 0,-3-7 0,3-2 0,1 1 0,-1-1 0,-6-6 0,4 2 0,-2-5 0,1-1 0,5-3 0,-6-2 0,-2-4 0,-2-3 0,4 7 0,0-4 0,-2 2 0,-2 0 0,-9-3 0,0 5 0,0-2 0,-2 2 0,0 0 0,-7-2 0,3-6 0,0 3 0,-10 1 0,-3 0 0,1 6 0,-8-4 0,-2 2 0,-2-2 0,1 2 0,1-7 0,-4 1 0,-3-1 0,4 1 0,-8-5 0,2 2 0,-2-2 0,4 5 0,-4-1 0,2 3 0,-2 4 0,2-4 0,-6 2 0,1 2 0,6 2 0,-1 5 0,0 1 0,-5 5 0,-1 3 0,4-5 0,-5 6 0,3 3 0,4 2 0,0 2 0,-2 0 0,-7 0 0,11 0 0,3 2 0,1 2 0,1 3 0,-3 6 0,1-5 0,-1 1 0,1 0 0,6 0 0,-1-5 0,-1 2 0,4 8 0,-2-6 0,-2 1 0,-2 0 0,4 4 0,2-5 0,2 3 0,2 2 0,7 7 0,0 0 0,0-1 0</inkml:trace>
  <inkml:trace contextRef="#ctx0" brushRef="#br0" timeOffset="329">726 609 12287,'-14'-11'0,"4"2"0,1 0 0,0 5 0,3-9 0,3 8 0,-5 5 0,8 14 0,0 5 0,0 7 0,2-2 0,2 7 0,3-1 0,-3 1 0,1-1 0,-1 5 0,2-5 0,-1-1 0,-1-1 0,0-4 0,3 2 0,-3-2 0,1-9 0,1-2 0,5-8 0,9 4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1:57.593"/>
    </inkml:context>
    <inkml:brush xml:id="br0">
      <inkml:brushProperty name="width" value="0.04286" units="cm"/>
      <inkml:brushProperty name="height" value="0.04286" units="cm"/>
    </inkml:brush>
  </inkml:definitions>
  <inkml:trace contextRef="#ctx0" brushRef="#br0">182 1 12287,'12'0'0,"1"0"0,0 0 0,0 0 0,0 0 0,0 0 0,-4 4 0,-1 0 0,2 0 0,2 2 0,1-3 0,0 6 0,0 1 0,0 1 0,-2 2 0,-1 0 0,-1 0 0,-2 0 0,3 1 0,-3 2 0,-1 1 0,3 6 0,-5-2 0,-1 2 0,-2 2 0,-1-2 0,0 8 0,0-4 0,0-1 0,-4 0 0,-2-1 0,-1 3 0,-3 2 0,-2-7 0,0 1 0,-1-2 0,0-2 0,-5-4 0,0 0 0,-1-5 0,0-2 0,1-2 0,0 2 0,-3-5 0,-4-3 0,4-1 0,1 0 0,0-1 0,0-3 0,-1 1 0,0-6 0,4-1 0,2-1 0,4-2 0,1 0 0,2 0 0,3 0 0,0 0 0,5 0 0,0 0 0,0 0 0,0 0 0,6 2 0,3 1 0,2 1 0,2 5 0,0-4 0,0 1 0,0 0 0,1 4 0,2-3 0,1 2 0,-1 0 0,3-2 0,-2 3 0,0-1 0,2 1 0,-5 2 0,4 1 0,-4-2 0,-1-2 0,0 2 0,0-2 0,0 3 0,-6 1 0,-1 1 0,-6 3 0,-2-2 0,-2 2 0,3-2 0,-5 3 0,6 3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02.292"/>
    </inkml:context>
    <inkml:brush xml:id="br0">
      <inkml:brushProperty name="width" value="0.04286" units="cm"/>
      <inkml:brushProperty name="height" value="0.04286" units="cm"/>
    </inkml:brush>
  </inkml:definitions>
  <inkml:trace contextRef="#ctx0" brushRef="#br0">725 13 12287,'7'0'0,"-1"-6"0,-5 5 0,4-3 0,-4 2 0,5 2 0,-6 0 0,0 0 0,-6 0 0,-1 0 0,-6 0 0,4 0 0,1 0 0,3 0 0,-3 0 0,-1 0 0,-4 0 0,5 0 0,-1 0 0,2 2 0,-3 0 0,1 3 0,5 3 0,-5-2 0,1 1 0,0 3 0,-3 2 0,4 2 0,-2 2 0,0 1 0,1 5 0,-4-3 0,2-1 0,2 1 0,3 4 0,-2-3 0,0 0 0,0-3 0,4-2 0,-1-2 0,2 0 0,2 0 0,0-1 0,0 1 0,0 0 0,0 0 0,2 0 0,2 0 0,3-1 0,6-2 0,0-2 0,0-5 0,0 3 0,0-2 0,0 1 0,0-1 0,0-4 0,0 0 0,-1 0 0,3 0 0,1 0 0,1 0 0,-1 0 0,-2-4 0,-1-2 0,0 0 0,0 0 0,0-2 0,0 2 0,0-1 0,0-2 0,0-4 0,-6 6 0,4-4 0,-4 3 0</inkml:trace>
  <inkml:trace contextRef="#ctx0" brushRef="#br0" timeOffset="553">1 724 12287,'8'5'0,"1"-1"0,1-1 0,2-2 0,0-1 0,1 2 0,0 2 0,6-2 0,1 2 0,3-3 0,3-1 0,-3 0 0,9 0 0,-1-1 0,4-3 0,-2 1 0,0-5 0,1 1 0,4 0 0,-7 3 0,8-3 0,-2-1 0,1 1 0,-5 3 0,-2-3 0,0 1 0,-1 3 0,0 2 0,-6 1 0,-1 0 0,-1 0 0,-5 0 0,5 0 0,1 0 0,-5 1 0,0 2 0,-4 1 0,-1-1 0,-4-1 0,-1-2 0,2 0 0,-4 0 0,0 0 0,-8 0 0,-2 1 0,-5 3 0,-8 4 0,-3 4 0</inkml:trace>
  <inkml:trace contextRef="#ctx0" brushRef="#br0" timeOffset="4284">1346 608 12287,'13'0'0,"-5"0"0,1 0 0,-5 0 0,5 0 0,1 0 0,1 0 0,4 0 0,2 0 0,-5 0 0,3 0 0,1 0 0,-1 0 0,-1 0 0,-1 0 0,0 0 0,0 0 0,0 0 0,0 0 0,0 0 0,0 0 0,-1 0 0,1 0 0,0 0 0,0 0 0,-6-1 0,-2-4 0,-4 4 0,-1-5 0,0 6 0</inkml:trace>
  <inkml:trace contextRef="#ctx0" brushRef="#br0" timeOffset="4725">1385 750 12287,'-8'0'0,"1"0"0,3 0 0,3 0 0,-11 0 0,11 0 0,-5 0 0,6 0 0,1 2 0,4 1 0,3 1 0,4 0 0,1-4 0,0 2 0,-1 2 0,1-3 0,0 4 0,0-4 0,0-1 0,2 4 0,0 1 0,3-1 0,-3 2 0,0-5 0,-2 4 0,0-4 0,0-1 0,0 4 0,0 1 0,-1-2 0,-3-1 0,0 3 0,-1-4 0,5 5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03.364"/>
    </inkml:context>
    <inkml:brush xml:id="br0">
      <inkml:brushProperty name="width" value="0.04286" units="cm"/>
      <inkml:brushProperty name="height" value="0.04286" units="cm"/>
    </inkml:brush>
  </inkml:definitions>
  <inkml:trace contextRef="#ctx0" brushRef="#br0">65 25 12287,'13'0'0,"-4"0"0,0 0 0,2 0 0,5 0 0,0 0 0,4 2 0,0 0 0,0 3 0,2 5 0,2-2 0,-1 4 0,-1 1 0,-7 0 0,3 1 0,-4 2 0,-1 1 0,-4 6 0,-2-1 0,-1 2 0,-4 2 0,0 1 0,-4 1 0,-2 0 0,-5 1 0,-2-4 0,-2 3 0,0-3 0,0-4 0,0-3 0,0 2 0,-1-2 0,-3-2 0,2-7 0,-2-5 0,1-1 0,-1 1 0,1-2 0,-4 2 0,0-4 0,0-4 0,4-3 0,-1-6 0,2 0 0,3 0 0,-1 0 0,1 0 0,2 0 0,1 0 0,7 4 0,-3 1 0,4-2 0,1-2 0,0-1 0,1 0 0,4 0 0,0 1 0,5-1 0,-1 0 0,1 0 0,6 4 0,1 2 0,-1 0 0,-2 0 0,-1 4 0,2-3 0,0 2 0,3-1 0,-1 0 0,-4 2 0,0-2 0,0 2 0,0 2 0,0 1 0,-1 0 0,1 0 0,-4 0 0,0 0 0,1 0 0,-3 0 0,1 0 0,1 0 0,-2 6 0,-1 1 0</inkml:trace>
  <inkml:trace contextRef="#ctx0" brushRef="#br0" timeOffset="1786">518 77 12287,'0'13'0,"0"0"0,0 0 0,0 1 0,0 3 0,0-1 0,0 4 0,2 0 0,2 0 0,-3-2 0,4 2 0,-4-1 0,-1-4 0,4 0 0,1-2 0,-2 0 0,-1-5 0,3 1 0,-4-6 0,9 1 0,-5-8 0,-1-5 0,2-2 0,-4-2 0,6 0 0,-1 0 0,0 0 0,-4-4 0,3-1 0,-2 3 0,0 0 0,2 2 0,-3 0 0,1 0 0,-1 0 0,0 5 0,0-1 0,1-1 0,0 4 0,-4 2 0,0 8 0,2-1 0,1 6 0,1 1 0,-1 1 0,3 2 0,-2 0 0,0 0 0,2 0 0,-3 0 0,4 0 0,-1 0 0,0 0 0,-2 0 0,5 0 0,-4-5 0,1 0 0,0-3 0,-5 0 0,6-5 0,-2 0 0,-4-2 0,3-2 0,-2-5 0,-2-2 0,1-2 0,2-2 0,2-2 0,-1 1 0,-4-4 0,0 2 0,0 2 0,4-3 0,0 2 0,-1 0 0,-1-2 0,-2 5 0,0-4 0,0 4 0,0 1 0,0 0 0,0 0 0,-2 5 0,-2-1 0,3 6 0,-5-1 0,6 8 0,0-3 0,0 7 0,0-4 0,0 3 0,6 6 0,1 0 0</inkml:trace>
  <inkml:trace contextRef="#ctx0" brushRef="#br0" timeOffset="2329">854 232 12287,'9'0'0,"0"0"0,-5 0 0,5 0 0,-1 0 0,5 0 0,0 4 0,-1 2 0,-4 1 0,2-2 0,-5 3 0,0 1 0,-2 4 0,1 0 0,1 0 0,-7 0 0,-1 0 0,-1 0 0,-2-2 0,4-1 0,-4-1 0,-1 1 0,2-3 0,-2 2 0,1 1 0,-2-3 0,3 1 0,0-5 0,0 2 0,4-4 0,-5-1 0,12 0 0,3 0 0,2 0 0,2 0 0,0 0 0,0 0 0,0 0 0,0 0 0,0 0 0,0 0 0,0 0 0,-1 0 0,1 0 0,0 0 0,-4 0 0,0 0 0,-1 6 0,5 1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09.386"/>
    </inkml:context>
    <inkml:brush xml:id="br0">
      <inkml:brushProperty name="width" value="0.04286" units="cm"/>
      <inkml:brushProperty name="height" value="0.04286" units="cm"/>
    </inkml:brush>
  </inkml:definitions>
  <inkml:trace contextRef="#ctx0" brushRef="#br0">117 53 12287,'0'-8'0,"0"1"0,0 3 0,0 1 0,0-6 0,1 7 0,4-3 0,3 4 0,0 1 0,0 0 0,2 0 0,2-4 0,2-1 0,3 2 0,-5 2 0,4 1 0,-1 1 0,0 4 0,-1-2 0,-1 4 0,0 0 0,0 0 0,0 2 0,-2 4 0,-1 0 0,-1 0 0,-2 4 0,3 1 0,-2 3 0,-3 2 0,4 1 0,-5 3 0,-1 2 0,-1 1 0,-4 5 0,-1-5 0,-3 0 0,-1 2 0,-1-5 0,-5 3 0,0-4 0,0-4 0,1-2 0,2-6 0,2 0 0,-2-2 0,-2-6 0,-1 1 0,0-1 0,0-2 0,-1-5 0,-3-4 0,7 2 0,-3-4 0,1 0 0,1 0 0,-2-2 0,0-4 0,0 0 0,1 5 0,2-1 0,3-1 0,1-2 0,-2 0 0,2-1 0,-1 0 0,4 0 0,-1 0 0,2 0 0,2 0 0,0 4 0,0 1 0,2-2 0,2-2 0,-1 4 0,5 0 0,3 3 0,0-4 0,2 5 0,0 1 0,0 1 0,0 2 0,0-1 0,0-2 0,0-1 0,0-1 0,-1 5 0,1 0 0,0 0 0,-4 0 0,0 0 0,1 0 0,1 0 0,-2 0 0,-1 0 0,2 0 0,2 6 0,1 1 0</inkml:trace>
  <inkml:trace contextRef="#ctx0" brushRef="#br0" timeOffset="1088">751 40 12287,'-9'-7'0,"1"2"0,-3 4 0,4-4 0,-1 1 0,-2 1 0,-2 2 0,-1 5 0,0 2 0,0 1 0,0 3 0,0 6 0,0 3 0,1 1 0,-1 3 0,0 1 0,1 2 0,4 1 0,3 4 0,4-4 0,1 3 0,0-3 0,0-1 0,1-6 0,4-2 0,3-4 0,4-1 0,1-2 0,0-2 0,1-5 0,3-2 0,-1-2 0,4 0 0,-1 0 0,-3 0 0,-2-2 0,-1-1 0,0-2 0,0-3 0,0 0 0,0-4 0,1 1 0,3-2 0,-2 7 0,0-7 0,-3 2 0,-3-1 0,-2 4 0,3 0 0,-2 3 0,1 0 0,-2 0 0,-1-3 0</inkml:trace>
  <inkml:trace contextRef="#ctx0" brushRef="#br0" timeOffset="1583">104 790 12287,'19'0'0,"-3"0"0,4 0 0,0 0 0,0 0 0,1 0 0,5 0 0,2 0 0,2 0 0,-1 0 0,4 0 0,0-2 0,0-2 0,1 1 0,5-4 0,0 0 0,0 0 0,-1 2 0,1-2 0,0 0 0,0 0 0,-2 3 0,-2-4 0,-4 3 0,1 2 0,-6-3 0,1 2 0,-4 1 0,0 1 0,-7 2 0,0 0 0,-1 0 0,1 0 0,-9 0 0,-2 5 0,-10 0 0,-3 3 0,-9 0 0,-4 5 0</inkml:trace>
  <inkml:trace contextRef="#ctx0" brushRef="#br0" timeOffset="2046">52 1178 12287,'13'0'0,"-3"0"0,2 0 0,4 0 0,2 0 0,0 1 0,3 4 0,2 3 0,2 4 0,0 2 0,0 2 0,-2 3 0,-2 1 0,-6 1 0,-1 4 0,-5-2 0,-4-2 0,0 1 0,-5 2 0,-2 1 0,-2 1 0,-5-3 0,-6 7 0,-4-3 0,-1-1 0,3-6 0,-4-3 0,1-1 0,0 1 0,-1-4 0,-4 0 0,4-6 0,3-1 0,3-4 0,-1 2 0,-1-4 0,1-4 0,1-4 0,4-5 0,1 1 0,1-1 0,6-2 0,-1-2 0,3-5 0,1 4 0,1 0 0,3 4 0,5 1 0,2 0 0,2 0 0,0 0 0,0 0 0,0 1 0,0 0 0,1 2 0,4 1 0,-4 5 0,3-3 0,-1 0 0,1-1 0,-2 6 0,2-3 0,-3 4 0,-1 1 0,2 0 0,2 0 0,3 0 0,6 0 0</inkml:trace>
  <inkml:trace contextRef="#ctx0" brushRef="#br0" timeOffset="2604">505 1294 12287,'0'13'0,"0"2"0,0 2 0,4-3 0,1 5 0,-1-2 0,2 0 0,-5 5 0,5-5 0,-2 0 0,0 2 0,2-4 0,-1 2 0,3-3 0,-1-7 0,2-2 0,1-4 0,-3-7 0,2-4 0,1-6 0,1-5 0,2-4 0,0 0 0,-1-1 0,-4 0 0,4 4 0,-5 2 0,2 0 0,-1 0 0,-3 4 0,2-1 0,-1 3 0,-2 6 0,-3 3 0,2 6 0,2 5 0,-3 7 0,1 1 0,0 8 0,3 1 0,1 1 0,-3 3 0,4 2 0,-1 3 0,0 1 0,-4 1 0,1 5 0,-2 0 0,-2 0 0,0-5 0,0 1 0,0-1 0,0-1 0,-2-6 0,-2-6 0,-5-1 0,-2 0 0,-2-9 0,0 1 0,-2-4 0,-2 0 0,1-5 0,-4 1 0,0-3 0,0-1 0,3 0 0,-3 0 0,0 0 0,-1 0 0,6-5 0,-3-3 0,4 1 0,7-4 0,3 2 0,2-2 0,2-2 0,2 0 0,2-2 0,4-2 0,4 1 0,2-5 0,2-2 0,1-2 0,5-1 0,-3 2 0,-1 1 0,1 1 0,0 5 0,-4-3 0,3 1 0,-2 4 0,-2-6 0,-1 7 0,0-5 0</inkml:trace>
  <inkml:trace contextRef="#ctx0" brushRef="#br0" timeOffset="3071">583 906 12287,'0'-7'0,"0"-4"0,0 2 0,0-3 0,0 4 0,0-1 0,-2 6 0,-1 1 0,-1 4 0,-2 7 0,2 8 0,-5 6 0,-2 6 0,2-2 0,1 3 0,-1-4 0,2-4 0,0-3 0,4-6 0,-2-1 0,3 1 0,0-4 0,2 0 0,0-8 0,0-1 0,0-9 0,0-6 0,4-1 0,2-4 0,0 0 0,0-1 0,2 6 0,-2-4 0,0 2 0,-1-1 0,4 1 0,-3 6 0,0-1 0,-1-1 0,1 8 0,-3-8 0,1 1 0,6 6 0,-2 2 0,3 8 0,-2 5 0,-2 7 0,-4 1 0,2 0 0,3 2 0,-4 0 0,3 4 0,0-3 0,1-2 0,-6 4 0,4-5 0,-2-1 0,1-2 0,1-1 0,-4 0 0,4-1 0,1-4 0,-4 4 0,9-5 0,-11 0 0,5-1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19.979"/>
    </inkml:context>
    <inkml:brush xml:id="br0">
      <inkml:brushProperty name="width" value="0.04286" units="cm"/>
      <inkml:brushProperty name="height" value="0.04286" units="cm"/>
    </inkml:brush>
  </inkml:definitions>
  <inkml:trace contextRef="#ctx0" brushRef="#br0">40 26 12287,'1'-9'0,"4"1"0,2 5 0,6-1 0,0 2 0,0 2 0,4 2 0,1 0 0,3 6 0,2 3 0,1 1 0,0 8 0,-1 0 0,-1 0 0,-2 2 0,2 2 0,-5-1 0,-3-2 0,-7-3 0,-2 2 0,-4-1 0,-1-4 0,-1 4 0,-4-2 0,-3 1 0,-4 0 0,-2-3 0,-2 2 0,-3-3 0,-1-1 0,0-1 0,-3-2 0,2-3 0,-2-1 0,3-2 0,-1-4 0,3 0 0,2 0 0,2 0 0,1-2 0,0-2 0,0-4 0,1 0 0,2 0 0,3-2 0,1-2 0,2 4 0,4-1 0,0-1 0,0-2 0,1 1 0,4-1 0,3-1 0,4 8 0,1-8 0,0 1 0,0 1 0,1 2 0,2 2 0,1 0 0,-1 0 0,3 2 0,-1-2 0,1 1 0,0 3 0,-1-2 0,-2 0 0,1 3 0,6-6 0,-3 1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13.690"/>
    </inkml:context>
    <inkml:brush xml:id="br0">
      <inkml:brushProperty name="width" value="0.04286" units="cm"/>
      <inkml:brushProperty name="height" value="0.04286" units="cm"/>
    </inkml:brush>
  </inkml:definitions>
  <inkml:trace contextRef="#ctx0" brushRef="#br0">14 958 12287,'-13'12'0</inkml:trace>
  <inkml:trace contextRef="#ctx0" brushRef="#br0" timeOffset="603">298 350 12287,'0'-9'0,"0"0"0,0-1 0,0-1 0,0 2 0,0 1 0,0-2 0,6-2 0,3 1 0,2 2 0,2 5 0,1 2 0,4 2 0,2 0 0,0 0 0,4 2 0,-2 2 0,2 5 0,2 2 0,-4 8 0,-2 2 0,-2 4 0,-2 1 0,-1 1 0,-4 2 0,-2 1 0,-5-1 0,-2 2 0,-2-1 0,0 1 0,0 0 0,-11-4 0,-3 4 0,-3-5 0,-2-5 0,-2 2 0,2-6 0,0-1 0,1-2 0,-4-5 0,5-2 0,0-1 0,-2-3 0,4-2 0,-2-2 0,3-3 0,1-5 0,0-3 0,1-2 0,2-2 0,2-1 0,3 0 0,-2 4 0,2 0 0,2 0 0,1 0 0,2 0 0,0 0 0,0 0 0,5 5 0,0-1 0,2-1 0,4-2 0,4 0 0,4-1 0,0 1 0,-1 3 0,1-1 0,-2 5 0,3-1 0,1 0 0,-3 2 0,-5 4 0,0 0 0,0 0 0,0 0 0,0 0 0,6 6 0,1 1 0</inkml:trace>
  <inkml:trace contextRef="#ctx0" brushRef="#br0" timeOffset="1177">751 350 12287,'0'-8'0,"4"4"0,0 8 0,1 5 0,1 3 0,-5 5 0,5 2 0,-2 1 0,0 3 0,5 0 0,-5 0 0,1-3 0,0-2 0,-3 0 0,4-7 0,-2-1 0,0-1 0,2-5 0,-2 2 0,5-5 0,-2-4 0,2-9 0,-1-3 0,-1-2 0,5-3 0,-5-5 0,2 2 0,-1 2 0,0 1 0,2-3 0,-3 3 0,-1 1 0,2 2 0,-2 4 0,1 0 0,-4 6 0,7 2 0,-4 10 0,0 5 0,-1 5 0,4 1 0,-3 7 0,1 3 0,3 3 0,-3 7 0,0-3 0,-1 1 0,-3 1 0,3-1 0,-2 4 0,-1-2 0,-2-2 0,-1-9 0,0 0 0,0-2 0,0-2 0,-5-3 0,-4-5 0,-3 0 0,-1 0 0,-1-4 0,-2-2 0,-2-1 0,-3-4 0,4 0 0,-3-2 0,0 0 0,0 0 0,4-2 0,-1 0 0,2-4 0,3-1 0,-1 2 0,1-3 0,3-2 0,4 2 0,5 0 0,0-2 0,1-2 0,3-1 0,7 0 0,4 0 0,1-1 0,4-2 0,0-1 0,1 1 0,-4 2 0,3 1 0,0-1 0,0-4 0,-3 7 0,5-6 0,-1-1 0,5-8 0</inkml:trace>
  <inkml:trace contextRef="#ctx0" brushRef="#br0" timeOffset="1587">932 26 12287,'-4'-8'0,"-2"1"0,-1 1 0,4 1 0,-4 5 0,4 2 0,-3 2 0,-1 5 0,3 7 0,-5 2 0,-1 2 0,-2 3 0,4-2 0,-1-1 0,0-2 0,2-2 0,-3-1 0,6-3 0,1 1 0,2-5 0,2-4 0,3-10 0,4-5 0,-1-5 0,4-1 0,-4 2 0,2-1 0,0-1 0,-5 0 0,3 4 0,-1 0 0,3 0 0,-5 0 0,2 2 0,-2 2 0,-1 3 0,5 6 0,-3 2 0,2 2 0,-1 5 0,-3 2 0,4-2 0,0-1 0,1 2 0,1 2 0,0-1 0,2 0 0,-1-3 0,-1 2 0,-5 2 0,5 1 0,1 0 0,-4 0 0,-2-1 0,-3 1 0,-1 0 0</inkml:trace>
  <inkml:trace contextRef="#ctx0" brushRef="#br0" timeOffset="2108">234 983 12287,'-13'0'0,"0"2"0,0 1 0,0 1 0,4 0 0,1-4 0,5 0 0,-3 0 0,12 0 0,2 0 0,5 0 0,4 0 0,-1 0 0,4 0 0,2 0 0,2 0 0,-1 0 0,8 0 0,-3 0 0,2 0 0,-1 0 0,6 0 0,2 0 0,5 0 0,-1 0 0,4 0 0,-2-1 0,-1-3 0,-3 2 0,5-2 0,-2 1 0,-5-1 0,-7 2 0,2-2 0,-2 2 0,0 2 0,-2 0 0,-5 0 0,1 0 0,-1 0 0,0 0 0,3 0 0,0 0 0,-6 0 0,-3 0 0,-3 0 0,-1 0 0,-5 0 0,-3 0 0,-6 0 0,-3 0 0,-5 0 0,-8 0 0,-3 0 0</inkml:trace>
  <inkml:trace contextRef="#ctx0" brushRef="#br0" timeOffset="3907">1656 932 12287,'-13'0'0,"5"0"0,-1 0 0,0 0 0,2 1 0,3 3 0,4-2 0,4 2 0,-1-2 0,6-2 0,-5 0 0,5 0 0,-6 0 0,2 0 0</inkml:trace>
  <inkml:trace contextRef="#ctx0" brushRef="#br0" timeOffset="4510">1837 337 12287,'-11'-9'0,"2"0"0,5-1 0,2 3 0,2-1 0,0-2 0,0-2 0,6-1 0,4 0 0,6 0 0,6 0 0,-1 2 0,4 1 0,2 3 0,0 1 0,5 2 0,-1 4 0,1 0 0,0 0 0,-2 7 0,-6 4 0,-1 6 0,-1 4 0,-6-4 0,1 4 0,-4 4 0,-5 4 0,-2-2 0,-6 4 0,0 1 0,0 3 0,-7-2 0,-4 0 0,-5 0 0,0 0 0,-3-9 0,1 1 0,-1-4 0,0-1 0,0-8 0,2 1 0,-3-3 0,0-3 0,0-1 0,4-6 0,-1-2 0,1-2 0,2-3 0,1-6 0,1 0 0,4 0 0,-2-4 0,4 0 0,0-1 0,0 0 0,2 3 0,4-2 0,0 1 0,0-1 0,1 3 0,2-4 0,3 4 0,1 1 0,2 4 0,4 1 0,1-2 0,3-2 0,-2 5 0,2 3 0,-1 1 0,1-1 0,-1 2 0,4-2 0,-1 2 0,-4 2 0,0 0 0,-2 0 0,0 0 0,0 0 0,0 0 0,0 0 0</inkml:trace>
  <inkml:trace contextRef="#ctx0" brushRef="#br0" timeOffset="5226">2523 518 12287,'13'-2'0,"0"-2"0,-5 1 0,1-5 0,0-1 0,2-4 0,-1 0 0,-1 0 0,-2 0 0,3-1 0,-1-2 0,1-1 0,-5-2 0,1 3 0,-2-1 0,1 1 0,-1 2 0,-4 1 0,0 0 0,0 0 0,-6 2 0,-2 1 0,-4 2 0,-1 3 0,3 0 0,-1 5 0,-4 0 0,1 0 0,-2 6 0,0 4 0,-2 6 0,-2 5 0,4 4 0,-1 2 0,2 3 0,2 5 0,2-4 0,1 1 0,2-2 0,3 0 0,0 2 0,5-5 0,0 1 0,0-4 0,2-7 0,2-1 0,5-4 0,2-4 0,-1-5 0,2 1 0,2-2 0,2-4 0,-3 0 0,0-4 0,0-1 0,-5-6 0,1-5 0,1 1 0,2-1 0,-4 2 0,-1-4 0,1-1 0,-1 1 0,-3 3 0,3-4 0,-1-2 0,0 8 0,-3 2 0,1 2 0,0 5 0,-4 2 0,0 8 0,0 6 0,0 6 0,0 0 0,0 5 0,0 2 0,0 2 0,0-4 0,0-1 0,0 0 0,0 1 0,2-6 0,1 3 0,2-4 0,3-1 0,0 0 0,5-2 0,0-2 0,-4-3 0,-1-6 0,2-2 0,2-2 0,1-3 0,-2-6 0,-1-1 0,-1-4 0,0 4 0,3-3 0,0 1 0,-3-1 0,1 2 0,-6-2 0,0 3 0,2 1 0,-5 4 0,4 0 0,-4 7 0,-1-3 0,0 10 0,0 3 0,-1 8 0,-2 1 0,-1 0 0,1 2 0,1-3 0,2 4 0,0-1 0,0-3 0,0-2 0,0-1 0,0 0 0,0 0 0,0 0 0,0 0 0,0 0 0,0-1 0,-5-4 0,-3-3 0</inkml:trace>
  <inkml:trace contextRef="#ctx0" brushRef="#br0" timeOffset="5709">2083 996 12287,'-13'0'0,"0"0"0,0 0 0,0 0 0,0 0 0,6 0 0,1 0 0,6 2 0,0 2 0,2-2 0,2 2 0,-1-3 0,6-1 0,1 0 0,1 0 0,2 0 0,2 0 0,2 0 0,-1 0 0,5 0 0,2-1 0,2-3 0,2 2 0,2-2 0,2 2 0,2 2 0,-3-4 0,5 0 0,2 1 0,5 1 0,-6 1 0,1-2 0,-1-1 0,2 1 0,-7 1 0,7 2 0,-5 0 0,-5 0 0,0 2 0,-2 1 0,-1 1 0,1-1 0,-8 0 0,-1 0 0,3 1 0,-7 0 0,0-4 0,-9 0 0,0 0 0,-8 0 0,-3-5 0,-6-3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16.272"/>
    </inkml:context>
    <inkml:brush xml:id="br0">
      <inkml:brushProperty name="width" value="0.04286" units="cm"/>
      <inkml:brushProperty name="height" value="0.04286" units="cm"/>
    </inkml:brush>
  </inkml:definitions>
  <inkml:trace contextRef="#ctx0" brushRef="#br0">13 37 12287,'-7'0'0,"1"0"0,8-4 0,2 0 0,6 1 0,6 2 0,0 1 0,4 1 0,0 3 0,0 5 0,2-2 0,4 2 0,0 2 0,-1 5 0,-3-2 0,-1 5 0,1 0 0,-2 2 0,-1-1 0,-8 2 0,-2 1 0,-5 1 0,-4 2 0,-4-1 0,-5-2 0,-2-2 0,-4-4 0,-2 4 0,-3-3 0,0-2 0,-4-6 0,3-3 0,1 1 0,3-1 0,-2-4 0,2 1 0,1-3 0,2-1 0,1-1 0,0-2 0,0-3 0,0-1 0,5-2 0,0-3 0,3-1 0,0 0 0,5 0 0,0 0 0,0 0 0,2 0 0,2 0 0,3 0 0,6 2 0,0 0 0,0 3 0,1-1 0,2-4 0,3 0 0,1 0 0,-3 1 0,3 0 0,1 2 0,-1 1 0,-3 5 0,3-3 0,-1 1 0,-3 3 0,-1 2 0,1 1 0,1 0 0,-1 0 0,-1 0 0,3 0 0,2 0 0</inkml:trace>
  <inkml:trace contextRef="#ctx0" brushRef="#br0" timeOffset="791">647 283 12287,'13'-13'0,"-4"2"0,-2 1 0,0 1 0,0-1 0,-2-1 0,2-2 0,0 0 0,0 0 0,-3 0 0,4 0 0,-3 0 0,-2 0 0,-1 0 0,2 0 0,0 0 0,-1 0 0,-1 5 0,-2-1 0,-2 0 0,-2 2 0,1-4 0,-6 4 0,-1-1 0,-1 4 0,2 1 0,1 0 0,-2-1 0,-2 1 0,-1 7 0,0 5 0,0 3 0,0 0 0,-1 7 0,0 3 0,-2 2 0,0 2 0,9 4 0,-6 0 0,1-1 0,1-2 0,4-4 0,1 0 0,2 2 0,-1-2 0,1-5 0,4 3 0,0-3 0,6 0 0,2-7 0,4-2 0,-4-4 0,1-5 0,1 0 0,2 0 0,1-1 0,-1-3 0,1-4 0,0-4 0,0-1 0,0 0 0,-4-2 0,-2-1 0,0-1 0,0 1 0,-2-2 0,2 0 0,0 3 0,0 0 0,-4 2 0,1 0 0,-2 1 0,-1 0 0,4 3 0,-4 2 0,3 3 0,-7 4 0,-1 0 0,1 7 0,2 5 0,1 1 0,0-1 0,0 1 0,0 0 0,0 2 0,0 2 0,0 4 0,0-6 0,0-2 0,0-2 0,0 1 0,6 1 0,1 0 0,0 0 0,4-5 0,-2-1 0,3-1 0,-1 0 0,-1-3 0,-1 1 0,1-1 0,-3-2 0,2-2 0,1-3 0,-3 1 0,2-6 0,-1-1 0,-1-1 0,1-1 0,-6 2 0,3 1 0,-2-1 0,2 3 0,0-1 0,-2-3 0,-2 0 0,-1-2 0,0 6 0,0 1 0,0 16 0,0 3 0,0 4 0,0-1 0,0 1 0,0-1 0,0-1 0,0-2 0,0-1 0,0 1 0,0 0 0,0 0 0,6 0 0,1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23.451"/>
    </inkml:context>
    <inkml:brush xml:id="br0">
      <inkml:brushProperty name="width" value="0.04286" units="cm"/>
      <inkml:brushProperty name="height" value="0.04286" units="cm"/>
    </inkml:brush>
  </inkml:definitions>
  <inkml:trace contextRef="#ctx0" brushRef="#br0">13 92 12287,'-4'-9'0,"-1"0"0,1 5 0,4-5 0,0 5 0,0-5 0,0 5 0,0-5 0,0 5 0,0-4 0,0 5 0,0-5 0,0 4 0,0 3 0,0-5 0,0 7 0,0 4 0,0 3 0,0 5 0,0 3 0,0 3 0,0 1 0,0 1 0,0 5 0,2 0 0,2 0 0,-3-4 0,4-1 0,-4 1 0,-1-2 0,0 0 0,0-4 0,0 1 0,4 0 0,1-4 0,0-7 0,0-6 0,-2-6 0,4-7 0,0 0 0,0 0 0,0-4 0,3-2 0,-1 1 0,1-1 0,-3 0 0,0 4 0,-1-3 0,3 1 0,-5 4 0,2 6 0,-2 3 0,-2 8 0,2 5 0,-3 4 0,-1 4 0,0 1 0,0 5 0,2-1 0,2 1 0,-2-4 0,3-2 0,0-3 0,-1-1 0,5 0 0,-5 0 0,-1 0 0,0-6 0,1-2 0,-1-5 0,4-5 0,-1-3 0,0-5 0,-2-3 0,3-3 0,0-1 0,3 3 0,-4-3 0,0 0 0,-1-1 0,1 4 0,-3-3 0,1 0 0,-1 0 0,3 3 0,-2-3 0,-1-1 0,-1 1 0,2 4 0,0-1 0,-1 3 0,-1 5 0,-2 1 0,0 5 0,-2-2 0,-2 10 0,2 2 0,-2 6 0,3 0 0,1 0 0,-6 5 0,-1 3 0</inkml:trace>
  <inkml:trace contextRef="#ctx0" brushRef="#br0" timeOffset="483">349 324 12287,'13'0'0,"0"0"0,-4 0 0,-2 2 0,0 1 0,0 1 0,-2 2 0,3-2 0,0-1 0,0 5 0,-4 3 0,-2-4 0,-2 1 0,0 2 0,0 2 0,-2-1 0,0-1 0,-4-1 0,-1 1 0,2 0 0,-2 0 0,0-1 0,0 1 0,4-3 0,-3 0 0,0-1 0,5 0 0,-3-2 0,2-2 0,4 3 0,2-5 0,3 0 0,6 0 0,0 0 0,0 0 0,0 0 0,0 0 0,0 0 0,0 0 0,0-1 0,0-2 0,-1-1 0,1-2 0,0 3 0,0-1 0,0-6 0,0 3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34.778"/>
    </inkml:context>
    <inkml:brush xml:id="br0">
      <inkml:brushProperty name="width" value="0.04286" units="cm"/>
      <inkml:brushProperty name="height" value="0.04286" units="cm"/>
    </inkml:brush>
  </inkml:definitions>
  <inkml:trace contextRef="#ctx0" brushRef="#br0">26 1 12287,'-7'0'0,"1"0"0,5 0 0,-4 0 0,4 0 0,-5 0 0,6 0 0,0 0 0,6 0 0,-3 0 0,5 0 0,2 0 0,-4 1 0,0 2 0,0 1 0,2-1 0,-1-1 0,2-2 0,1 0 0,2 0 0,1 1 0,0 3 0,-5-2 0,1 2 0,1-2 0,1-2 0,2 0 0,0 0 0,0 0 0,-4 0 0,-1 0 0,1 0 0,4 0 0,-6 0 0,-1 0 0,-6 5 0,0 3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35.145"/>
    </inkml:context>
    <inkml:brush xml:id="br0">
      <inkml:brushProperty name="width" value="0.04286" units="cm"/>
      <inkml:brushProperty name="height" value="0.04286" units="cm"/>
    </inkml:brush>
  </inkml:definitions>
  <inkml:trace contextRef="#ctx0" brushRef="#br0">0 1 12287,'9'0'0,"-1"0"0,2 0 0,2 1 0,1 2 0,0 1 0,0-1 0,1 0 0,2 0 0,2 1 0,3-1 0,-6 0 0,3 0 0,-3 1 0,3-1 0,-4 0 0,3 0 0,-2 1 0,-2-1 0,0-2 0,0-1 0,-1 0 0,1 6 0,0 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5:55.213"/>
    </inkml:context>
    <inkml:brush xml:id="br0">
      <inkml:brushProperty name="width" value="0.08571" units="cm"/>
      <inkml:brushProperty name="height" value="0.08571" units="cm"/>
      <inkml:brushProperty name="color" value="#00A0D7"/>
    </inkml:brush>
  </inkml:definitions>
  <inkml:trace contextRef="#ctx0" brushRef="#br0">5704 255 12287,'-13'-2'0,"-1"-4"0,10 3 0,-13-5 0,4 8 0,2 0 0,-2 0 0,-3 0 0,-1 0 0,-3 8 0,1 8 0,-3 5 0,-4 6 0,4 7 0,-6-3 0,2 4 0,0 4 0,-3-4 0,7 10 0,1-1 0,3 2 0,5 2 0,0 4 0,7-6 0,3-5 0,3-2 0,3 0 0,3-2 0,7-4 0,7-2 0,4-7 0,4 4 0,3 2 0,-5-6 0,4 2 0,1-4 0,-1-2 0,3-1 0,6-1 0,0-3 0,0-2 0,1-2 0,-3 2 0,0-4 0,2 0 0,-11-7 0,11 4 0,-2-4 0,0-2 0,5 0 0,1 0 0,5-2 0,2-4 0,-4 1 0,2-8 0,-2-2 0,-3-2 0,-6 1 0,9-1 0,-5-5 0,-1 0 0,-8 1 0,1-1 0,2-2 0,2-2 0,-7-3 0,-4 5 0,-4-4 0,-2-2 0,-1-3 0,-1-4 0,-3 2 0,-2 3 0,-9-1 0,3-6 0,-5-1 0,-2 1 0,0 7 0,-2 1 0,-2 1 0,-3-1 0,-10-2 0,-1-4 0,-6 3 0,0 1 0,0 9 0,0-4 0,-2 2 0,2-1 0,0-1 0,0 6 0,-4-2 0,-2 0 0,-3 7 0,-4-9 0,2 4 0,2 2 0,7 7 0,-4 0 0,1-2 0,6-2 0,-1 6 0,0 4 0,-3 3 0,4-3 0,-1 5 0,0-4 0,-3 3 0,4 3 0,1 0 0,2 0 0,-2 3 0,-4 3 0,2 5 0,-6 9 0,-1-1 0,1 1 0,-3 2 0,-4 2 0,2 4 0,3 2 0,6-3 0,-7 3 0,0 1 0,3-1 0,1-6 0,10 2 0,-1-4 0,-8 6 0,-3 3 0</inkml:trace>
  <inkml:trace contextRef="#ctx0" brushRef="#br0" timeOffset="1117">5782 3920 12287,'-13'-17'0,"0"2"0,-2 4 0,-3 2 0,7 0 0,3 5 0,-1-3 0,-4 3 0,2 2 0,-2 2 0,-2 0 0,-3 0 0,-1 6 0,-1 3 0,-2 4 0,-4 9 0,-2 0 0,-7 8 0,2 1 0,-2-1 0,5 3 0,-1 6 0,1 2 0,-1 5 0,14-9 0,-3 7 0,3-1 0,0-1 0,6-1 0,4-4 0,5-2 0,2-2 0,0-1 0,0 5 0,2-4 0,5-7 0,4-2 0,8 0 0,1 4 0,-1 3 0,3-5 0,2 4 0,4 1 0,1-3 0,-1 0 0,7-1 0,-2-8 0,4 1 0,2-1 0,0 1 0,0 0 0,0-1 0,1-6 0,-1-2 0,2 0 0,5 0 0,-3-5 0,5 5 0,-2-2 0,-2-5 0,-7-4 0,8-6 0,-1-9 0,2-9 0,-9 0 0,4-7 0,0 1 0,1-1 0,-5-1 0,6-5 0,-6 2 0,-4 2 0,-9 7 0,2-5 0,-4 3 0,-2 4 0,-7 0 0,-3 0 0,1-2 0,0 2 0,-6 0 0,1 0 0,-4-2 0,-2 2 0,0 0 0,-2-2 0,-2-7 0,-3-4 0,-8-2 0,2 0 0,-4 0 0,-3 0 0,0 6 0,-1 2 0,-3 1 0,-3 0 0,-5 3 0,3-3 0,-1-1 0,-5 1 0,-2 10 0,-2-1 0,-2 1 0,-5 5 0,4 2 0,-3-3 0,3 5 0,3 3 0,6 1 0,3 7 0,0-2 0,-1-4 0,7 3 0,-2-3 0,2 4 0,-2 2 0,2 8 0,-9 5 0,-2 5 0,14 8 0,1 2 0,3 3 0,-10 1 0,-3 8 0</inkml:trace>
  <inkml:trace contextRef="#ctx0" brushRef="#br0" timeOffset="9094">138 902 12287,'-20'-11'0,"0"2"0,1 3 0,-1-3 0,1-2 0,5 5 0,1-7 0,9 8 0,-5-3 0,9 8 0,3 0 0,3 0 0,7 0 0,5 0 0,1 0 0,3 0 0,4 0 0,-2 0 0,9 0 0,1 0 0,4 0 0,3 0 0,2 0 0,5 0 0,2 0 0,3-3 0,6-3 0,1-5 0,6 0 0,-3-6 0,9 6 0,2-2 0,2 0 0,2 6 0,-1-4 0,-1 3 0,2 3 0,-10 3 0,8 2 0,-4 0 0,-2 0 0,-5 2 0,5 3 0,-3 1 0,-4-2 0,-6 5 0,-1-2 0,8-3 0,3-2 0,-4-2 0,5 0 0,-1 0 0,5 0 0,0-6 0,2-3 0,2 0 0,-2 1 0,0-5 0,0 4 0,-4 0 0,-5 0 0,-8 3 0,8 6 0,-4-2 0,-2-5 0,-4 5 0,-1-5 0,3 5 0,-3 2 0,-8 0 0,0 0 0,-5 0 0,-2 0 0,0 0 0,1 0 0,-1 0 0,0 0 0,0-6 0,-2-1 0,-2 3 0,-2 2 0,-7 2 0,4 0 0,-1 0 0,-5 0 0,-1 0 0,1 0 0,3 0 0,-3 0 0,-1 0 0,1 0 0,3 0 0,-4 0 0,-1 0 0,-2 0 0,-1 0 0,1 0 0,-7 0 0,0 0 0,-6 0 0,6 0 0,-9 0 0,-4 0 0,-13 0 0,-4-7 0,-3 1 0,-8-10 0,-3 5 0</inkml:trace>
  <inkml:trace contextRef="#ctx0" brushRef="#br0" timeOffset="9394">3842 373 12287,'-31'0'0,"3"0"0,8 0 0,7 0 0,0 0 0,11 0 0,2 2 0,11 5 0,6-3 0,5 9 0,4 2 0,7 3 0,-3-5 0,1 0 0,-1 0 0,1-2 0,1 6 0,6-6 0,-4 2 0,-1 0 0,-7-6 0,5 4 0,-3-3 0,-4-3 0,-2 3 0,-3-1 0,1-3 0,-9-2 0,-5 1 0,-12 3 0,-7 5 0,-13 9 0,-9 1 0,-9 6 0,1-3 0,-7 6 0,2 0 0,4 1 0,3-1 0,4 5 0,2-2 0,2 2 0,7-5 0,-7 3 0,9-9 0,-4 4 0</inkml:trace>
  <inkml:trace contextRef="#ctx0" brushRef="#br0" timeOffset="10412">138 4685 12287,'0'10'0,"0"-1"0,0-9 0,2 0 0,4-2 0,7-5 0,7 3 0,4-9 0,4-2 0,3-3 0,3-1 0,10-1 0,4-2 0,2-4 0,-4-2 0,6-7 0,2 2 0,3-1 0,2-6 0,0-3 0,2-5 0,4-2 0,0-5 0,12-8 0,-36 30 0,0-1 0,3-1 0,-1 0 0,1-1 0,-1 0 0,4-1 0,0 0 0,2 2 0,0 1-32,1 0 0,0 2 1,-3 4-1,0 0 0,3-4 1,0 0-1,-3 4 1,0 0 31,0 1 0,-1 2 0,0 1 0,0 0 0,2-4 0,0-1 0,2-1 0,0-1 0,0 1 0,0-1 0,0 0 0,0-1 0,-2 1 0,-2-1 0,-1-2 0,-1 0 0,-1-1 0,-1 1 0,32-30 0,-35 32 0,0-1 0,31-30 0,-2-2 0,-12 12 0,7 1 0,1 6 0,-3 5 0,0 2 0,-5-9 0,-1 13 0,-3 0 0,-13 7 0,5-5 0,-1-2 0,-1-2 0,-1-2 0,-2 0 0,0 2 0,0 4 0,-6-4 0,-2 7 0,-3-1 0,-4 5 0,-2-2 0,-1 2 0,3 0 0,3-3 0,-1 12 0,-7-5 126,1 5 1,-7-3-127,0 14 0,-9-1 0,5 7 0,-18 0 0,-4 2 0,-4 5 0,-5-3 0,-2 7 0,-2-2 0,-9 6 0,5-4 0</inkml:trace>
  <inkml:trace contextRef="#ctx0" brushRef="#br0" timeOffset="10750">3567 1921 12287,'-19'0'0,"6"0"0,0 0 0,6 0 0,-6 0 0,11 0 0,2-2 0,13-5 0,11-6 0,6 3 0,10-4 0,1-1 0,5-2 0,4-5 0,6-2 0,-1-2 0,-3 2 0,0 0 0,5 0 0,-5-2 0,-6 2 0,-5 2 0,-4 3 0,-4-1 0,-7 0 0,-11 7 0,-2 0 0,-10 9 0,-3-3 0,0 7 0,-9 5 0,0 1 0,7 10 0,-7-1 0,3 9 0,-1 8 0,-6 5 0,4 3 0,1-1 0,-1 0 0,0 9 0,5 2 0,-3 2 0,3 1 0,-5-8 0,3 5 0,1-2 0,3-4 0,2-1 0,0-1 0,0-1 0,0-4 0,0-2 0,0 4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2:37.356"/>
    </inkml:context>
    <inkml:brush xml:id="br0">
      <inkml:brushProperty name="width" value="0.04286" units="cm"/>
      <inkml:brushProperty name="height" value="0.04286" units="cm"/>
    </inkml:brush>
  </inkml:definitions>
  <inkml:trace contextRef="#ctx0" brushRef="#br0">14 285 12287,'-8'0'0,"3"0"0,5 0 0,1 0 0,3 0 0,4 0 0,5 1 0,0 3 0,-1-2 0,1 2 0,0-3 0,0 1 0,0 1 0,0 1 0,0 0 0,0-4 0,0 0 0,-4 5 0,-1-1 0,2-1 0,-3-2 0,2-1 0,-5 0 0,5 0 0,-6 0 0,3 0 0,-6 0 0,0 0 0</inkml:trace>
  <inkml:trace contextRef="#ctx0" brushRef="#br0" timeOffset="671">518 233 12287,'-7'0'0,"1"-6"0,5 6 0,-4 0 0,4 6 0,-3 7 0,2 0 0,2 1 0,0 2 0,0 1 0,0-1 0,0 3 0,0-2 0,2-1 0,2-2 0,-1-1 0,5 0 0,1 0 0,-2 0 0,5-6 0,-4-3 0,4-2 0,1-2 0,0 0 0,0 0 0,0 0 0,0 0 0,-2-6 0,-1-3 0,-1-2 0,1-2 0,-3 0 0,0 0 0,0-1 0,1-4 0,-6 7 0,3-5 0,-4 0 0,-1 0 0,0 4 0,0-1 0,0 0 0,-1 0 0,-2 0 0,-3 0 0,-1 0 0,0 0 0,-3 2 0,1 0 0,-1 3 0,3 1 0,-2-3 0,-1 1 0,3 6 0,-2-1 0,-1 2 0,3 2 0,-2 0 0,5 5 0,-3 0 0,0 3 0,0 2 0,-1 1 0,-2 2 0,3 0 0,1 0 0,-2 0 0,2 0 0,0 0 0,1 0 0,-4 0 0,5 0 0,1-1 0,1 1 0,2-4 0,0 0 0,0 1 0,0 1 0,0 2 0,0 0 0,2 0 0,2 0 0,3 0 0,6 0 0</inkml:trace>
  <inkml:trace contextRef="#ctx0" brushRef="#br0" timeOffset="1005">816 466 12287,'7'13'0,"-2"-6"0,1 4 0,-4-9 0,8 2 0,-6-8 0,-1-5 0,4-2 0,0-2 0</inkml:trace>
  <inkml:trace contextRef="#ctx0" brushRef="#br0" timeOffset="1353">893 52 12287,'0'-13'0,"-1"6"0,-4 2 0,4 2 0,-2 1 0,6-3 0,0 1 0,5 4 0,3 0 0,0 0 0,3 0 0,2 0 0,3 0 0,0 0 0,1 0 0,0 0 0,3 0 0,1 0 0,2 0 0,0 0 0,0 0 0,0 0 0,0 0 0,-2 0 0,-2 0 0,-5 0 0,-3 0 0,-1 0 0,-6 0 0,-1 0 0,-16 1 0,-3 4 0,2 2 0,2 6 0,-1 1 0,-2 3 0,4-1 0,-1 6 0,-1 1 0,-1 1 0,2 6 0,2 2 0,0 0 0,-1-1 0,6 1 0,-3-5 0,2 0 0,-1-2 0,3-2 0,-4 3 0,4 0 0,2-11 0,4-2 0,-3-8 0,7-1 0,-6-8 0,3-5 0,-2-4 0,0-4 0,6-3 0,-2-6 0</inkml:trace>
  <inkml:trace contextRef="#ctx0" brushRef="#br0" timeOffset="2125">1449 13 12287,'-7'-6'0,"1"5"0,8-5 0,2 6 0,3 0 0,6 0 0,0 0 0,0 0 0,0 0 0,0 0 0,0 0 0,0 0 0,0 0 0,0 0 0,0 0 0,0 0 0,-5 0 0,1 0 0,-8 0 0,-1 0 0,-5 0 0,-8 0 0,0 0 0,0 0 0,-2 0 0,0 0 0,-3 0 0,2 0 0,2 0 0,0 0 0,-2 0 0,-1 0 0,4 4 0,4 2 0,-1 0 0,-1 0 0,3 4 0,3-2 0,0 4 0,1 1 0,0 1 0,4 2 0,0 1 0,0-1 0,0 3 0,1-2 0,2 0 0,1 2 0,2-5 0,-3 3 0,1-2 0,2-7 0,-2 1 0,-2-6 0,4 3 0,-6-8 0,0-2 0,1 2 0,3-2 0,-2 1 0,3 0 0,1-1 0,-3-2 0,6 3 0,-1-2 0,0-2 0,3 4 0,-2-2 0,2 2 0,2-1 0,0 3 0,0-4 0,0 4 0,0 1 0,0 0 0,0 0 0,0 0 0,0 0 0,1 0 0,0 1 0,1 4 0,-4 3 0,-1 0 0,3 0 0,-1 2 0,-4 2 0,-1-4 0,-4 1 0,2 1 0,-3 1 0,-2 4 0,-4 1 0,-4 1 0,-4-1 0,-1 0 0,0-1 0,-1 3 0,-3-3 0,2 0 0,-3-2 0,0 0 0,1 0 0,-5-1 0,5 0 0,1-3 0,2-5 0,1-1 0,0 0 0,0 1 0,0-1 0,5-3 0,-1-4 0,-1-5 0,4-3 0,1-6 0,5-2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7:19.5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23500 6874,'59'0,"-10"0,-12 0,2 0,18 0,3 0,4 0,-18 0,-1 0,9 0,1 0,-6-2,-2-1,-7 1,-1-2,5-3,3-1,10 0,-1 0,-19 2,-1 0,28-5,-1 1,0 7,-10-7,0-1,7 6,-21-1,-2-1,3-1,10 4,-21-3,8 6,-18-2,10 0,-11 2,11-5,-9 5,12-2,-13 0,15 2,-11-6,10 6,-4-5,-4 5,7-5,-12 5,17-5,-7 5,2-2,-4 0,-7 2,1-2,9 3,-3-4,19 3,-14-2,18-1,-17 3,12-2,-18 3,13 0,-20 0,11 0,-21 0,10 0,-14 0,8 0,-8 0,3 0,-1 0,0 0,2 0,4 0,-1 0,1 0,-3 0,4 0,-1 0,6 0,-10 0,1 0,-4 0,-1 0,2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7:38.6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17050 12655,'-57'1,"1"1,-4-1,-4 0,17-1,-4 0,-1 0,3 0,-3 0,1 0,-2 0,1 0,-5 0,1 0,4 0,1 0,3 0,1 0,-9 0,-5 0,9 0,-8 0,-5 0,2 0,5 0,6 0,4 0,0 0,-6 0,1 0,-6 0,-3 0,0 0,1 0,4 0,-11 0,3 0,2 0,1 0,10 0,1 0,1 0,-1 0,-9 0,-2 0,1 0,6 0,5 0,4 0,-1 0,-9 0,0 0,0 0,6 0,0 0,2 0,0 0,0 0,1 0,-17 0,0 0,0 2,1 1,-1 0,2 1,3 1,1 1,3 0,0 0,1 0,1-1,4-2,-2 0,7 2,-3 0,1 0,-7-2,-3 1,2 2,-5 1,6 0,2-1,2 0,-13 1,3 1,26-3,1-1,-14 1,-2 1,-2 1,0 0,-2-1,-2 0,6 0,-3 1,6-1,10-1,2 0,-31 4,2 0,10 5,2-5,1 0,1 4,13-5,1 0,-1 1,2-2,1 1,-4 0,1 0,1 0,-3 0,5-2,0 0,1 2,-18-1,25 0,-10 0,16-3,-7 2,10-2,-4 2,9-3,-1 3,5-6,-3-9,6-9,1-8,2 8,0 8</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7:43.7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10518 14001,'59'0,"0"0,-14 0,1 0,-5 0,2 0,8 0,5 1,-2-2,8-1,3-1,-7-1,6-1,2-1,-6 1,-4 0,-5 0,8-1,-6 0,8-2,4 0,0-1,-3 1,-5 1,-3 0,-4 1,0 0,4 0,-1-1,5 1,1-1,2 0,-2 0,-2 0,1-1,-2 0,0-1,-2 1,-1 1,6 0,-3 0,1 0,3-1,-7 1,5-2,1 0,-1 0,-3 0,-5 1,9-2,-6 1,4-1,2 1,5-1,-1 0,-7 1,-11 0,-4 1,3 0,17-2,4 0,-5 0,1-2,1 0,0 2,6 1,-9 1,-18 1,-1 2,7-2,3 0,-7 3,16 1,-13-3,-1 0,4 5,-1-7,14 7,-15-7,-7 7,0 1,7-4,-7 4,1 0,11-4,-11 4,0-1,11-3,-14 4,0 0,22 0,-5 0,0 0,-22 0,3 0,-5 0,6 0,-5 0,5 0,8 0,-10 0,10 0,-13 0,-5 0,3 0,-3 0,0 0,3 0,-3 0,14 0,-7 0,21 0,-24 0,13 0,-17 0,14 0,-11 0,11 0,-22 0,10 0,-18 0,10 3,-14-3,5 3,-3 2,-3-4,2 10,-2-5</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7:46.7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10182 15078,'40'0,"1"0,6 0,3 0,-7 0,3 0,1 0,9 0,2 0,6 0,-9 0,6 0,1 0,1 0,-4 0,1 0,-2 0,0 0,6 0,-7 0,4 0,2 0,2 0,0 0,0 0,-7 0,3 0,0 0,0 0,-1 0,-1 0,-3 0,7 0,-4 0,-1 0,4 0,6 0,-12 0,6 0,4 0,3 0,2 0,-1 0,0 0,-4 0,-3 0,-6 0,4 0,-6 0,-4 0,1 0,3 0,6 0,-6 1,5-1,4 1,2-1,2 1,1 0,0-1,-2 1,-2 0,-4 0,-3 0,13 1,-6-1,-2 0,-1 1,1 0,3 0,-6 0,4 0,1 0,1 0,-1 0,-2 0,-4 1,-5-1,12 1,-6 1,-3 0,2 0,-8 0,2 0,-1 1,1 0,-1 0,12 1,1 1,-1 0,-1 0,-9 1,-1-1,-1 1,2-1,7 1,2-1,-2 1,-7-1,1 2,-6-1,2 1,-5-1,-2 1,3-1,-36-5,7-3,-11 0,1 0,-5-16,-1 10,-5-11,3 10,-6 3,-2-4,-4 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7:55.5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9449 15827,'0'47,"0"12,0-33,0 20,0-3,0 7,0-1,0-13,0 0,0 18,0-5,0 0,0 7,0-13,0 0,0 13,0-2,0-3,0-27,0 9,0-22,0 10,0-14,0 8,3-9,-2-43,1 4,-4-7,-3-3,-1-9,-6-11,4 19,-1 1,4 7,2 4,-1 1,3-15,-2 1,3 5,0-4,0-7,0-2,0 2,0-2,0-11,0 2,0 24,0 2,0-2,0 2,4-12,-3 15,5 0,-3 20,10 53,-8-8,4 10,-1 1,-7-3,13 15,-12-21,11 21,-11-20,9 29,-6-12,-3-7,0 0,1-11,-1-1,-2 14,0-1,0 18,0-24,0 2,0-3,0-2,0 29,0-18,0 0,0 9,0-7,0-1,0-2,0 1,0-23,0-15,0 3,-3-7,-10-32,-1-3,1-7,0-2,-2-15,3 14,1 2,1-4,-2-19,5 30,6-10,-2 17,3-3,0-9,0-30,0 5,0 18,0-1,0-20,0 29,0 0,0-23,0 24,0 0,0-24,0-5,0 24,0 1,0-6,0-17,0 43,0-8,2 21,-9 30,8-13,-9 25,8-31,0-1</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8:01.2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9361 15791,'0'31,"0"4,0-11,0 3,0-1,0 5,0-3,0 13,0-8,0 8,0-8,0 8,4 5,0-6,4 15,-4-25,3 5,-3-13,3 5,-3-4,1 1,-1-7,0-7,-1 2,0-2,-3 0,3 5,-3-4,0 4,3 0,-3-4,3 3,-3-7,0 1,0-2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8:08.6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9629 18411,'-4'22,"-1"-3,1-10,-8 4,1 3,-2 1,4 5,2-8,0 5,1-6,-1-3,4 3,0-3,0 0,3 2,-3 0,3 2,0 8,0-5,0 3,0-5,5-3,-1-5,11-2,-1-5,3 0,8 0,-6 0,11 0,-3 0,5 0,13-10,-15 4,21-18,-27 11,4-5,-11 5,-2 0,-4-1,4-4,-8 7,-1-4,-3 5,-3-3,0-10,0 3,0-9,0 10,0-4,-3 13,0-7,-10 1,2 5,-2-8,1 12,-3-6,1 5,-6 1,2 4,-4 3,0 0,-5 0,7 0,-12 3,16 1,-7 5,13-2,1 6,2-3,1-1,-1 4,1-3,2 0,-2 2,6-2,-6 0,3 5,-1-8,-1 8,2-9,-1 5,2-1,2-1,5 2,4-5,1 0,4-4,-7-2,5 0,4 0,-2 0,8 0,-8 0,1 0,-5 0,-2 0,1 0,0-8,-2 1,1-5,-5 0,0 6,3-3,-6-1,3-2</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8:11.4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13264 5999,'0'31,"0"7,0-15,0 12,0-12,0 4,3-9,3-1,5 0,12 3,6-5,0 2,8-4,-17-5,3-1,-10-4,0-3,3 0,-3 0,3 0,-7 0,3 0,-6-9,1 4,-5-10,-2 5,0 0,0-5,0 8,0-11,0 10,0-7,0 5,0-3,-3 0,-3 0,-4-1,-14-9,5 7,-10-9,8 11,-5-1,-7-6,5 7,-3-3,13 10,-3 4,-3 0,8 3,-12 0,16 0,-9 0,10 0,-7 0,7 0,-7 0,7 0,-7 5,11-3,-8 8,11-6,-1 8,5-3,0 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8:13.6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17067 5756,'-22'32,"7"-9,9 0,5-4,-2-5,3 5,0-6,0-3,0-1,0 3,0-1,6 10,2-2,11 10,0-9,6 4,-7-7,3-2,7 9,-4-8,17 8,-8-5,10-1,-13-7,3-4,-19-7,2 0,-7 0,0 0,0-6,-2-1,-2-16,-5 3,0-22,-3 12,-4-8,-10 6,1 5,-12-3,6 2,-19 1,-9-1,5 7,5 10,0 3,-4-1,8 7,0 0,-8-2,-4 4,-4 0,16 0,-9 3,25 3,-6 10,18 3,-4 10,12-9,-3 16,3-16,0 17,0-14,0 14,0-17,0 20,0-23,0 19,0-21,0 18,0-14,0 18,0-13,0 21,0-24,0 16,0-22,0 3,0-8,5-4,11-4,2-2,14-3,-4-1,10-7,-14 3,12-5,-23 6,8-9,-13 2,1-17,-5 3,-1-23,-3 2,4 5,-4 4,7 18,-6 4,5 1,-5 4,4 0,-4 0,1 1,-2 2,-5-5,-3 7,-24-18,5 7,1-2,-2 0,-9-7,-8-14,19 21,0-2,15 13,-1 1,6 5,1 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6:08.592"/>
    </inkml:context>
    <inkml:brush xml:id="br0">
      <inkml:brushProperty name="width" value="0.08571" units="cm"/>
      <inkml:brushProperty name="height" value="0.08571" units="cm"/>
      <inkml:brushProperty name="color" value="#00A0D7"/>
    </inkml:brush>
  </inkml:definitions>
  <inkml:trace contextRef="#ctx0" brushRef="#br0">4438 31 12287,'0'-11'0,"0"-6"0,0 14 0,-6 3 0,-3 13 0,-2 5 0,-4 2 0,-5 1 0,-3 8 0,-6 8 0,-1 6 0,-5 14 0,-9-1 0,-4 10 0,-2 3 0,-2-3 0,-5 3 0,1 3 0,-3 5 0,11-8 0,-8 12 0,1-1 0,-2 1 0,10-1 0,17-33 0,1 0 0,0 1 0,1 0 0,0-1 0,0 0 0,-25 31 0,3-2 0,0-4 0,0-2 0,6-5 0,-1 3 0,3-1 0,3 3 0,-2-5 0,-3 22 0,21-41 0,-2 0 0,1 0 0,-2-1 0,0-2 0,-2-1 0,-2 0 0,-1-1 0,-1-2 0,1 0 0,-1 1 0,1-1 0,-24 28 0,-6 9 0,7-4 0,-1-2 0,5-3 0,0 7 0,0 3 0,0-3 0,4 0 0,-4 0 0,2-5 0,5-3 0,-7-10 0,-1 10 0,-3-3 0,-5 2 0,5-8 0,-12 6 0,5 0 0,3-2 0,-1 9 0,2-1 0,3 5 0,2 5 0,1-12 0,-3 10 0,4-6 0,2-1 0,2-13 0,7 2 0,0-5 0,0-4 0,6 0 0,0-6 0,-1 4 0,-4 2 0,-1 2 0,0 5 0,-2-1 0,-5 3 0,11-9 0,-4 13 0,4 0 0,5-2 0,-7-6 0,6-5 0,1 0 0,3 0 0,-1-13 0,2 2 0,2-2 0,2 0 0,3-6 0,-1-5 0,3-4 0,4-3 0,-5-6 0,7 0 0,-2 1 0,0-4 0,7 6 0,-5-8 0,0 1 0,0 0 0,4 6 0,-6 0 0,-2 7 0,-2 4 0,-9 9 0,-1-4 0,4-1 0,1-4 0,9-6 0,0-7 0,10-9 0,6-19 0,14-18 0,20-30 0,13-17 0</inkml:trace>
  <inkml:trace contextRef="#ctx0" brushRef="#br0" timeOffset="730">4321 246 12287,'6'-13'0,"1"0"0,6 7 0,-6-7 0,6 6 0,-7-6 0,3 9 0,-3-3 0,-3 5 0,5 2 0,-16 2 0,-6 5 0,-3 6 0,-3 4 0,-8 5 0,-4 2 0,-6 4 0,-1 3 0,-6 1 0,-1 6 0,2-6 0,3-6 0,2-4 0,2-2 0,4-1 0,7 1 0,4-9 0,3-5 0,12-6 0,14-8 0,16-12 0,12-2 0,7-8 0,1-1 0,3 1 0,0 6 0,-9-2 0,-2 2 0,-3-2 0,1 4 0,4-4 0,-4 4 0,-7 2 0,2 1 0,-2-1 0,-2 3 0,-2 4 0,-11 4 0,-3 11 0,-8 5 0,-6 10 0,-3 11 0,-2 3 0,-4 4 0,4-5 0,0 3 0,3 2 0,3 2 0,-3-5 0,1-1 0,3-1 0,1 1 0,3-7 0,0 2 0,0-4 0,9-3 0,2 1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8:35.5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21879 7226,'-3'46,"1"4,2-8,0 2,-2-3,-1 2,0 15,0 0,-2-10,-1-3,1-6,0-1,-1 3,1-1,0-5,0 0,2 3,1 1,-4 9,2 1,3 1,0 2,-1 3,-1 1,3-9,0-1,0 5,0-3,0 13,0-12,0 0,0 11,3-19,1 0,2 10,9 11,-6-24,5 9,-6-23,2 6,0-16,0 3,8 1,0-3,19 15,-7-12,0-1,1 0,10 1,-6-4,1-1,5 1,-7-5,1-2,6-3,-3-2,2 0,7-2,-5-7,-1-1,1-3,-5-8,-2-2,-3-2,11-13,-19 12,-5 2,3 2,-7-1,13-8,-10 1,17-16,-21 15,11-7,-14 13,1-3,2-14,-6 13,8-22,-8 21,12-28,-10 15,6-21,-8 18,-1 11,-1-1,4-18,-2 8,0 0,2-10,-5 11,-2 0,1-4,-3 4,-2-1,1-10,-5 4,-2 0,0-11,-7 12,-1 0,6 16,1 0,-7-14,0 0,-4-13,7 18,-1 3,-4-2,-6-19,7 30,-8-11,8 21,-9-6,-3 9,5 0,-17-4,20 9,-16-5,14 8,-18-5,10 9,-7-5,11 9,8-5,-3 5,7-2,-3 0,-2 3,1-7,-12 7,7-4,-11 1,15 2,-13-5,16 5,-13-2,18 1,-14 1,14-2,-11 3,8 0,-1 0,2 0,1 0,-2 3,2 1,2-1,2 0,-1 0,2 0,-7 5,7-1,-7 4,10-4,-7 4,10-4,-7 1,4 1,-2-3,0 6,3 3,-2-4,4 7,-2-8,0 3,-1 10,0-7,-5 16,7-13,-7 14,9-13,-6 3,5-7,-2-2,3 7,0-7,0 13,0-8,0 22,0-1,0-10,0-6</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08.8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23295 6757,'35'0,"9"0,-5 0,21 0,-20 0,1 0,-2 0,3 0,3-4,4-1,-4 0,-8 2,0-2,7-3,4-2,-6 1,9-2,-8 1,-3 0,-5 5,-1-2,-20 7,-2 0,-6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11.0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25144 6895,'-7'-43,"1"-1,6 13,0-28,0 25,0 0,0-2,0-4,0 7,0 0,0-13,0-6,0 11,-3 8,2-8,-6 8,2-4,1-13,-3 0,6-9,-2-2,3 16,0-15,0 20,0-15,0 25,0-15,0 24,0-11,0 17,3-6,0 10,3-1,0 9,5 0,-3 3,3 0,-2 12,-2-4,3 15,-7-9,4 7,-3-3,3 17,0-10,-3 11,6-1,-8-10,11 29,-7-23,5 19,-2-7,-3-5,0 0,4 13,-3 1,-1-1,3 0,-5-5,0 0,1 2,-1 17,-4-36,0 7,0-14,0-5,0 6,0-4,0 6,0-10,-3 9,2-15,-4 8,4-10,-4 4,4-34,-8 6,7-28,-11 12,8 1,-8-16,6 6,1-6,-1-7,1-7,3 16,0-5,1-1,0 1,0-7,0 1,0-4,2 9,0-5,0-1,0 3,0 5,0 0,0 5,0-4,2-7,1-7,-1 4,1 9,-3 11,2 3,5-17,-1 4,-5 16,2 11,-3 20,0 2</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18.3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10071 12187,'-7'39,"1"1,6-17,0 7,3-3,9 28,3-7,2 15,-4-15,-1 8,-3-15,2 24,-3-39,-4 13,-1-28,-3 5,0-6,0 0,0 1,0-5,0 5,0-2,0 0,10-1,-3-8,9-4,-6-2,15-7,2 5,16 1,11-1,10 2,-22 3,5-1,0 1,11-3,5 0,-7 3,7 0,1 0,-6 0,-3-1,-4 0,6 0,-4 1,6 0,3 1,0-1,-3 1,6-1,-2-1,0 1,0 0,-11 1,1 1,-1 0,1-1,1 1,6-2,2-1,0 0,-3 0,-4 1,4 2,-5 1,4-1,-7-1,5-1,0 0,-2 1,-5 0,1 2,-6 0,5 0,6 0,6 0,-1 0,-6 0,8 0,-4 0,-10 0,2 0,-3 0,3 0,-2 0,-2 0,0 0,3 0,2 0,2 0,1 0,0 0,1 0,4 0,-1 0,1 0,-1 0,-1 0,4 0,0 2,5 0,1 0,-16-1,0 1,1 0,0 0,2-1,2 1,0 0,-2-1,11 2,-2-1,-3-1,5-1,-5 0,-6 0,2 0,-7 0,4 0,-3 0,5 0,1 0,-5 0,4 0,-5 0,-5 0,-2 0,15 0,-3 0,6 0,-17 0,-2 0,0 0,8 0,-19 0,15 0,-12 0,26 0,-20 0,20 0,-20 0,5 0,-18 0,4 0,-9 0,4 0,6 0,-4 0,4 0,-1 0,-4 0,4 0,0 0,6 0,14 0,-5 0,6 0,-11 0,-8 0,13 0,-17 0,9 0,-20 0,4 0,-9 0,6 0,-5 0,4 0,-4 0,-2 0,-2-3,-1 3,0-3,1 3,1-3,-5 3,0-13,-4 5,-4-3,-1 1,-1 6,2-5</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20.0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10050 12130,'63'-2,"0"1,-10 0,5 0,3 0,-4 1,5 0,-2 0,10 0,-21 0,6 0,4 0,3 0,1 0,0 0,-4 0,-3 0,9 0,-5 0,0 0,2 0,9 0,-17 0,5 0,4 0,3 0,2 0,1 0,0 0,-2 0,-1 0,-5 0,-3 0,5 0,-5 0,-2 0,-2 0,1 0,3 0,2 0,-4 0,3 0,1 0,2 0,1 0,0 0,-1 0,-2 0,-3 0,-3 0,13 0,-5 0,-2 0,-1 0,0 0,1 0,3 0,-1 0,1 0,0 0,0 0,1 0,-7 0,1 0,0 0,0 0,0 0,1 0,-1 0,2 0,0 0,-1 0,1 0,0 0,0 0,0 0,-2 0,2 0,-1 0,0 0,-1 0,-1 0,-1 0,1 0,0 0,-2 0,0 0,-1 0,1 0,8 0,2 0,-2 0,-1 0,-2 0,1 0,-1 0,-3 0,1 0,-4 0,-1 0,0 0,-2 0,13 0,-3 0,-6 0,-10 0,-1 0,16 0,-2 0,-24 0,0 0,28 0,-1 0,-8 0,-1 0,-2 0,-2 0,-12 0,2 0,24 0,0 0,-6 0,-17 0,0 0,16 4,-9-2,1 1,5 2,-16-1,-1-1,0-2,15 6,-33-4,11 1,-21 1,5-2,-9 6,0 3,-6-2,-3 5,-1-5,-9 9,5-4,-5 10,3-11,2 5,2-6,2 1,-2 5,-2-5,-5 15,1-10,-5 14,0-8,1 3,-6-5,4 1,0-10,3 4,5-11,3 2,1-6,3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23.2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23581 8788,'34'-2,"1"1,4-1,4 1,17 1,4 0,-4 0,2 0,-6 0,3 0,-2 0,-11 0,-1 0,-1 0,21 0,-2 0,0 0,-1 0,-6 0,-2 0,0 0,-1 0,-5 0,-3 0,-11 0,-1 0,3 0,-1 0,24 0,-1 0,3 0,0-7,-18 1,-8-1,-1-1,-4-1,10-5,-18 6,4-6,1 5,18-13,-10 12,6-12,-11 14,-7-3,-1 4,-5 0,-7 3,-1-1,0 4,-35-5,18 6,-28-3,22 3,1 0,-8 0,-8 0,-20 0,8 0,-5 0,4 0,-4 0,-1 0,0 0,0 0,-2 0,-6 0,-2 0,5 0,1 0,2 0,0 0,-4 0,7 0,8 0,0 0,-22 0,1 0,-4 0,2 0,24 0,1 0,-24 0,16 0,1 0,-5 0,13 0,1 0,-11 0,1 0,3 0,18 0,-15 0,18 0,-12 0,20 0,-6 0,14-5,-1-6,5-7,0 6,0 3</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37.8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26523 8678,'27'0,"10"0,-12 0,9 0,4 0,19 0,3 1,4-2,-22-1,0 0,9 1,5 1,-4-1,-2-1,1 0,8 1,5 1,-6 1,-5-1,-2 0,-2 0,3 0,-4 0,-8 0,0 0,17 0,-1 0,-21 0,-1 0,19-2,-2 0,-2 1,-8-2,-2 2,-3 1,28 0,-33-4,22 3,-23-5,6 5,-5-6,-8 6,16-6,-13 6,19-6,-17 3,14-3,-14 2,17-2,-19 3,19-3,-17 3,4-3,-1 6,-9-5,9 5,-9-2,9-1,1 0,-4 0,17-3,-19 6,19-5,-12 5,5-2,9-1,-18 3,25-2,-24 3,35-3,-29 2,28-6,-29 2,20-2,-26 2,13 2,-23 3,6-3,-14 3,7-3,-11 3,7 0,-7 0,4-3,-2 3,1-3,1 3,-5 0,3-8,-6 0,-7-8,-14-11,1 6,-4-7,14 17,4 5</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39.9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23782 8418,'-3'-37,"0"7,3-3,0-8,0 6,0 0,0 0,0-8,-2 5,0-1,1-13,-3 11,0-1,-1-12,2 10,1 2,-2 4,1-26,2 39,-3-25,4 25,0-20,0 20,0-12,0 18,0-4,0 10,3 0,0 3,6-1,-3 4,9-5,-5 8,6-4,-3 7,2-1,-5 2,8 0,-11 0,14 0,-13 0,13 0,-10 0,7 5,-4 2,8 16,-6-4,4 9,-6-7,5 19,-7-9,-1 0,0 2,-1 8,2 15,-9 1,-3-11,0 5,0-10,0 11,0-11,0 9,0-13,0-5,0 5,0-6,0 5,0-3,0 3,0-4,0-5,-3 13,2-15,-2 7,0-16,0 3,-1-7,-4 5,0-13,-4 2,2-6,2-3,4-12,2-1,2-1,0 8</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41.4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26813 8252,'-30'-10,"-7"-13,19 2,-14-23,21 14,-7-27,13 22,1-2,0-2,3-15,-1 22,0-2,1-4,2 1,-1-7,0 4,0-1,0 0,0-23,0 29,0-11,0 5,3 7,1-3,4 7,2-2,-1 3,5-16,-7 23,10-14,-6 24,7-1,-7 10,6 3,-9 0,4 6,-3-1,-2 7,3-2,-1 3,-1 0,15 15,-9-8,22 32,-13-20,9 16,-10-10,2 0,-11-8,0 2,10 20,-12-20,-1-1,3 17,-6-15,-2 1,1 14,-2-5,0 0,-4 4,0 10,0-16,-15 15,3-8,-3-8,-2 0,-2 7,1-7,0 0,-1 2,-9 14,12-25,-2 6,2-9,-1-1,3-10,1-4,2 1,-4-2,8-4,-5-3,3-17,1-5,-3-18,7 16,0 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47.4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10197 12524,'6'49,"-1"-6,14-6,-7-9,8-1,2 13,-6-14,6 14,-8-19,-3 1,5 2,-7-6,9 4,-10-9,6 3,-7-7,1-3,1-3,-1-3,1-8,-3-4,-3-4,-3-9,0 2,0-14,-11-14,-11-11,-5 6,9 22,0 2,-3 0,-3-10,9 24,0-1,5 9,-2-1,6 4,0-1,3 2</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7:05.694"/>
    </inkml:context>
    <inkml:brush xml:id="br0">
      <inkml:brushProperty name="width" value="0.08571" units="cm"/>
      <inkml:brushProperty name="height" value="0.08571" units="cm"/>
      <inkml:brushProperty name="color" value="#00A0D7"/>
    </inkml:brush>
  </inkml:definitions>
  <inkml:trace contextRef="#ctx0" brushRef="#br0">1 187 12287,'0'0'0</inkml:trace>
  <inkml:trace contextRef="#ctx0" brushRef="#br0" timeOffset="1961">19 150 12287,'13'-7'0,"-3"-1"0,0 0 0,1 0 0,1-7 0,7 3 0,-7 3 0,-1 1 0,-3 0 0,6 6 0,-1-5 0,3 5 0,3 2 0,0 0 0,-7 0 0,1 0 0,1 0 0,3 0 0,-1 2 0,-3 5 0,-3-3 0,-6 8 0,2 3 0,-2 1 0,-1 3 0,-3 2 0,0 1 0,0 3 0,-3 2 0,-1-4 0,-4 4 0,-2 2 0,-1 0 0,-3 4 0,1-2 0,-1 2 0,-3-4 0,-1 0 0,1-2 0,5-4 0,-5-4 0,7-5 0,-3-4 0,1-1 0,6-3 0,-7-6 0,9 0 0,-4-2 0,8-4 0,0 2 0,0-9 0,0-1 0,8-9 0,5-2 0,3 0 0,3-2 0,-1 0 0,1-6 0,0 2 0,-1-2 0,7 4 0,2-2 0,0 0 0,0 2 0,-2 0 0,-7 6 0,1-2 0,0 2 0,-1 3 0,-1 1 0,-5 0 0,-5 1 0,1 5 0,-2 1 0,0 8 0,-6-5 0,-8 9 0,6 0 0,-6 3 0,8 3 0,0-4 0,0 6 0,0-8 0,0 0 0,-7 2 0,1 4 0,-2-1 0,2 7 0,4-6 0,-5 7 0,3-9 0,-2 2 0,4 4 0,-6-8 0,8 7 0,0-9 0,0 0 0,0 8 0,0 4 0,0-1 0,0 1 0,0 3 0,0-5 0,0 2 0,0 3 0,0 2 0,0 1 0,0 1 0,0-1 0,0 1 0,0 0 0,0-1 0,0 1 0,0 0 0,0-1 0,2 1 0,2 0 0,2-1 0,7-5 0,-5-1 0,0 3 0,0 1 0,7-3 0,-3-3 0,5-2 0,2 0 0,-1-3 0,1 1 0,0 0 0,-1-6 0,1 0 0,-1-2 0,1-4 0,0-7 0,-3 3 0,-1-2 0,-3-3 0,-1-1 0,3-1 0,-1 5 0,-9-5 0,4 7 0,-8-1 0,0 5 0,0 12 0,0 7 0,0 3 0,0 3 0,0 0 0,0-1 0,0 1 0,0-1 0,0 1 0,0-7 0,0 1 0,2-9 0,4 2 0,7-4 0,-3-2 0,2-2 0,3-4 0,-7 2 0,1-9 0,-3-1 0,0-3 0,0 5 0,-6 0 0,0-3 0,0-1 0,0 3 0,0 1 0,0-3 0,-2 1 0,-4-1 0,-7 3 0,3 8 0,-2-3 0,-3 5 0,-1 2 0,3 0 0,3 2 0,-1 3 0,1 1 0,0 8 0,-3-1 0,7 3 0,4 3 0,2 0 0,0-1 0,0 1 0,0-1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49.0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11807 12206,'0'40,"0"-1,0-25,0 3,0 9,0-5,6 24,7-15,0 0,2 1,8 6,-2-2,1 0,1 3,-1-5,0 0,5 4,-6-10,-1 0,3 2,10 5,-14-15,3-1,0-6,-4 1,2-6,-2 3,4-2,5-4,-4-1,19-3,-17 3,24-2,-24 2,11-3,-14 0,-5 0,0 0,-4 0,-3 0,1 0,-4-24,-1 9,-3-25,-3 13,0-5,0 5,0 1,0 8,0-5,0 12,0-7,3 11,1-7,2 3,-3-4,0-1,-3 2,0-11,0 5,0-26,0 16,0-30,0 25,0-20,0 26,-13-13,5 23,-26-11,9 9,-22-5,16 6,-19 1,25 5,-7 3,12 0,5 4,-2 0,4 1,1-3,2 2,1-2,3 3,3-3,0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52.6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14457 12312,'-12'40,"3"7,9-13,0 26,0-29,0 33,0-24,0 3,0-1,0-23,0 13,0-16,3 9,-3-11,6 1,-6-5,3-2</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54.3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17165 12465,'-34'-1,"0"-1,-26-1,20 3,-2 0,1 0,0 0,-5 0,-2 0,-6 0,-1 0,-7 0,-2 0,2 0,-3 0,17 0,-3 0,-1 0,4 0,-15 0,-2 0,15 0,-5 0,-1 0,6 0,-13 0,0 0,6 0,-3 0,2 0,7 0,2 0,0 0,-4 0,0 0,4 0,-2 2,2 0,-6 1,-1 0,1 4,0 1,8-2,1-1,-9 3,3-1,-9 2,26-6,1-1,-18 2,16-3,1-2,-5 1,-1 0,15 0,4 0,-2 0,0 0,4 0,1 0,9 0,1 0,3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29:58.09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25083 7520,'0'33,"0"-1,0-9,0 4,0 4,0-4,0 8,0 3,0 1,0 12,0-8,0-4,0-7,0-12,0-2,6 6,-2-6,9 15,-5-17,2 14,-3-12,0 4,3 1,-3-7,2 1,-3-13,0 1</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00.2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27970 7170,'-1'34,"-1"-1,0 29,2-14,0 8,0 6,0 0,0-16,0 6,0 1,0 0,0-1,0-17,0-12,0 3,3 5,5-3,26 17,0-9,7-8,3-1,-16-8,1-2,11 4,1-1,14 6,-11-11,-3-2,1-1,10-1,0 0,0-1,2 0,-5-2,1 1,12 1,-5-5,-1-1,3 0,-6-3,1-2,-4 1,-1 1,0-2,11-3,-26 2,0-1,14-9,-14 1,0-1,15-11,-7 4,-1 0,0-4,-8 2,-3-1,-3 0,13-26,-23 19,8-22,-9 21,2-15,-7 21,-4-13,-4 4,-10-8,-4-5,5 10,-2-1,-7-10,-5-5,2 5,4 4,-2 1,-5-2,-2-3,1 5,3 6,0 1,-12-11,0 2,-8 0,8 21,-1 2,-16-6,-5 6,21 9,-1 2,-29-8,27 10,-1 0,-11-3,1 1,-15 4,11-1,0 1,-10 5,13-1,0 0,-7 2,20 0,1 0,-9 0,4 0,-3 0,8 0,-3 0,4 0,1 0,-1 3,-4 6,-16 7,-8 9,5-3,21-6,2 2,1 4,-15 6,21-5,-2-3,-7 14,8-8,2-2,2 1,0 2,0 1,2 1,5-3,-7 20,14-19,4 18,0-10,4 24,0-24,4 10,4-8,1-5,6 5,-2-6,3 5,4-2,-2 8,18 8,-16-10,15 4,-15-16,9 1,-9-12,4 3,-14-17,-4 0,-3-3</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10.8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25976 9599,'0'42,"0"2,0 3,0 1,0 15,0-19,0 7,0-3,0-3,0 1,0-1,0 4,0 0,0-4,0 1,0 1,0 11,0 2,0-2,0-8,0-1,0 4,0 3,0 4,0 1,0-5,0 0,0-4,0 3,0-3,0 4,0 0,0-4,0-1,0-3,0 0,-1 0,1 1,1-1,0 0,1 1,0-1,0-2,1 0,-1 0,2-1,0 1,1-1,1 18,0-1,-1-2,1-2,0-3,0-1,-1 1,1-3,-1-15,0 0,1 19,-1-2,4-1,-1 10,-1 2,-2-32,1-1,2 28,1-1,1 3,-1-20,-2-3,-1-3,4 6,-9-27,1 6,-2-14,3 2,-2-34,1 12,-2-26,0 12,0 3,0-12,0-2,0-6,2-14,2-5,-2 11,2-4,0 9,1-8,1-4,-1 1,1 3,-1 1,1 3,0-1,1-4,-1-4,2-3,-1-2,0 0,1 0,-2 11,0-1,1 0,-1 1,0 0,0 1,1-3,-1 3,1-1,-1-1,1-6,0 5,0-6,0-2,0-2,0-1,0 3,-1 2,0 6,0-5,0 6,-1 2,0-1,1-5,1-1,0-4,1-4,0 0,0 2,-1 3,-2 7,0-5,-1 6,0 3,1-2,0-2,2-1,-1 0,0 2,1-8,0 2,-1 0,1 5,-1 0,-1 3,1 7,-2 1,1 1,-1-3,-1 0,-1 6,-2-23,0 26,0 4,0 12,0-3,0 18,0-1,-3-4,-3 2,-1-6,-2 0,3 6,0-2,2 6,-4 0,4 45,-1-17,2 18,3 4,0 4,0 6,0 4,0-20,0 2,0 16,0 9,0-5,-2-4,-1 3,-2-2,-1 7,0 2,-1-6,0-8,0-4,-2 6,1-3,-2 6,0 2,0-2,0-5,-1 7,-1-5,1 4,1-7,0 4,0 2,0-2,1-5,-3 5,1-4,0 3,0 6,1 5,-1-1,2-5,2-8,0-4,1 4,-1 5,-1 4,1 1,1-6,1-7,1-4,0 2,-1 8,2 1,-1-3,-2 8,1-4,4-5,1-1,-3 5,1-3,2-16,0-2,0 8,0 1,0-4,0 0,0-5,0 1,0 15,0-2,0-6,0 23,0-36,0 12,0-24,0 4,0-12,-4-58,-1 16,-2-8,0-3,-3-17,3 26,0 0,-1-3,1 0,2-4,-1 0,-4 2,0-3,4-3,0-4,1 3,-3-5,-1-2,2 7,0-7,0 0,1 5,0-7,-1 0,-1 7,-1-6,1 0,0 2,2-6,2 3,-1 0,-3 1,0-1,1 1,2-3,1 1,0 2,-2-5,0-1,3 15,0-4,0-1,0-1,1-2,0-2,0 0,1 1,-1 4,0 0,1 0,0 1,1-1,0 0,0 1,0 6,0-7,0 4,0-11,0 4,0-7,0 22,0 2,0 2,4-19,-4 29,4-17,-4 23,0-8,0 13,0-3,0 4,0 3,0 0,8 38,-6-14,10 39,-8-20,2 5,1 3,3 22,0-11,-1 2,-3-7,0 0,5 5,0 5,-5-12,0 5,0 2,0-4,1 3,0-2,0 5,-1-3,0 6,0 2,0-2,-1-5,0 4,0-5,-1 5,0-6,-1 5,1 2,0-3,-1-5,1 1,1-5,-2 3,0 13,-2 4,2-5,2-1,0-1,-1 4,-1 1,3-5,0 3,-2-1,0 5,0-4,0-17,0-2,0 4,0 7,0 6,0-1,0-6,2 9,1-2,-2-3,0 4,0-7,0-7,0-2,2 17,0-4,3-1,-4-14,0-4,1-5,-3 4,-1-21,0-7,-2-1,1 1,-2 2</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12.5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26356 10310,'43'0,"-5"0,12 0,-6 0,-2 0,10 0,-3 0,1 0,2 0,5 0,7 0,-3 0,4 0,-1 0,-8 0,3 0,0 0,-4 0,0 0,6 0,-11 0,4 0,4 0,0 0,0 0,-3 0,1 0,-3 0,0 0,3 0,5 0,-9 0,4 0,3 0,2 0,1 0,0 0,-1 0,-3 0,-3 0,9 0,-3 0,-2 0,-1 0,2 0,3 0,-8 0,2 0,2 0,0 0,0 0,-1 0,-1 0,-2 0,5 1,-1-1,-1 0,-2 0,1 0,-1-1,9 0,-1 0,0-1,-1 0,1 1,0 0,2 1,-2 0,-1 0,-3-1,-2 0,-4-1,0-1,1 2,7-1,2 0,-1 0,-5 1,-1 0,-4 1,3-1,-3 0,2-1,0 0,-2 1,3-1,-2 0,0 0,6 2,0 0,-6-1,-5-2,-5 1,5 2,-5 0,4 0,8 0,-15 0,5-3,-14 2,-2-2,9 3,-5 0,2 0,25 0,-23 0,-1 0,-3 0,-2 0,19 0,-1 0,-3 0,-13-3,-5-1,-6-15,-16 12,-1-9</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13.5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26934 11772,'40'0,"0"0,17 0,1 0,-17 0,2 0,10 0,5 0,-3 0,-4 0,1 0,7 0,5 0,-6 0,-10 0,-1 0,-2 0,4 0,-4 0,2 0,-3 0,-6 0,-1 0,4 0,-6 0,-9 0,7 0,-22 0,-2 0,-6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14.9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26597 13545,'57'-2,"1"1,-5 0,5-1,-1-2,9-3,2-1,-4 1,-13 1,-3-1,1 0,8-1,-2 0,8 0,4-2,2 0,-1 0,-2 0,-6 0,0 0,-5 0,-2 0,4 0,7-1,-11 2,6 1,4-2,2 1,2 0,0-1,0 1,-3-1,-4 2,-5-1,7-1,-7 1,-2 0,0 0,2-1,5 1,-4 1,5-1,3 0,2 1,0-1,-1 0,-3 1,-4 1,-5 0,15-3,-7 2,-3 1,4-1,0 0,4 0,0-1,-3 2,-7 1,-2 2,-5 1,2-1,6-1,5-2,-3 1,-9 2,-8 3,-2 1,3-2,5 0,-7 1,14 1,-20 0,-3 0,-4 0,3 0,-17 0,1 0,-12-8,3-1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20.3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7716 16524,'45'0,"-3"0,6 0,10 0,4 0,-13 0,1 0,-1 0,13 0,0 0,1 0,2 0,-8 0,3 0,-1 0,-6 0,-1 0,5 0,-5-2,6 0,2-1,-3 1,-8 0,15 1,-1-1,-10-3,6-1,-1 0,-11 2,-11 2,-3 1,21-6,-2 0,-4 6,-15-2,-6 3,-10 0,-7 0,-3-3,-5-9,-2-5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7:13.852"/>
    </inkml:context>
    <inkml:brush xml:id="br0">
      <inkml:brushProperty name="width" value="0.08571" units="cm"/>
      <inkml:brushProperty name="height" value="0.08571" units="cm"/>
      <inkml:brushProperty name="color" value="#E71224"/>
    </inkml:brush>
  </inkml:definitions>
  <inkml:trace contextRef="#ctx0" brushRef="#br0">224 429 12287,'-8'42'0,"-2"-7"0,-3-4 0,1-2 0,6-6 0,-7 2 0,-1-5 0,-1-7 0,3-1 0,-5-8 0,15-4 0,-6-10 0,10-9 0,2 1 0,2-1 0,9-8 0,-5-2 0,5-4 0,3-4 0,-3 8 0,10-13 0,-5 1 0,-1 2 0,6-1 0,0 3 0,-2 0 0,-3-1 0,1 7 0,2 2 0,2 0 0,-3 0 0,-9 13 0,-5-1 0,0 7 0,-6 4 0,7 14 0,-9 4 0,-2-1 0,-5 1 0,5-6 0,-4 7 0,2-7 0,-2 6 0,4-5 0,-7 5 0,3 2 0,0 3 0,-6 2 0,3 1 0,-1 5 0,6-4 0,-5 6 0,3-2 0,0 0 0,0 2 0,6-5 0,0 5 0,0 2 0,0-6 0,2 2 0,2-4 0,2-3 0,7 1 0,-5 0 0,2-1 0,5 1 0,-5-7 0,3-1 0,1-3 0,3-4 0,1 4 0,1-1 0,0-3 0,-1-2 0,1-2 0,0 0 0,-1 0 0</inkml:trace>
  <inkml:trace contextRef="#ctx0" brushRef="#br0" timeOffset="373">1 150 12287,'18'6'0,"1"0"0,-7 0 0,1-4 0,1 3 0,3 1 0,-5 2 0,1-4 0,1 2 0,3-1 0,1 5 0,1 2 0,0 5 0,-7-5 0,-1 1 0,-1 1 0,0 3 0,-6-5 0,5 1 0,-3 1 0,0 3 0,0 1 0,-6 1 0,0 0 0,-8-1 0,-2 1 0</inkml:trace>
  <inkml:trace contextRef="#ctx0" brushRef="#br0" timeOffset="852">802 783 12287,'-10'3'0,"4"3"0,4-4 0,4 6 0,4-8 0,4 0 0,9 0 0,0 0 0,-1 0 0,1-2 0,-1-2 0,1-2 0,8-9 0,2 5 0</inkml:trace>
  <inkml:trace contextRef="#ctx0" brushRef="#br0" timeOffset="1707">728 541 12287,'18'0'0,"-5"0"0,-1 2 0,3 4 0,1-3 0,3 5 0,0 0 0,-1-6 0,-1 6 0,-3-1 0,-1-1 0,-3 2 0,5-4 0,-3 3 0,-8 1 0,4-4 0,-1 4 0,-1 3 0,0-5 0,-6 6 0,-2 1 0,-4-3 0,2 7 0,-9-5 0,-1 5 0,-3 1 0,-2 1 0,1-1 0,-1-1 0,1-5 0,5 3 0,1-7 0,-3 3 0,5-7 0,-3 2 0,9-4 0,-4-2 0,8-2 0,2-2 0,2-4 0,2-3 0,7 5 0,-5-4 0,0-1 0,1 1 0,3 4 0,-4-5 0,1 1 0,-1 0 0,6 5 0,-3-11 0,7 6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21.5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8106 18412,'49'0,"1"0,-6 0,2 0,-3 0,2 0,-1 0,11 0,2 0,-9 0,5 0,0 0,-4 0,11 0,1 0,-2 0,9 0,-1 0,-9 0,-1 0,-5 0,-6 0,2 0,-4 0,-3 0,-4 0,15 0,-19 0,0 0,19 0,-12 0,-21 0,-7 0,-9 0,0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23.5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32255 9805,'36'1,"-1"1,21-1,0 0,-17-1,0 0,20 0,3 0,-2 0,-4 0,-19 0,1 0,24 0,-4 0,-13 0,-6 0,-1 0,-4 0,-5 0,-17 0,-6 0,3 0,2 0,4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25.2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22031 12227,'40'2,"1"0,1-1,1 0,8-1,5 0,5 0,6 0,-2 0,-11 0,0 0,2 0,3 0,3 0,1 0,-3 0,6 0,-3 0,-2 0,-10 0,-2 1,6-2,-4 0,7-2,3 1,0-1,-4 0,-8 1,0 1,-7 0,8-1,6-1,10-2,6-2,0 1,-7 0,-11 2,11-1,-6 0,-10 0,6 0,-2 0,-5 1,5 1,-4 1,5 1,-3 2,11-1,-22-2,-1-1,13 2,10-3,-26 2,-3 0,10 1,1-3,-26 4,2 0,-10 0,2 0,-4 0,1 0,2 0,-2 0,2 0,3 0,0 0,5 0,-6 0,0 0,4 0,7 0,5-3,-1 3,6-3,-15 0,4 2,-13-2,1 3,-4 0,-1-10,-3 2,-6-9,-1 2,0 7,1-1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29.7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23529 11658,'40'0,"24"0,-4 0,-18 0,4 0,17 0,2 0,-11 0,3 0,-8 0,5 0,0 0,-4 0,14 0,2 0,-8 0,7 0,1 0,-8 0,-10 0,-5 0,3 0,4 0,5 0,0 0,-6 0,8 0,-2 0,-8 0,1 0,-4 0,-1 0,-2 0,13 0,-2 0,0 0,1 0,-22 0,-9 0,2 0,-6 0,4 0,-11 0,4 0,-9 2,2 1,-2 3</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34.8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21968 14945,'28'0,"-4"0,-16 0,-1 0,7 0,-3 0,11 0,-4 0,2 0,0 0,-2 0,18 0,-11-4,29 4,-18-4,10 4,-8-3,-10 3,5-6,-10 5,10-5,-13 2,12-3,-13 0,11 3,-8-2,-2 5,1-2,-7 0,8 2,-7-2,14 0,-14 2,17-5,-16 2,13-2,-11 2,2-2,-3 2,-1-2,-6 2,5 1,-9 0,3 3,-3-3</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36.0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23914 14885,'63'0,"-17"0,6 0,4 0,6 0,-1 0,-5 0,0 0,6 0,-13 0,5 0,4 0,-1 0,-1 0,-3 0,6 0,-4 0,1 0,5 0,-7 0,3 0,4 0,1 0,0 0,0 0,-3 0,5 0,-1 0,0 0,-1 0,0 0,1 0,1 0,0 1,1-1,-1 0,0 0,0-1,-1 0,1-1,0 1,-2-1,-2-1,-4 1,3-1,-3-1,-3 0,1 0,3-1,0 0,-1 0,-6 0,12-2,-3 0,-7 1,3 1,-6 1,-10 3,-3-1,22-5,-2 1,5 5,-21-4,0 5,-21 0,9 0,-16 0,3 0,-9 0,3 0,2 0,-1 0,1 0,-6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41.1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10318 16984,'43'0,"1"0,-4 0,2 0,21 0,1 0,-16 0,1 0,-1 0,5 0,2 0,-6 0,13 0,-1 0,0 0,6 0,-7 0,-2 0,-2 0,-6 1,2-1,-4-1,-4 0,-3-2,13 1,-3-1,-1-6,4 4,-16 1,-2 0,-4 3,4-2,-7 3,2 0,-13 0,-1 0,2 0,-4 0,4 3,-9-3,-2 3,-45-6,15-2,-13-3,-2-2,2-4,-10-9,8 11,0 0,-6 4,1 3,-15 1,16 4,-19 0,30 0,-15 0,25 0,-17 3,22-2,-11 2,16-3,-2 0,13 14,8-10,-2 13,5-17,-9 3</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44.2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16223 17062,'41'0,"0"0,-5 0,1 0,13 0,2 0,-10 0,-1 0,1 0,0 0,-2 0,3 0,1 0,3 0,-3 0,3 0,2 0,12 0,6 0,-8 0,-20 0,0 0,18-4,7-2,-9 1,3-2,-16-2,5-2,-5 0,19-10,-28 11,0-1,25-11,-27 11,1 0,0-2,-1 0,29-9,-14 1,-27 13,3-4,-15 5,-1-11,-6 3,0-11,0 1,0 5,0 1,0 9,0-1,0 4,-3-4,-1-5,-2 2,-4-19,2 13,-13-30,3 19,0 0,1 1,-6-2,2 2,0 2,0 6,-3-1,-1 1,-5 8,-5-2,-1 2,-8 3,-5 4,-1 2,4 1,-8 4,-1 0,3 0,-3 0,0 0,-6 0,12 1,0 2,-11 6,13 0,1 3,-8 12,10-6,2 1,-1 8,7-7,1 0,-3 8,-10 4,18-3,-3-2,-3 12,5-16,-4 15,19-22,-3 12,15-13,-2 6,6-10,0 7,0-8,0 6,0-6,3 8,3-6,2 7,5-3,2 3,0 3,8 1,1 1,15 11,-3-11,-5-3,1 0,4-2,21 9,-20-16,25 5,-10-8,0-4,1-1,-18-2,0 0,29-2,2 0,-25 0,0 0,20-5,-1-2,-19 4,-1-1,17-10,-1-2,-18 8,-1-1,16-8,-1-1,9-2,-18 4,-1-1,1-1,-11 3,0-1,12-4,-5-2,-4 7,-7-2,-9 9,4-3,-13 8,2 3,-6 0,3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48.2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29663 14539,'51'0,"2"0,8 0,-1 0,2 0,-25 0,-1 0,22-4,6-1,-21-4,-7 1,-4 4,-9-3,-2 6,-5-2,-6 3,2 0,-6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0:53.2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30677 14490,'48'0,"-13"0,-1 0,8 0,-7 0,3 0,5 0,1 0,-4 0,3 0,7 0,7 0,-5 0,-5-3,2 1,9 0,6 1,-7-2,-9-2,-1 0,1 1,4 1,-6 0,-7-2,-2 0,16 1,-1 0,2-2,-20 4,-1 0,0 2,-5 0,-11 0,-4-3,3 3,-3-3,6 0,-5 2,1-1,-2 2,-4 0,0 0,-6-14,-7 1,-5-16,1 16,1-1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00"/>
    </inkml:context>
    <inkml:brush xml:id="br0">
      <inkml:brushProperty name="width" value="0.08571" units="cm"/>
      <inkml:brushProperty name="height" value="0.08571" units="cm"/>
      <inkml:brushProperty name="color" value="#00A0D7"/>
    </inkml:brush>
  </inkml:definitions>
  <inkml:trace contextRef="#ctx0" brushRef="#br0">4090 212 12287,'-10'-2'0,"0"-3"0,7 3 0,-9-5 0,3 7 0,1 0 0,-1 0 0,-3 0 0,0 0 0,-2 7 0,0 6 0,-2 4 0,-2 6 0,2 5 0,-4-2 0,1 3 0,0 3 0,-1-3 0,4 9 0,1-2 0,2 2 0,4 2 0,-1 3 0,6-4 0,2-5 0,2-2 0,2 1 0,2-3 0,6-2 0,4-3 0,3-5 0,3 4 0,2 1 0,-3-6 0,3 3 0,0-4 0,-1-1 0,3-1 0,4-1 0,0-3 0,0-1 0,1-2 0,-3 2 0,1-4 0,1 1 0,-8-7 0,8 4 0,-2-3 0,1-2 0,3 0 0,1 0 0,3-2 0,2-3 0,-3 1 0,1-6 0,-1-3 0,-2-1 0,-4 1 0,6-1 0,-4-5 0,0 1 0,-6 1 0,0-2 0,2-1 0,2-1 0,-6-3 0,-2 4 0,-3-4 0,-2 0 0,0-4 0,-1-3 0,-3 2 0,0 3 0,-7-2 0,2-4 0,-4-1 0,-1 0 0,0 7 0,-1 0 0,-2 1 0,-2-1 0,-7-1 0,-1-4 0,-5 3 0,1 1 0,0 7 0,0-4 0,-2 3 0,2-2 0,0 0 0,0 5 0,-4-2 0,0 0 0,-3 6 0,-2-8 0,1 4 0,1 1 0,5 7 0,-2-1 0,0-2 0,5-1 0,-2 5 0,1 3 0,-2 3 0,2-3 0,0 4 0,0-3 0,-2 3 0,2 2 0,1 0 0,2 0 0,-2 2 0,-2 3 0,0 5 0,-3 6 0,-1 0 0,0 1 0,-2 1 0,-2 2 0,1 3 0,2 2 0,4-3 0,-4 3 0,-1 1 0,2-1 0,2-5 0,6 2 0,0-4 0,-6 5 0,-3 3 0</inkml:trace>
  <inkml:trace contextRef="#ctx0" brushRef="#br0" timeOffset="1">4145 3256 12287,'-9'-14'0,"0"1"0,-2 4 0,-2 1 0,5 1 0,3 4 0,-2-3 0,-2 3 0,1 1 0,-1 2 0,-2 0 0,-2 0 0,-1 5 0,0 2 0,-2 4 0,-2 7 0,-3 1 0,-4 6 0,2 0 0,-2 0 0,3 3 0,0 4 0,0 2 0,0 4 0,10-7 0,-2 6 0,1-2 0,1 0 0,4-1 0,3-3 0,4-2 0,1-2 0,0 0 0,0 4 0,1-4 0,4-5 0,3-2 0,6 0 0,0 3 0,0 3 0,2-5 0,1 4 0,3 1 0,1-3 0,-1 0 0,5 0 0,-1-7 0,2 0 0,2 0 0,0 1 0,0-1 0,0 0 0,1-5 0,-1-2 0,1 0 0,4 0 0,-2-4 0,3 4 0,-1-1 0,-1-5 0,-6-3 0,6-5 0,0-7 0,1-8 0,-6 0 0,2-6 0,0 1 0,1-1 0,-3 0 0,4-5 0,-5 2 0,-2 2 0,-7 5 0,2-4 0,-3 3 0,-2 3 0,-5 0 0,-2 0 0,1-1 0,0 1 0,-4 0 0,0 0 0,-3-2 0,-1 2 0,0 0 0,-1-1 0,-2-7 0,-2-2 0,-6-3 0,2 1 0,-3-1 0,-2 1 0,-1 5 0,0 1 0,-2 1 0,-2 0 0,-4 3 0,2-3 0,-1-1 0,-3 1 0,-1 8 0,-2 0 0,-2 0 0,-3 5 0,3 1 0,-2-2 0,2 4 0,2 2 0,4 1 0,3 6 0,-1-1 0,0-4 0,5 2 0,-2-2 0,2 4 0,-2 1 0,2 6 0,-7 5 0,-1 4 0,10 6 0,1 3 0,2 1 0,-8 2 0,-1 6 0</inkml:trace>
  <inkml:trace contextRef="#ctx0" brushRef="#br0" timeOffset="2">99 749 12287,'-14'-9'0,"-1"2"0,2 2 0,-2-3 0,2-1 0,3 4 0,0-6 0,7 7 0,-3-3 0,6 7 0,2 0 0,2 0 0,6 0 0,3 0 0,0 0 0,3 0 0,3 0 0,-2 0 0,7 0 0,0 0 0,3 0 0,3 0 0,0 0 0,5 0 0,1 0 0,2-2 0,4-3 0,1-4 0,4 0 0,-2-6 0,7 6 0,1-1 0,2-1 0,1 5 0,-1-3 0,-1 2 0,2 3 0,-7 2 0,5 2 0,-2 0 0,-2 0 0,-3 2 0,3 2 0,-2 1 0,-3-2 0,-4 5 0,-1-2 0,6-3 0,2-1 0,-3-2 0,4 0 0,-1 0 0,4 0 0,-1-5 0,2-3 0,2 1 0,-2 0 0,0-4 0,0 4 0,-3-1 0,-3 1 0,-6 2 0,5 5 0,-2-2 0,-2-4 0,-2 5 0,-1-5 0,1 4 0,-1 2 0,-6 0 0,0 0 0,-4 0 0,-1 0 0,0 0 0,1 0 0,-1 0 0,0 0 0,0-5 0,-2 0 0,0 1 0,-3 3 0,-4 1 0,2 0 0,0 0 0,-4 0 0,0 0 0,0 0 0,2 0 0,-1 0 0,-2 0 0,1 0 0,3 0 0,-4 0 0,0 0 0,-2 0 0,0 0 0,0 0 0,-4 0 0,-1 0 0,-4 0 0,4 0 0,-6 0 0,-3 0 0,-9 0 0,-3-6 0,-3 1 0,-5-9 0,-2 5 0</inkml:trace>
  <inkml:trace contextRef="#ctx0" brushRef="#br0" timeOffset="3">2755 310 12287,'-23'0'0,"3"0"0,6 0 0,5 0 0,-1 0 0,9 0 0,1 1 0,8 5 0,4-2 0,4 6 0,2 3 0,6 2 0,-2-4 0,0-1 0,-1 1 0,1-2 0,1 5 0,5-4 0,-4 0 0,0 1 0,-6-5 0,5 3 0,-3-2 0,-3-3 0,-1 3 0,-3-2 0,2-1 0,-8-3 0,-2 2 0,-10 2 0,-4 4 0,-9 8 0,-8 0 0,-5 5 0,0-2 0,-5 5 0,2 0 0,2 1 0,3-1 0,2 4 0,2-2 0,2 2 0,4-4 0,-5 3 0,7-8 0,-3 3 0</inkml:trace>
  <inkml:trace contextRef="#ctx0" brushRef="#br0" timeOffset="4">99 3891 12287,'0'8'0,"0"0"0,0-8 0,1 0 0,4-2 0,4-4 0,5 3 0,4-8 0,2-1 0,2-3 0,2-1 0,8-1 0,2-1 0,2-3 0,-3-3 0,4-5 0,2 2 0,2-1 0,1-6 0,0-1 0,2-5 0,3-2 0,-1-3 0,10-8 0,-27 26 0,0-1 0,3-1 0,-1-1 0,0 1 0,0-1 0,3-1 0,0 0 0,1 2 0,0 1-32,1 0 0,0 1 1,-3 4-1,1 0 0,2-4 1,0 0-1,-3 4 1,1 0 31,0 0 0,-1 3 0,0 0 0,0 0 0,1-3 0,0-1 0,2-1 0,0-1 0,0 1 0,0-1 0,0 0 0,0 0 0,-2 0 0,-1 0 0,-1-3 0,0 1 0,-1-1 0,-1 1 0,23-25 0,-25 26 0,0 0 0,22-26 0,-1-1 0,-9 10 0,5 1 0,1 5 0,-2 4 0,-1 1 0,-3-6 0,0 10 0,-3-1 0,-9 7 0,4-4 0,-2-2 0,1-2 0,-2-1 0,-1-1 0,0 3 0,0 2 0,-4-3 0,-2 6 0,-2 0 0,-3 3 0,-1-1 0,-1 1 0,2 1 0,2-3 0,0 9 0,-5-3 126,0 4 1,-5-3-127,1 12 0,-7 0 0,3 5 0,-12 0 0,-4 1 0,-2 5 0,-4-3 0,-1 7 0,-2-3 0,-6 6 0,4-4 0</inkml:trace>
  <inkml:trace contextRef="#ctx0" brushRef="#br0" timeOffset="5">2557 1595 12287,'-13'0'0,"3"0"0,1 0 0,4 0 0,-4 0 0,7 0 0,2-1 0,10-5 0,7-5 0,4 3 0,8-4 0,0 0 0,4-2 0,3-5 0,4-1 0,0-1 0,-3 1 0,0 0 0,4 0 0,-3-2 0,-5 3 0,-4 0 0,-2 3 0,-4 0 0,-4-1 0,-8 6 0,-2 1 0,-7 6 0,-2-1 0,0 5 0,-6 4 0,-1 1 0,6 8 0,-6-1 0,3 8 0,-1 7 0,-4 4 0,2 2 0,1-1 0,0 1 0,0 7 0,3 1 0,-2 2 0,2 1 0,-4-6 0,3 3 0,0-1 0,3-3 0,1-2 0,0 0 0,0-1 0,0-3 0,0-2 0,0 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7:12.522"/>
    </inkml:context>
    <inkml:brush xml:id="br0">
      <inkml:brushProperty name="width" value="0.08571" units="cm"/>
      <inkml:brushProperty name="height" value="0.08571" units="cm"/>
      <inkml:brushProperty name="color" value="#E71224"/>
    </inkml:brush>
  </inkml:definitions>
  <inkml:trace contextRef="#ctx0" brushRef="#br0">148 251 12287,'-13'-11'0,"1"5"0,-1-4 0,-3 6 0,1-7 0,3 3 0,6-4 0,-5 3 0,3-1 0,-6 6 0,11-7 0,-5 7 0,0-2 0,6 0 0,-4 4 0,12-2 0,6-3 0,5 1 0,1 4 0,1-2 0,0-2 0,-1 0 0,1 6 0,0 0 0,-1 2 0,1 2 0,0 4 0,-1 2 0,-1 3 0,-3 5 0,-3 1 0,-3 0 0,4-1 0,-5 1 0,-1 2 0,2 4 0,-6-3 0,4 7 0,-6 0 0,-6 0 0,2-4 0,-8 4 0,-3-2 0,-2-4 0,-1-2 0,-1-3 0,1-1 0,-1-5 0,7 3 0,-1-9 0,-1-2 0,3-2 0,-1-2 0,8 0 0,-5-2 0,9-4 0,2-2 0,5-7 0,5 3 0,5-3 0,1-3 0,1-5 0,0-4 0,-1-2 0,7 4 0,0-6 0,0 0 0,2 2 0,-5-6 0,7 4 0,0-5 0,0-1 0,-6 6 0,2 2 0,-4 2 0,-3 4 0,-5 3 0,-1 1 0,-1 7 0,1-1 0,-4 11 0,-8 2 0,-8 0 0,4 10 0,-8-3 0,5-3 0,-5 8 0,2 1 0,-5 3 0,5 1 0,1 1 0,-5-3 0,4 10 0,-3-5 0,1-1 0,5 0 0,-3-1 0,2 1 0,4 0 0,-5 1 0,3 3 0,2 2 0,2-2 0,2-2 0,0-3 0,2 1 0,4-1 0,-2 1 0,9-2 0,1-3 0,3-1 0,-5-7 0,1 4 0,1-2 0,3-3 0,1 3 0,1-2 0,0-2 0,-1-2 0,1-2 0,0 0 0,-1-8 0,1-2 0</inkml:trace>
  <inkml:trace contextRef="#ctx0" brushRef="#br0" timeOffset="188">763 623 12287,'0'11'0,"8"14"0,2-5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1:08.5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32811 14424,'41'0,"-2"0,9 0,-8 0,5 1,0-2,7-3,-8 4,2-1,10-7,7 7,-2-7,-12 3,-1 0,-5-3,-6 7,1-2,-14 3,1 0,-14 0,0 0,-5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1:14.3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14286 5987,'34'12,"1"-1,25 3,-16-1,5 0,12-1,-1-2,-22-2,0 0,22 5,-3-2,0-1,5 4,-24-7,-2-1,12 0,3 2,-25-8,-4 0,-5 0,0 0,-4 0,1 0,-4-3,5-3,-8-1,7-5,-7 5,4-7,-4 6,2-4,-6 3,0-1,-3-6,0 2,0-5,0-4,-4-9,-9-11,0 2,-3-3,-6-3,-1-1,2-6,-1-3,3 17,-2-1,3 3,1-3,0 1,-6-4,-4-4,3 5,6 6,0 1,-17-20,2 5,9 13,-11 4,20 28,-13 3,8 3,-26 0,16 0,-30 7,30-2,-16 9,22-6,-2 10,11-6,-4 17,11-10,-9 8,9-1,-6-3,-1 21,2-8,3-4,1 1,-1 13,4-10,1-1,-4 6,5 14,1-18,-1 1,3 3,-2-3,3 18,0-15,0 15,0-31,0-1,0-15,0-3,0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1:15.9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13914 7335,'36'16,"-6"-4,7-12,-13 0,6 0,-13 0,3 0,-9 0,11 0,-6 0,8 0,-2 0,4 0,6-3,1 2,5-11,-11 3,3-8,-8 3,1-3,-6 6,-1-4,-3 5,-4 0,0-2,-2 2,-1 0,1-3,2 3,4-9,-2 4,7-10,-10 11,13-11,-12 6,20-11,-15 6,16-10,-14 11,1-1,-8 10,-2 2,-1 2,-2-6,-1-6,-3-19,-7 6,-2-11,-7 10,-4 4,-2 0,-15-15,-6 2,-4 2,15 20,-2 1,-15-10,-1 1,16 14,2 3,-1 0,2 3,-7 2,2 5,13 4,1 0,5 0,3 10,0 2,-4 10,-7 11,-1 1,-1 1,1 1,-1 9,-4 4,2 0,8 2,-1 0,1 1,5 4,5-17,1 0,5 4,1 5,4 14,0-10,4-8,3-1,13 19,0-21,3-2,-2-10,4-2,8 8,1-3,16 9,-13-13,0-3,0-6,13 5,-27-20,3-1,-14-3,-3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1:29.0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27512 17930,'62'0,"0"0,-26 0,-1 0,28 0,-30 0,1 0,2 0,4 0,20-4,3-2,-9 0,1 0,11-2,-3-1,-22 1,-4 1,0-1,0 1,25-3,0-4,-6 5,1 0,-19 5,-4 1,-16 0,-14 2,1-1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1:42.23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13523 19037,'52'0,"0"0,1 0,-1 0,1 0,0 0,2 0,2 0,1 0,2 1,2-1,0 0,-2-1,-7 0,-3 0,0-1,3 1,5-1,-2 1,4 0,5 0,1 0,0-1,0 1,-4 0,-4 0,7-1,-4 0,-2 1,1-1,4 0,-2 0,3-1,3 1,0 0,-1-1,-4 2,-4-1,8 2,-6 0,-2 0,6-2,-8 0,4-1,2-1,-1 0,-4 1,-6 0,2 2,-6 0,5 0,-2-1,6-1,1 0,-4 1,-11 0,-6 2,-3 0,32 0,-4 0,-24 0,5 0,-32 0,0 0,-5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1:45.02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18271 16123,'36'0,"1"0,16 0,-15 0,2 0,7 0,0 0,-9 0,2 0,8 0,4 0,-3 0,-1 0,-2 0,9-2,-1 0,-14 2,-5-1,15-11,3 10,-14-9,3 10,-11-2,-4 3,-1-7,-2 6,-9-6,3 7,-12 0,3 0,-3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1:48.2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14308 18816,'63'0,"-5"0,-13 0,5 0,-6 0,3 0,0 0,15 0,5 0,-16 0,5 0,0 0,-4 0,-4 0,-3 0,0 0,7 0,1 0,-3 0,8 0,-3 0,-12 0,1 0,2 0,4 0,-3 0,0 0,0 0,1 0,4 0,-5 0,-6 0,-1 0,18 0,-3 0,1 0,-16 0,-4 0,-7 0,3 0,-19 0,-7-3,-3-11,-3 8,0-8</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2:31.47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13466 5221,'-7'30,"1"8,6 14,0-19,0 6,0 10,0 7,0-1,0-8,0-1,0 3,0 5,0 5,0 0,0-4,0-1,0-4,0 0,0 8,0 1,0-3,0-9,0-2,0-1,0 17,0-2,0 0,0-2,0-11,0 0,0 3,0 0,0-6,0-1,0 5,0-2,0-9,0-1,0 10,0-2,0 1,0 17,0-41,0-1,0-10,0-3,0 5,0 37,0 0,2-5,2 8,0-6,-1-9,0 0,4 14,1 7,1-9,6 5,-4-6,0-3,1-14,1 2,-7-25,6-2,3-5,-1 0,49-12,-15 5,-5 1,9-1,-1 2,-5 2,0 2,3-1,6 1,5-1,1 1,-3 0,6 1,-2 0,1 0,-7 0,2 0,-1 0,-5 0,-3 0,-3 0,1 0,8 0,1 0,-4 0,-1 0,-3 0,16 0,-4 0,2 0,-13 1,-2-2,2-2,-8 1,-1-1,1-5,-8 1,-2-1,0-5,9-5,-19 3,7-2,-9 2,7-11,-11 7,-1-9,1-3,-3-2,9-10,-2-5,7-7,-9 6,0-10,0 1,-3 16,-1 1,1-9,-1 0,3-9,1-7,0-3,-1 0,-1 2,-2 7,-1 0,-3 4,0 2,0-3,1-6,0 7,2-6,0-3,1-3,0-1,0 0,-1 3,-2 2,-1 5,-1-3,-3 5,0 2,-1 0,1-2,0-2,1 2,1-3,0-2,0 0,0-1,0 3,-1 2,-1 3,0-5,-2 4,1 2,-2-1,1-2,0-3,0-4,-1-1,1 1,-1 4,0 8,0-4,1 8,-2-4,0-8,-1-7,0 4,-1 11,1 15,0 2,0-13,0-6,0 7,0-10,-1 16,-2 2,-1 0,-5-9,-3-9,0 21,-4-15,0 25,1 2,-5 8,6 6,-6 6,-3 1,-9 3,-11 0,-9 0,-6 0,11 0,-4 0,-10 2,-7 2,2 1,17 1,3 0,-5 2,-5 2,-5 1,0 1,2-1,-5 1,3 0,-3 1,12-1,-2 0,-2 1,1 0,4-3,-1-1,3-1,1-1,-2 1,-5 3,-2 0,1 0,2-1,-4 0,3-2,0 1,3 0,0-1,0 1,-3 1,0 0,4-1,-8 0,1 1,10-2,-1 0,5 0,8-3,3 0,-9 3,5 0,10-3,5 2,18-5,2 15,2 28,0 12,0-13,0 2,0-1,0 4,-1 4,1 6,1-2,0-10,1-3,0 6,1 8,0 7,0 1,0-7,1-7,1-4,0 3,2 7,0 5,1 0,-2-7,-1-11,-1-4,1 4,2 4,0 5,0-1,-1-6,1 9,-2-1,1 2,-1 4,0-5,-2-6,0 0,-1 1,0 4,-1-4,-1-4,0-1,0 4,0 5,0-3,0 11,0-2,-1 2,2 2,0-15,1 2,-1-3,0 1,-1-1,5 13,0-1,-3-14,1-4,2-10,0 0,2 18,0 1,3 6,-3-11,0-2,1 0,1 1,-1-8,-1-5,0-1,-3-15,3 0,-4-3,1-1,1 2,-4-1,5 5,-6-9,6 8,-3-11,1 8,1-9,-4 5,4-4,-5 4,6 1,-6-2,6 4,-5-4,5 7,1 11,1-4,6 21,-6-14,3 6,-7-4,-1-14,-3 1,0-8,0-5,0 5,0-3,0 0,0-1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2:35.87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11039 6152,'34'-3,"5"0,4 3,20 0,-5-4,-4 3,-3-11,-16 2,13-3,4-10,-12 9,8-19,-27 16,2-6,-15 6,9-24,-3-2,-4 12,1-1,8-29,-8 30,1-1,-2-1,1-2,3-2,1-1,-4-4,0 0,4-4,1-1,-4-3,-1 0,0 10,-1 1,-1-2,-2 1,-2 5,-1 1,6-31,-7 22,-1 0,3-6,-9 11,-8 4,-24 10,-12-1,-5 21,1 4,7 0,-4 0,14 11,1 2,-14 4,9 6,0 3,-4 2,16-8,1 1,-3 4,-4 4,7 0,-2-4,7 7,-2-8,6 7,-2-3,-2 14,3 2,-9 11,15-25,0 1,0 0,0 0,-2 3,0 1,1 2,0 1,-2-3,0 0,0 1,0 3,-5 14,1 0,6-23,0 1,0 9,-2 6,2-6,-6 12,7-10,1 1,-2 6,8 13,1-25,4 22,0-25,35 17,-2-19,24-7,8-6,-16-9,-1-2,1 3,-4-2,8-4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07.492"/>
    </inkml:context>
    <inkml:brush xml:id="br0">
      <inkml:brushProperty name="width" value="0.04286" units="cm"/>
      <inkml:brushProperty name="height" value="0.04286" units="cm"/>
      <inkml:brushProperty name="color" value="#E71224"/>
    </inkml:brush>
  </inkml:definitions>
  <inkml:trace contextRef="#ctx0" brushRef="#br0">396 711 12287,'13'-1'0,"1"-1"0,1-1 0,-4 0 0,3 0 0,-2-1 0,2-2 0,-2 1 0,-1-2 0,-1 0 0,3-2 0,-1-1 0,1 0 0,-3-5 0,1 3 0,0-2 0,0 1 0,-1 3 0,-2-1 0,-2 1 0,-1 0 0,1 1 0,1-2 0,-1 1 0,-1-1 0,-3 4 0,2-3 0,-2 0 0,1 2 0,0-1 0,-3 0 0,0 1 0,0-3 0,0 1 0,0-3 0,0 1 0,0-1 0,0 3 0,0-3 0,0 1 0,0 2 0,-3 2 0,0-1 0,1 1 0,-2 0 0,3 0 0,-2 0 0,-1 0 0,3 3 0,-2-1 0,-1 0 0,2 0 0,-2 0 0,0 0 0,1 4 0,0-4 0,2 3 0,-3-1 0,1 0 0,2-2 0,-2 1 0,0 0 0,0 0 0,1-1 0,-1-2 0,-1 0 0,0 0 0,-3 0 0,3 0 0,-2 0 0,0 0 0,-1 0 0,-2-3 0,-1 1 0,-1-1 0,-2-1 0,2 2 0,-2-2 0,-1 0 0,-2 2 0,2 1 0,0 2 0,-2 1 0,2 0 0,-1 1 0,-3-2 0,-1 2 0,1 2 0,3 2 0,0 1 0,-2 0 0,0 0 0,1 0 0,2 1 0,-1 2 0,1 2 0,-1 2 0,-1 1 0,0 1 0,0 2 0,5-2 0,1 2 0,-1-2 0,0 2 0,3-1 0,-1 3 0,1-1 0,1 1 0,1-4 0,-1 3 0,1 0 0,0 1 0,1 0 0,-2-1 0,1 0 0,0-2 0,2 1 0,-2 0 0,3 0 0,-1 1 0,3-3 0,-1 1 0,0 0 0,-1 1 0,2-2 0,-2 2 0,3-2 0,0-1 0,0 2 0,0 1 0,0 0 0,0 1 0,0-3 0,0 2 0,0 0 0,3 0 0,-2-1 0,3-1 0,-2 1 0,1 1 0,1 0 0,-2-3 0,4 0 0,-3 0 0,1 0 0,-1 0 0,-1 0 0,2-2 0,-2-1 0,0 1 0,2 1 0,-1 1 0,2 0 0,-1 1 0,-1-2 0,1-2 0,-3 2 0,5-1 0,-3 1 0,2 1 0,-1 0 0,3-1 0,-2-2 0,-2 3 0,2-3 0,0 2 0,1 0 0,-1-1 0,-2 0 0,1-2 0,1-1 0,-1 1 0,1-1 0,1-1 0,-1 1 0,2-1 0,0-1 0,1 1 0,1 1 0,2-1 0,-1-1 0,2-1 0,1 0 0,-1 0 0,-1 0 0,2 0 0,1 0 0,-2 0 0,4 0 0,-3 0 0,2 0 0,1 0 0,1 0 0,1 0 0,2 0 0,1 0 0,0 0 0,7 3 0,1 2 0</inkml:trace>
  <inkml:trace contextRef="#ctx0" brushRef="#br0" timeOffset="1166">178 235 12287,'-4'0'0,"-4"-3"0,4-1 0,-2 1 0,1-1 0,3 2 0,-1 2 0,4 0 0,1 1 0,4 1 0,1-1 0,2 3 0,1-2 0,0 1 0,2 2 0,-1-1 0,1 0 0,1-1 0,2 1 0,-2-2 0,0 0 0,1 0 0,-4 2 0,3-2 0,-1 1 0,-3 1 0,0-3 0,-1 2 0,0 1 0,0-3 0,-3 5 0,-2 0 0,-3 1 0,-4 2 0,-4 1 0,-5 1 0,1 3 0,-1-1 0,-2 0 0,0 1 0,-2 0 0,0 3 0,-1 1 0,0 0 0,6-3 0,-4 3 0,4-3 0,2-1 0,4-5 0,0 2 0,4-4 0,1-3 0,2 0 0,4-2 0,3-2 0,0 0 0,0 0 0,1 0 0,1-1 0,1 0 0,-1-2 0,1 0 0,0 3 0,0 0 0,0 0 0,-1-2 0,3-1 0,-1 0 0,1 0 0,-3 2 0,0-2 0,-1 1 0,-1-1 0,1 3 0,-1-3 0,0 2 0,0 1 0,0 0 0,0 0 0</inkml:trace>
  <inkml:trace contextRef="#ctx0" brushRef="#br0" timeOffset="1330">460 452 12287,'-8'0'0,"1"1"0,1 2 0,0 2 0,5 0 0,-2 0 0,2 2 0,1 0 0,0 4 0,0-1 0,0 0 0,0-1 0,3-1 0,0 0 0,1 0 0,-1 0 0,4 0 0,-3 0 0,4 1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7:17.103"/>
    </inkml:context>
    <inkml:brush xml:id="br0">
      <inkml:brushProperty name="width" value="0.08571" units="cm"/>
      <inkml:brushProperty name="height" value="0.08571" units="cm"/>
      <inkml:brushProperty name="color" value="#E71224"/>
    </inkml:brush>
  </inkml:definitions>
  <inkml:trace contextRef="#ctx0" brushRef="#br0">131 0 12287,'0'11'0,"0"5"0,2-12 0,4 9 0,-2-9 0,9 2 0,-7-4 0,6-2 0,3 0 0,1 2 0,3 2 0,0 3 0,-1-1 0,1-6 0,0 0 0,-1 0 0,1 0 0,0 0 0,-1 0 0,1 0 0,-1 0 0,1 0 0,0 0 0,-9 0 0,-2 0 0,-8 0 0,0 0 0,-8 0 0,4 0 0,-9 0 0,1-2 0,-7-2 0,1-3 0,5 1 0,1 6 0,-3 0 0,-1 0 0,-3-6 0,1 0 0,-3 2 0,-4 2 0,4 2 0,-4-2 0,3-3 0,-3-1 0,4 0 0,-6 6 0,0 0 0,13 0 0,-5 0 0,3 0 0,5 0 0,-1 0 0,8 0 0,-5 0 0,11 0 0,5 0 0,-5 0 0,8 0 0,-4 0 0,-4 0 0,7 0 0,-9 0 0,2 0 0,4 0 0,-4-8 0,6-3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1.533"/>
    </inkml:context>
    <inkml:brush xml:id="br0">
      <inkml:brushProperty name="width" value="0.04286" units="cm"/>
      <inkml:brushProperty name="height" value="0.04286" units="cm"/>
      <inkml:brushProperty name="color" value="#E71224"/>
    </inkml:brush>
  </inkml:definitions>
  <inkml:trace contextRef="#ctx0" brushRef="#br0">211 89 12287,'-4'-4'0,"0"0"0,-1 1 0,-2 1 0,2-3 0,-3 2 0,3 0 0,0 3 0,-2 0 0,0 0 0,-1 0 0,0 0 0,3 0 0,-1 0 0,0 0 0,-1 4 0,-1 1 0,0 2 0,0 1 0,0 3 0,0 1 0,-1-1 0,1 1 0,0 2 0,0-1 0,1 0 0,2 1 0,-2-1 0,2 3 0,0 1 0,-1-1 0,5-3 0,-2 0 0,2-1 0,1 1 0,0-3 0,0 4 0,0 0 0,0 1 0,0 2 0,1-1 0,1 0 0,0 0 0,5-3 0,-3 1 0,1 0 0,1 1 0,-1-1 0,3-2 0,0 0 0,0-2 0,0 2 0,1-2 0,1 0 0,1-1 0,1-1 0,-2 0 0,4 0 0,1 0 0,2-2 0,1-2 0,1 1 0,-1-1 0,2-2 0,-2 2 0,1-2 0,1 1 0,-3 1 0,2-3 0,-2 2 0,-1-1 0,-2 1 0,1 0 0,0-1 0,-1-1 0,0-1 0,2 0 0,-2 0 0,-1 0 0,-2 0 0,3 0 0,0 0 0,1 0 0,-1-1 0,-2-2 0,1-2 0,-1-2 0,1 1 0,0 1 0,-1-1 0,0-2 0,-3 0 0,4 0 0,-1-1 0,1-1 0,-3 2 0,1-1 0,-2-1 0,-1 1 0,0-1 0,0 0 0,0-1 0,0 1 0,-3 1 0,0 1 0,-1-1 0,1-1 0,-3 0 0,3-3 0,-2 1 0,-1-1 0,2 2 0,-1-1 0,-2-1 0,0 1 0,-1 1 0,0-1 0,0-1 0,0 0 0,0 4 0,0-2 0,-1 1 0,-1-1 0,0 0 0,-4-3 0,0 3 0,-1-1 0,2 2 0,-1-3 0,0 2 0,-1 1 0,1 0 0,1 0 0,-1 0 0,-1 0 0,1 1 0,1 1 0,-1 0 0,-2-1 0,3 1 0,0 0 0,-2 0 0,0 0 0,-1 3 0,0-1 0,0 0 0,0-1 0,-1 2 0,-2-1 0,-2 0 0,3 0 0,0-1 0,0 3 0,1 0 0,2 2 0,0 1 0,-2-1 0,0-1 0,-3 1 0,2 2 0,-1 0 0,-1 0 0,2 0 0,-2 0 0,-1 0 0,1 0 0,1 0 0,-1 0 0,-1 1 0,0 1 0,4-1 0,-2 2 0,1-2 0,-1-1 0,2 1 0,-2 0 0,3 2 0,-1-1 0,-1 1 0,-1 0 0,0 0 0,0 0 0,2-2 0,-2 3 0,1-1 0,-1-1 0,2 5 0,-1-3 0,0 1 0,-1 1 0,2-2 0,-2 3 0,2-2 0,1 1 0,0 1 0,1 1 0,1 0 0,0 1 0,2 0 0,-2 0 0,4 2 0,-3 7 0,1-1 0</inkml:trace>
  <inkml:trace contextRef="#ctx0" brushRef="#br0" timeOffset="1238">219 267 12287,'-8'-6'0,"0"1"0,0 2 0,-1-2 0,5 3 0,1-1 0,6 3 0,2 3 0,3 3 0,0 1 0,2 1 0,2 1 0,1 1 0,0 3 0,2 2 0,0 0 0,-2-2 0,0 0 0,4 3 0,-2-2 0,-2-1 0,2 1 0,-2 1 0,0-1 0,1 0 0,-3-3 0,1 1 0,0 0 0,-2-2 0,-1-2 0,-2-2 0,-1-1 0,-1-2 0,-3 0 0,2-3 0,-4-4 0,0 0 0</inkml:trace>
  <inkml:trace contextRef="#ctx0" brushRef="#br0" timeOffset="1480">420 267 12287,'-3'-8'0,"1"3"0,-3 2 0,2-1 0,0 3 0,3-2 0,0 6 0,-3 2 0,0 4 0,-2 1 0,-1 4 0,-1 1 0,-2 2 0,-1 2 0,-1 2 0,-2 0 0,1 0 0,1-1 0,-1 1 0,1-3 0,3 1 0,1-2 0,2-1 0,-2-6 0,5 0 0,0 0 0,1-1 0,1-3 0,0 0 0,7-4 0,2 1 0</inkml:trace>
  <inkml:trace contextRef="#ctx0" brushRef="#br0" timeOffset="1682">517 444 12287,'5'0'0,"-2"0"0,0 1 0,-1 2 0,1 1 0,-3 4 0,0 0 0,0 0 0,0 0 0,0 1 0,0-1 0,4 3 0,0 2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7.231"/>
    </inkml:context>
    <inkml:brush xml:id="br0">
      <inkml:brushProperty name="width" value="0.04286" units="cm"/>
      <inkml:brushProperty name="height" value="0.04286" units="cm"/>
      <inkml:brushProperty name="color" value="#33CCFF"/>
    </inkml:brush>
  </inkml:definitions>
  <inkml:trace contextRef="#ctx0" brushRef="#br0">161 89 12287,'-8'-4'0,"4"-1"0,0 3 0,1 0 0,2-2 0,-3 2 0,1 0 0,2-1 0,-3-1 0,4 0 0</inkml:trace>
  <inkml:trace contextRef="#ctx0" brushRef="#br0" timeOffset="929">32 154 12287,'-3'8'0,"1"-3"0,-3 1 0,2 0 0,1 1 0,-1 1 0,0 0 0,0 0 0,0 0 0,2 0 0,-2 0 0,2 0 0,1 1 0,0 1 0,0 1 0,0 0 0,0 0 0,0-2 0,0 3 0,0 0 0,0 1 0,0 0 0,1-1 0,1 1 0,0-1 0,4-1 0,-3 2 0,2-1 0,1 1 0,-1-3 0,0 1 0,1 0 0,1 0 0,0-1 0,0-2 0,2 1 0,0-1 0,1-3 0,0-1 0,0 1 0,0-1 0,3-1 0,-1 2 0,2-2 0,-1-1 0,1-1 0,2-1 0,0 0 0,0 0 0,0 0 0,-1 0 0,0 0 0,-2 0 0,0 0 0,3 0 0,-1 0 0,1 0 0,-4 0 0,4 0 0,-1 0 0,0 0 0,1-3 0,0 0 0,-1 1 0,1-2 0,-4 3 0,3-2 0,-2 0 0,0 0 0,-2-2 0,1 1 0,1 1 0,-1-1 0,-1-2 0,2 1 0,-2-3 0,-1 0 0,-1 0 0,-1 0 0,0-1 0,0-1 0,-2 0 0,-1-3 0,0 1 0,0-1 0,2 2 0,-3-1 0,1-1 0,-2 1 0,-2 4 0,1-2 0,1-1 0,-1-1 0,-1 2 0,-1-3 0,0 0 0,0 1 0,0 1 0,0-1 0,0 0 0,0 2 0,0 0 0,-1 1 0,-1-1 0,-1 1 0,-3 3 0,1-4 0,-3 1 0,0-1 0,0 1 0,0-1 0,0-1 0,-1 0 0,-1 3 0,0-1 0,0-1 0,0 1 0,0-2 0,-2 2 0,0 1 0,2 2 0,-2 1 0,1 0 0,-3 0 0,2-1 0,-1 3 0,1 1 0,-1-2 0,2 3 0,-1-2 0,-1 3 0,1 0 0,-2 0 0,-1 0 0,1 0 0,0 0 0,1 0 0,-2 2 0,0 2 0,2 0 0,2-1 0,-1 1 0,0 1 0,2-1 0,-2-1 0,2 2 0,0-1 0,1 1 0,1-1 0,0 2 0,0 0 0,0 0 0,-1-2 0,0 2 0,-1 0 0,0 1 0,3 1 0,-4 0 0,2 0 0,1 0 0,0 1 0,0-1 0,0 0 0,0 0 0,0 0 0,-1 0 0,-2 0 0,5 0 0,-2 0 0,1 0 0,3 0 0,-2 0 0,2-1 0,0 0 0,1-2 0,0 0 0,3 4 0,0-1 0,1 0 0,2 0 0,5 0 0,4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9.093"/>
    </inkml:context>
    <inkml:brush xml:id="br0">
      <inkml:brushProperty name="width" value="0.04286" units="cm"/>
      <inkml:brushProperty name="height" value="0.04286" units="cm"/>
      <inkml:brushProperty name="color" value="#33CCFF"/>
    </inkml:brush>
  </inkml:definitions>
  <inkml:trace contextRef="#ctx0" brushRef="#br0">9 9 12287,'-5'-4'0,"2"0"0</inkml:trace>
  <inkml:trace contextRef="#ctx0" brushRef="#br0" timeOffset="208">1 1 12287,'8'7'0,"-1"-1"0,-1 0 0,0 0 0,0 1 0,1 1 0,1 0 0,0 0 0,0 1 0,0-1 0,1 1 0,-1 1 0,0-1 0,-1 2 0,-1-2 0,-1-1 0,1 0 0,1 0 0,-1-1 0,0-1 0,-4 0 0,4-3 0,-4 3 0,1-5 0,-3 2 0,4-3 0,0 0 0</inkml:trace>
  <inkml:trace contextRef="#ctx0" brushRef="#br0" timeOffset="450">49 130 12287,'-8'13'0,"0"2"0,0-1 0,3-3 0,0 0 0,1-2 0,-1 2 0,3-2 0,0 2 0,1-2 0,1-4 0,1 0 0,1-2 0,3 0 0,3-3 0</inkml:trace>
  <inkml:trace contextRef="#ctx0" brushRef="#br0" timeOffset="805">194 227 12287,'9'1'0,"-1"0"0,0 2 0,-3 0 0,0-3 0,2-1 0,0-2 0,-2-1 0,1-5 0,-1-1 0,-1-1 0,3 0 0,-4 1 0,1-1 0,-1 1 0,0 1 0,-3 1 0,0 0 0,0 0 0,-1 3 0,-1 0 0,-4 2 0,-1 1 0,1 1 0,-1 1 0,-2 1 0,0 1 0,-1 3 0,1 3 0,-1 1 0,0 2 0,6-2 0,-4 1 0,1-1 0,3-1 0,-1 0 0,4 1 0,-2-1 0,0 0 0,3 0 0</inkml:trace>
  <inkml:trace contextRef="#ctx0" brushRef="#br0" timeOffset="1095">178 9 12287,'-8'8'0,"0"0"0,2 1 0,-1 2 0,-2 2 0,0 3 0,-4 1 0,1 1 0,-2 2 0,1 3 0,-1-1 0,-1 3 0,1-3 0,0-3 0,8-3 0,1-2 0,3-8 0,2 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22.918"/>
    </inkml:context>
    <inkml:brush xml:id="br0">
      <inkml:brushProperty name="width" value="0.04286" units="cm"/>
      <inkml:brushProperty name="height" value="0.04286" units="cm"/>
      <inkml:brushProperty name="color" value="#33CCFF"/>
    </inkml:brush>
  </inkml:definitions>
  <inkml:trace contextRef="#ctx0" brushRef="#br0">41 186 12287,'-7'15'0,"0"0"0,2 1 0,2-3 0,-2 5 0,0 0 0,0-1 0,2 0 0,3-1 0,0 1 0,0 2 0,0 0 0,0 4 0,0-2 0,3 2 0,-1-4 0,3 0 0,2-2 0,0-1 0,1 0 0,0 0 0,1-2 0,2-1 0,-2-3 0,4 1 0,-1-2 0,1-1 0,0 0 0,3-1 0,-2-1 0,-1-4 0,4 2 0,1-1 0,1-2 0,1 0 0,-3-1 0,3 0 0,-1-1 0,3-1 0,-4 1 0,0-3 0,0 2 0,-1-1 0,1-3 0,-1 0 0,1-1 0,-1-1 0,-1-1 0,3-1 0,-2-1 0,-1 2 0,-3-1 0,0-1 0,-1-2 0,1-3 0,-3 0 0,3 1 0,-1 1 0,-2 0 0,0 1 0,-1-3 0,-1-1 0,2 1 0,-4 0 0,2 0 0,-2 1 0,-2 1 0,3-1 0,-5 3 0,0-2 0,-1 1 0,-1 2 0,0-2 0,0 1 0,0-1 0,-1 4 0,-2-3 0,-2 1 0,-2 0 0,-1-3 0,0 1 0,-1 0 0,-2 0 0,2 2 0,-2-2 0,1 2 0,0 1 0,0 1 0,-3 1 0,1 0 0,-1 0 0,2 0 0,-1 0 0,-1-1 0,1 1 0,-2 3 0,-1 1 0,1-1 0,0 1 0,4 1 0,-4-2 0,1 2 0,0 1 0,-2 1 0,2 1 0,1 0 0,1 0 0,-1 0 0,-1 1 0,0 1 0,-1 1 0,3 3 0,-1-1 0,-1 2 0,1 1 0,-2-2 0,-1-1 0,2 1 0,2 2 0,1 0 0,0 0 0,-1 0 0,-2 0 0,3 0 0,-1 0 0,2 0 0,1 0 0,0 0 0,0 0 0,0 0 0,0 0 0,3 0 0,0 0 0,1 1 0,-1-1 0,2 1 0,-4 0 0,0 2 0,1-1 0,0 0 0,-1 0 0,0 1 0,2 2 0,3-2 0,-1 1 0,3 0 0,0-2 0,0-1 0,3-2 0,3-2 0,4 2 0,3-2 0</inkml:trace>
  <inkml:trace contextRef="#ctx0" brushRef="#br0" timeOffset="710">234 234 12287,'13'0'0,"-2"0"0,-2 0 0,0 3 0,0-1 0,3 0 0,1-1 0,-4 2 0,2-1 0,-1 0 0,1-1 0,-1-1 0,2 0 0,0 1 0,-2 2 0,-4-2 0,-1 1 0,-3 0 0,0 1 0,-4 2 0,-3 2 0,-6 2 0,-2 1 0,-4 2 0,-1 0 0,0 2 0,-3 2 0,1 0 0,3 0 0,-1-2 0,3-2 0,1 1 0,0-1 0,4-2 0,-2 1 0,2-2 0,3-1 0,4 0 0,1 0 0,2-1 0,2-1 0,4-4 0,2-1 0,2-1 0,1 0 0,2 0 0,0 0 0,3-1 0,-2-1 0,-1 0 0,2-4 0,2 3 0,0-2 0,-2-1 0,-1 2 0,1-2 0,0 1 0,-2 0 0,-3-1 0,1 2 0,-2 1 0,-1-1 0,-3 2 0,0 1 0,-1-1 0,1-1 0,-3 0 0,1 1 0,1-1 0,-3 0 0,4 3 0,-1-3 0,-1 2 0,-1-3 0,1 1 0,-1 2 0,-2-2 0,-1 6 0,-1 2 0,1 0 0,-3 0 0,2 1 0,-1 2 0,-1 0 0,2 0 0,0 0 0,-1 0 0,3 0 0,1-1 0,2-2 0,2-2 0,2-6 0,2-3 0,1-3 0,1-2 0,-2-2 0,-3 1 0,1 1 0,-1-1 0,-2 0 0,1 3 0,-2-2 0,-1 1 0,-1 1 0,-2 2 0,-2 1 0,-2 3 0,-5 3 0,-1 0 0,1 0 0,-1 6 0,-1 2 0,0 2 0,1 2 0,0-3 0,4 1 0,1 0 0,0 1 0,4-2 0,-1 3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5.411"/>
    </inkml:context>
    <inkml:brush xml:id="br0">
      <inkml:brushProperty name="width" value="0.04286" units="cm"/>
      <inkml:brushProperty name="height" value="0.04286" units="cm"/>
      <inkml:brushProperty name="color" value="#FFC114"/>
    </inkml:brush>
  </inkml:definitions>
  <inkml:trace contextRef="#ctx0" brushRef="#br0">0 485 12287,'5'0'0,"0"0"0,1 0 0,-2 0 0,0 0 0,2 0 0,1 0 0,2 0 0,1 0 0,1 0 0,-1 0 0,1-1 0,0-1 0,0 0 0,-1-1 0,2 3 0,0 0 0,2 0 0,-2 0 0,0 0 0,0 0 0,2 0 0,-2 0 0,0 0 0,0 0 0,-1 0 0,0 0 0,-1 0 0,2 0 0,1 0 0,-1 0 0,-1 0 0,0 0 0,0 0 0,-1 0 0,2 0 0,1 0 0,0-3 0,1 2 0,1-1 0,0 1 0,2 1 0,-4-2 0,2-1 0,0 2 0,0 0 0,2-1 0,4-1 0,-1 2 0,-1 0 0,-3-2 0,3 1 0,-1 1 0,0 0 0,-1 1 0,1 0 0,1-1 0,-1-1 0,-2 1 0,1-2 0,-2 3 0,-1 0 0,0 0 0,1 0 0,-1 0 0,0 0 0,1 0 0,-1 0 0,0 0 0,1 0 0,0 0 0,0 0 0,1-1 0,0-2 0,-5 3 0,5-3 0,-1 2 0,0 1 0,-3 0 0,3 0 0,0-2 0,0 0 0,-1-1 0,1 3 0,0 0 0,-1 0 0,-4 0 0,5-1 0,-2 0 0,1-2 0,0 1 0,0 2 0,-1 0 0,1 0 0,-3 0 0,3 0 0,0 0 0,-1 0 0,-1 0 0,-1 0 0,0 0 0,1 0 0,-1-1 0,1 0 0,0-2 0,-2 2 0,2 0 0,-3 1 0,0 0 0,-1 0 0,0 0 0,1 0 0,0 0 0,0 0 0,0 1 0,0 0 0,3 2 0,-1-1 0,-1-2 0,0 0 0,-3 0 0,1 0 0,1 0 0,-1 0 0,0 1 0,0 0 0,2 2 0,-5-1 0,2-2 0,0 0 0,-1 0 0,1 0 0,0 0 0,0 0 0,1 0 0,-1 0 0,0 0 0,-3 0 0,-1 0 0,-3 0 0,0 0 0,-3 0 0,2 0 0,-2 0 0,3 0 0,0 0 0,-3 0 0,-1 0 0</inkml:trace>
  <inkml:trace contextRef="#ctx0" brushRef="#br0" timeOffset="1580">1539 370 12287,'4'0'0,"0"1"0,-4 1 0,0-1 0,0 2 0,2-2 0,1 1 0,1 0 0,-2 0 0,2-1 0,0 1 0,0 0 0,-1 1 0,2-1 0,0 0 0,2 3 0,0-2 0,0 0 0,0 1 0,0 0 0,0-1 0,0-1 0,1 1 0,-4-1 0,1 2 0,1-1 0,-3 0 0,0-1 0,0 0 0,-2 1 0,2-3 0,-3 0 0,0 0 0,-3 0 0,2 0 0,-3 0 0,2 0 0,-3 0 0,-1 2 0,-2 1 0,-1 1 0,0 2 0,-4 0 0,1 1 0,-2 0 0,-3 1 0,2-1 0,-2 0 0,2 0 0,1 0 0,2-2 0,3-1 0,1-1 0,4 0 0,2 0 0,4-3 0,2 4 0</inkml:trace>
  <inkml:trace contextRef="#ctx0" brushRef="#br0" timeOffset="2467">444 41 12287,'7'9'0,"1"2"0,-1 0 0,-3-2 0,-1 2 0,-1 1 0,1-1 0,-1-2 0,-2 2 0,0 0 0,0 1 0,0-6 0,0 1 0,0 0 0,1-4 0,1 2 0,0-4 0,3-1 0,-1-3 0,3-4 0,-2 0 0,0-1 0,0 0 0,2 0 0,0-2 0,-1 1 0,0 1 0,-2 1 0,-1 0 0,3 3 0,-1 2 0,1 1 0,1 2 0,0 1 0,-3 2 0,-1 3 0,0 1 0,-1 2 0,3-2 0,-3 1 0,1-1 0,0-1 0,-2 1 0,1-1 0,-1 0 0,2-3 0,2-2 0,-1-2 0,0-2 0,0-4 0,0-2 0,0 0 0,1-3 0,0 2 0,1-1 0,-1-2 0,1 3 0,-1-1 0,0 0 0,-1 1 0,0-2 0,-1 1 0,-1 1 0,1 0 0,-1 0 0,0-3 0,-1 4 0,-1 0 0,0 2 0,0 3 0,0 3 0,0 5 0,-3 1 0,-1 1 0</inkml:trace>
  <inkml:trace contextRef="#ctx0" brushRef="#br0" timeOffset="2634">723 191 12287,'0'7'0,"0"0"0,0 1 0,0-1 0,0 0 0,0 0 0,4 0 0,0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9.491"/>
    </inkml:context>
    <inkml:brush xml:id="br0">
      <inkml:brushProperty name="width" value="0.04286" units="cm"/>
      <inkml:brushProperty name="height" value="0.04286" units="cm"/>
      <inkml:brushProperty name="color" value="#FFC114"/>
    </inkml:brush>
  </inkml:definitions>
  <inkml:trace contextRef="#ctx0" brushRef="#br0">1089 87 12287,'4'-3'0,"2"-1"0,-4-4 0,0 1 0,1 0 0,-1 2 0,2 1 0,0-1 0,0 1 0,-2-3 0,1 6 0,-3-4 0,0 4 0,-1 1 0,-1 4 0,-2 3 0,-4 1 0,1 1 0,-3 3 0,1 0 0,-3 1 0,0 3 0,-2-1 0,0 3 0,-1 1 0,-2 2 0,-2 0 0,0 4 0,-2 1 0,-2 2 0,-2 1 0,1 0 0,-1 0 0,-1 1 0,-2-2 0,3-2 0,-3 1 0,0-1 0,0 1 0,-1 0 0,1 4 0,-2 3 0,-1 2 0,1-2 0,-2-2 0,1 1 0,1 0 0,2-6 0,-3-1 0,2-1 0,0 1 0,0-2 0,1 7 0,-1-1 0,1-1 0,-1 1 0,2-1 0,1-1 0,3-3 0,5-6 0,-1 0 0,3-4 0,2-3 0,5-2 0,2-3 0,0-2 0,1 0 0,2-4 0,1 3 0,4-5 0,2-2 0,5-2 0,5-4 0,5-5 0,7-8 0,0-3 0</inkml:trace>
  <inkml:trace contextRef="#ctx0" brushRef="#br0" timeOffset="587">982 80 12287,'10'-4'0,"-1"3"0,2-3 0,0 0 0,0 0 0,2-1 0,3-2 0,0 0 0,0 0 0,-1 0 0,-1 2 0,-2 1 0,-3 0 0,-1 0 0,0 1 0,-1-1 0,-3 2 0,1 0 0,-3 1 0,1 2 0,-4 0 0,-1 2 0,1 2 0,-1 0 0,0 1 0,0 1 0,0 3 0,-2 0 0,0 1 0,0 2 0,2 1 0,-2 0 0,0 0 0,0 1 0,1 0 0,0 1 0,-1 1 0,3 1 0,0-2 0,1 1 0,3-2 0,1-1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1.483"/>
    </inkml:context>
    <inkml:brush xml:id="br0">
      <inkml:brushProperty name="width" value="0.04286" units="cm"/>
      <inkml:brushProperty name="height" value="0.04286" units="cm"/>
      <inkml:brushProperty name="color" value="#FFC114"/>
    </inkml:brush>
  </inkml:definitions>
  <inkml:trace contextRef="#ctx0" brushRef="#br0">29 121 12287,'-1'-5'0,"-1"1"0,-3-2 0,2 2 0,0-1 0,0 3 0,1-3 0,-2 3 0,2-3 0,1 2 0,-1-1 0,1 1 0,1-1 0,0 2 0,0-2 0,0 2 0,0 1 0,0-2 0,0 6 0,0 2 0,0 1 0,0 0 0,0 0 0,0 2 0,0 0 0,0 1 0,0-1 0,0 2 0,0-1 0,0 1 0,0 0 0,0 1 0,0-1 0,0 3 0,0-2 0,1 0 0,1-2 0,-1-1 0,1 0 0,-1-1 0,2-1 0,2-1 0,-1-2 0,0-5 0,0-2 0,0-3 0,1-5 0,2 1 0,0-1 0,0 0 0,1 0 0,-1-1 0,-1 1 0,-1 2 0,1 2 0,-2-2 0,0-2 0,2 4 0,-4 1 0,0 5 0,-2-1 0,0 6 0,0 2 0,0 1 0,1 1 0,1 0 0,0 0 0,1 1 0,-1-1 0,0 0 0,0 0 0,1 0 0,0 0 0,1-2 0,-1 0 0,2 0 0,-3 2 0,3-3 0,-1-2 0,4-4 0,-4-3 0,1-4 0,0 0 0,-1 0 0,1-2 0,-1 0 0,0-1 0,1 0 0,-1 1 0,0-2 0,0 1 0,0-1 0,-2 2 0,0 0 0,0 1 0,0 1 0,-1 1 0,1 1 0,-1 0 0,-1 2 0,0 0 0,0 4 0,0-2 0,0 6 0,0 1 0,0 3 0,0 3 0,0 1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4.104"/>
    </inkml:context>
    <inkml:brush xml:id="br0">
      <inkml:brushProperty name="width" value="0.04286" units="cm"/>
      <inkml:brushProperty name="height" value="0.04286" units="cm"/>
      <inkml:brushProperty name="color" value="#FFC114"/>
    </inkml:brush>
  </inkml:definitions>
  <inkml:trace contextRef="#ctx0" brushRef="#br0">29 115 12287,'5'0'0,"-1"0"0,-2 0 0,4 0 0,-2 0 0</inkml:trace>
  <inkml:trace contextRef="#ctx0" brushRef="#br0" timeOffset="1542">36 94 12287,'0'5'0,"0"-1"0,0 2 0,0 0 0,0 1 0,0-3 0,0 0 0,1-4 0,1 0 0,-1-1 0,2-2 0,0-1 0,-1 0 0,2-1 0,-1-1 0,2 2 0,-2 0 0,0-2 0,0 0 0,1 1 0,-3 0 0,2-1 0,1 0 0,-1-1 0,1 0 0,-1 0 0,-1 2 0,-2 0 0,0 0 0,0 1 0,-1 0 0,-1 0 0,1 1 0,-2 2 0,0-2 0,1 1 0,-2 2 0,0-1 0,-2-1 0,1 0 0,3 0 0,-3 2 0,-1 0 0,3 0 0,-2 0 0,2 0 0,-1 0 0,0 0 0,-2 2 0,1 0 0,3 4 0,-3-1 0,4 1 0,-3 1 0,1 0 0,2 1 0,-1-1 0,1 0 0,1 0 0,0 0 0,0 0 0,0 1 0,0-4 0,0 1 0,0 1 0,0 0 0,1 0 0,1 0 0,0-1 0,1-4 0,-1 3 0,0-1 0,1-2 0,0 3 0,1-1 0,0 0 0,1-3 0,1 0 0,-2 0 0,1 0 0,0 0 0,-1-1 0,0-1 0,-1-3 0,3 2 0,-2-7 0,3 2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15.515"/>
    </inkml:context>
    <inkml:brush xml:id="br0">
      <inkml:brushProperty name="width" value="0.04286" units="cm"/>
      <inkml:brushProperty name="height" value="0.04286" units="cm"/>
      <inkml:brushProperty name="color" value="#FFC114"/>
    </inkml:brush>
  </inkml:definitions>
  <inkml:trace contextRef="#ctx0" brushRef="#br0">73 280 12287,'-8'-1'0,"1"-1"0,0 0 0,0 0 0,2 1 0,0-2 0,3 2 0,-3-4 0,4 4 0,-3-3 0,4 4 0,0 0 0,-3 0 0,2 3 0,-4-1 0,3 0 0,-2-2 0,2 0 0,1 0 0,-2 0 0,3 0 0,1 0 0,1 0 0,2 0 0,3 0 0,1 0 0,2 0 0,-1 0 0,2 0 0,2-2 0,1 0 0,1-1 0,1 1 0,0-1 0,0-1 0,-1 2 0,-1 0 0,-1 0 0,-1 0 0,0 1 0,2-2 0,-1 0 0,-1 1 0,2 0 0,-3 2 0,2-1 0,1-1 0,-4 1 0,5-2 0,-2 3 0,1 0 0,0 0 0,0-1 0,1-1 0,2 0 0,-2-1 0,1 3 0,-2 0 0,1 0 0,-5 0 0,4-2 0,0 0 0,-1 0 0,2 1 0,-1 1 0,0 0 0,1 0 0,-1 0 0,0 0 0,-2 0 0,0 0 0,-2 0 0,2 0 0,0 0 0,2 0 0,-2 0 0,0 0 0,1 0 0,0 0 0,1 0 0,1 0 0,-1 0 0,0 0 0,1 0 0,1 0 0,1 0 0,-1 0 0,0 0 0,0-1 0,1 0 0,2-2 0,-3 1 0,3 2 0,-1 0 0,0 0 0,-1 0 0,2 0 0,1-1 0,0-1 0,0 1 0,-2-1 0,0 1 0,0 1 0,-1 0 0,1 0 0,1 0 0,-1 0 0,0-1 0,1 0 0,2-2 0,-1 2 0,-3 0 0,1 0 0,-1-1 0,-1 0 0,-2 0 0,3 2 0,0 0 0,-1 0 0,-4-3 0,4 1 0,0 0 0,-1 1 0,0 1 0,-2 0 0,1 0 0,0 0 0,-3 0 0,2 0 0,-1 0 0,-1 0 0,-1 0 0,1 0 0,0 0 0,0-3 0,1 2 0,2-1 0,-2 1 0,0 1 0,0 0 0,2 0 0,-2 0 0,0 0 0,0 0 0,3 0 0,-1 0 0,0 0 0,1-2 0,-2 0 0,1 0 0,0 1 0,-4 0 0,5 0 0,-3-2 0,-1 2 0,1 0 0,-4 1 0,3-1 0,0-1 0,-4 1 0,2-1 0,-1 1 0,0 1 0,0-1 0,0-1 0,-1 0 0,0 0 0,0 2 0,0 0 0,0-1 0,1-2 0,-1 3 0,0-3 0,-2 2 0,-1 1 0,2-3 0,-3 3 0,0-4 0,-3 1 0,0-2 0,0 1 0,-3 0 0,-2-2 0,1 0 0,0 1 0,-2 0 0,0 0 0,-1 1 0,-1-1 0,0-1 0,-1 0 0,0 1 0,-3 0 0,-1 1 0,0 0 0,-1-3 0,0 3 0,1 0 0,-2-1 0,3 2 0,-3-1 0,2 1 0,1 2 0,1-3 0,2 2 0,1 0 0,1 2 0,0 0 0,3 0 0,1 3 0,3-2 0,2 2 0,0 0 0,4-1 0,-1 2 0,2 0 0,2 0 0,0-3 0,2 2 0,0 0 0,0-1 0,-1 3 0,2-3 0,0 1 0,-1 0 0,2-2 0,-1 2 0,2-1 0,0 1 0,-2-1 0,-1-2 0,0 1 0,1 1 0,-4-1 0,2 1 0,-2 0 0,-1 0 0,0-1 0,0 2 0,-3 0 0,2-1 0,-4 3 0,1-3 0,-3 3 0,3 0 0,-2 2 0,2-3 0,-3-1 0,-1-1 0,-1 1 0,-1 2 0,-3-1 0,-3 1 0,-1 0 0,-2 2 0,-2 3 0,-2-1 0,-3 1 0,1 2 0,-5 2 0,-1 0 0,-1 1 0,2-4 0,0 1 0,1 0 0,3-1 0,4 0 0,4-4 0,0 0 0,5 0 0,4 0 0,7 1 0,3-1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18.078"/>
    </inkml:context>
    <inkml:brush xml:id="br0">
      <inkml:brushProperty name="width" value="0.04286" units="cm"/>
      <inkml:brushProperty name="height" value="0.04286" units="cm"/>
      <inkml:brushProperty name="color" value="#FFC114"/>
    </inkml:brush>
  </inkml:definitions>
  <inkml:trace contextRef="#ctx0" brushRef="#br0">0 176 12287,'0'-5'0,"0"0"0,1 3 0,1-1 0,0 0 0,0 1 0,-2-2 0,0 2 0,0-4 0,0 5 0,1-3 0,2 2 0,-3 1 0,4-2 0,-4 6 0,0 1 0,0 4 0,0 1 0,-1 0 0,-1 2 0,0 0 0,0 0 0,1-1 0,1 1 0,0 0 0,0 0 0,0-2 0,0 1 0,0-2 0,0-1 0,0 0 0,0 0 0,1-3 0,2-2 0,1-3 0,3-3 0,0-2 0,0-2 0,0-1 0,0 0 0,0 0 0,1 0 0,0-2 0,0 2 0,0-1 0,-2 0 0,-1 4 0,2-1 0,-2 1 0,0 0 0,-3 1 0,1 1 0,0 1 0,-2 0 0,2 6 0,-3 2 0,0 2 0,0 0 0,2 1 0,1 0 0,-1 2 0,1-1 0,-1-1 0,3 1 0,0 1 0,-1-1 0,1-4 0,-2-1 0,0 0 0,1 0 0,-1-2 0,-1 2 0,3 0 0,1-4 0,1-4 0,-1 0 0,1-1 0,-1-4 0,3-1 0,-1-1 0,-1 1 0,1-3 0,-1 1 0,0-1 0,0-1 0,0-2 0,0 1 0,1-2 0,-1 1 0,-3 0 0,0 1 0,0 0 0,0 1 0,-2 4 0,0-1 0,-1 0 0,-1 3 0,0 2 0,0 1 0,0 5 0,0 0 0,-2 0 0,-1 5 0,2 1 0,0 0 0,1 1 0,0 1 0,0 2 0,0 1 0,0 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7:34.082"/>
    </inkml:context>
    <inkml:brush xml:id="br0">
      <inkml:brushProperty name="width" value="0.08571" units="cm"/>
      <inkml:brushProperty name="height" value="0.08571" units="cm"/>
      <inkml:brushProperty name="color" value="#00A0D7"/>
    </inkml:brush>
  </inkml:definitions>
  <inkml:trace contextRef="#ctx0" brushRef="#br0">0 334 12287,'0'-13'0,"0"1"0,0 6 0,2-5 0,4 3 0,-4 0 0,5 2 0,-5-5 0,-2-1 0,0-1 0,0 9 0,0-4 0,0 8 0,0 2 0,0 4 0,0 7 0,0 3 0,0-3 0,0-1 0,0 3 0,0 1 0,0 3 0,0-1 0,0 1 0,0 0 0,0-1 0,0 1 0,0 0 0,6-7 0,0 0 0,-2 3 0,-2 2 0,5-5 0,-1 0 0,-2 3 0,6-7 0,1 0 0,7-10 0,1-4 0,-7-6 0,1-11 0,1-2 0,3 2 0,-1-4 0,-1 3 0,-3-1 0,3-2 0,-5 8 0,1-2 0,-1 7 0,0-1 0,-6 5 0,3-2 0,-5-3 0,-2 7 0,0 2 0,0 12 0,2-2 0,2 8 0,2 3 0,-2 2 0,-2 1 0,-2 1 0,2-1 0,5 1 0,-5 0 0,6-1 0,0 1 0,-6 0 0,7-3 0,-1-3 0,-4 1 0,8-6 0,3 3 0,-5-7 0,3 2 0,-7-12 0,6-7 0,1-3 0,-3-3 0,5 1 0,-7-3 0,0-4 0,0-6 0,5 2 0,-5-2 0,0-2 0,1-2 0,-1 4 0,-4-1 0,2 1 0,-1 2 0,-3 2 0,-2 9 0,0-1 0,0 1 0,0-1 0,-9 9 0,7 3 0,-4 14 0,4-3 0,2 8 0,0 3 0,-8 1 0,-3 3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26.104"/>
    </inkml:context>
    <inkml:brush xml:id="br0">
      <inkml:brushProperty name="width" value="0.04286" units="cm"/>
      <inkml:brushProperty name="height" value="0.04286" units="cm"/>
      <inkml:brushProperty name="color" value="#FFC114"/>
    </inkml:brush>
  </inkml:definitions>
  <inkml:trace contextRef="#ctx0" brushRef="#br0">959 0 12287,'7'0'0,"1"0"0,-4 0 0,1 1 0,1 0 0,0 2 0,1-1 0,0-2 0,1 0 0,-4 3 0,1-1 0,1 0 0,-2-1 0,0 2 0,-3 1 0,-1 3 0,-1-3 0,-3 0 0,-1 0 0,1 0 0,-2-2 0,1 1 0,-2 0 0,3-2 0,-1 2 0,-1 1 0,0-3 0,-1 4 0,2-4 0,1 3 0,1-1 0,-3-2 0,5 2 0,-4-3 0,3 0 0,0 0 0,4 0 0,0 0 0,3 0 0,-1 0 0,4 0 0,-1 0 0,-2 0 0,-1 1 0,2 1 0,-2-1 0,1 1 0,0-1 0,1 0 0,-1 0 0,0 2 0,-2-1 0,1-1 0,-1 1 0,1 0 0,-1 3 0,0-4 0,-1 2 0,0 1 0,0 0 0,-2 3 0,-2 0 0,-1-1 0,-1-1 0,-1 1 0,-2-2 0,0 0 0,-3 3 0,1-3 0,0 0 0,1 0 0,1-3 0,0 2 0,-1-2 0,4 0 0,-1-1 0,-1 0 0,2 0 0,0 0 0,2 0 0,-4-3 0,2-1 0</inkml:trace>
  <inkml:trace contextRef="#ctx0" brushRef="#br0" timeOffset="1968">0 2076 12287,'4'-5'0,"-1"0"0,0 3 0,0-3 0,1 0 0,-2 1 0,3 0 0,1 0 0,0 0 0,1-1 0,1-2 0,2 0 0,2-1 0,1 1 0,2-2 0,1-2 0,1 0 0,3 0 0,-1-2 0,2 2 0,3-2 0,-3 2 0,2-1 0,0-1 0,-1-1 0,-1 2 0,-1-1 0,1-1 0,1-1 0,0 1 0,3-3 0,1 1 0,-1 0 0,-3-1 0,1-3 0,0 0 0,-1 3 0,4-2 0,-2 1 0,1 1 0,-1 0 0,-1 3 0,3-2 0,-1 0 0,-1-1 0,-3 4 0,1-3 0,0-1 0,-2 0 0,0 0 0,1-1 0,1-2 0,-1 0 0,0 2 0,1-3 0,-1 0 0,1 0 0,-2 2 0,0-1 0,0 0 0,0 2 0,0 2 0,1 0 0,-1 1 0,2-1 0,-5 5 0,2-3 0,-3 2 0,1 1 0,-3 1 0,2-3 0,-1-1 0,1 2 0,1-1 0,0-1 0,-1 2 0,-1 3 0,-1-1 0,1-1 0,2-1 0,2-3 0,-1 2 0,1-2 0,1-1 0,-2 1 0,2 2 0,-4 2 0,1 0 0,1-1 0,-6 4 0,3-3 0,-2 2 0,1-1 0,-3 2 0,-1 3 0,0-2 0,-1 2 0,2-1 0,-3-1 0,3 0 0,0 0 0,-2 2 0,2 0 0,1 0 0,-1-2 0,1 0 0,2 0 0,0 0 0,-3 0 0,2 2 0,-3 0 0,-2 0 0,0 1 0,0-2 0,-1 2 0,1-1 0,1 0 0,-1 3 0,2-3 0,-2 0 0,-1-2 0,2 3 0,1-1 0,-1-1 0,2 0 0,-3 1 0,1 0 0,0 0 0,1-2 0,-4 3 0,3-1 0,-1-1 0,0 0 0,0-1 0,0 0 0,-1 2 0,0 0 0,0 3 0,0-2 0,0 0 0,-3 0 0,2 1 0,-3-1 0,1 1 0,-2 0 0,3 1 0,-3 1 0,1-2 0,-3 3 0,1-1 0,1-1 0,0 1 0,2-2 0,-1 0 0,2 1 0,-4-1 0,2 0 0,1 2 0,-4-2 0,0 3 0,-4 1 0,-6 1 0,-2 1 0,-1 1 0,-2 1 0,-2 2 0,-2 1 0,-2 1 0,-1 0 0,-1 2 0,-2 0 0,0 0 0,1 0 0,-1 1 0,2-1 0,2-1 0,8-4 0,1 0 0,3-2 0,5-2 0,2-2 0,4 0 0,3 0 0,1 0 0,1-3 0,1-1 0,2 0 0,0-2 0,3 2 0,-1-1 0,1 0 0,-2 1 0,0-1 0,0 0 0,0-1 0,-1 3 0,1-1 0,0 0 0,0 0 0,1 1 0,2-2 0,-2 1 0,-3 0 0,0 0 0,0 2 0,0-1 0,0-1 0,-1 2 0,-1 0 0,0 1 0,-3 0 0,-1-1 0,-2 1 0,1-1 0,-1 1 0,2 1 0,-6 0 0,2 0 0,-2 0 0,3 0 0,0 0 0,0 3 0,0-1 0,0 3 0,0 0 0,0 1 0,0 2 0,0-1 0,-3 0 0,2 1 0,-3 1 0,0 1 0,0 1 0,1 0 0,-2 2 0,0-1 0,-1 1 0,1-1 0,0 0 0,-3 2 0,-3-3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29.340"/>
    </inkml:context>
    <inkml:brush xml:id="br0">
      <inkml:brushProperty name="width" value="0.04286" units="cm"/>
      <inkml:brushProperty name="height" value="0.04286" units="cm"/>
      <inkml:brushProperty name="color" value="#FFC114"/>
    </inkml:brush>
  </inkml:definitions>
  <inkml:trace contextRef="#ctx0" brushRef="#br0">0 111 12287,'1'-7'0,"0"2"0,2 0 0,-1 3 0,-2-1 0,0 3 0,0 1 0,0 1 0,0 2 0,0 3 0,0 1 0,0 2 0,0 1 0,0 3 0,0 1 0,0-1 0,0 0 0,1 1 0,1-1 0,0 0 0,0-3 0,-1-1 0,1-2 0,0-1 0,1-1 0,0-1 0,1-2 0,3-3 0,0-3 0,0-3 0,0-4 0,0-1 0,1 1 0,-1-3 0,0 2 0,0-1 0,0 0 0,0 3 0,1 0 0,-1 0 0,0 0 0,-2 1 0,-1-2 0,2 2 0,-3 3 0,0 1 0,-3 3 0,0 1 0,0 1 0,1 3 0,1 3 0,0 1 0,0 0 0,-2 3 0,1-2 0,2 1 0,-3-1 0,4-1 0,-2-1 0,0 0 0,2-2 0,-3-1 0,2 2 0,0-3 0,-1 0 0,0-3 0,2 0 0,-1-3 0,2-1 0,-1-3 0,1 0 0,0 0 0,0-3 0,2 1 0,-1-1 0,-1 0 0,1 1 0,-2-3 0,1 0 0,0 1 0,-1-3 0,1 3 0,-1-1 0,0 0 0,-2 3 0,-1-2 0,0 0 0,2 3 0,-1 0 0,-2 1 0,0-1 0,0 1 0,-2 4 0,-1 3 0,1 3 0,2 4 0</inkml:trace>
  <inkml:trace contextRef="#ctx0" brushRef="#br0" timeOffset="408">322 111 12287,'5'0'0,"0"0"0,0 0 0,2 0 0,0 0 0,0 0 0,-2 0 0,-1 0 0,2 0 0,-3 0 0,0 2 0,1 0 0,-4 2 0,3-2 0,-2 3 0,-2 1 0,-2 1 0,-1 0 0,-4 1 0,0-1 0,0 0 0,-1 0 0,3 0 0,-4 0 0,2 1 0,2-4 0,0 0 0,1-1 0,4 1 0,-2-3 0,-1 2 0,4-1 0,0-2 0,4 0 0,5-1 0,2 0 0,0-2 0,-1-2 0,3 2 0,1 0 0,1 0 0,-1-3 0,4 2 0,-2 0 0,-3-1 0,0 2 0,1-1 0,-2 0 0,-3 0 0,-1 3 0,-1-5 0,0 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5.647"/>
    </inkml:context>
    <inkml:brush xml:id="br0">
      <inkml:brushProperty name="width" value="0.04286" units="cm"/>
      <inkml:brushProperty name="height" value="0.04286" units="cm"/>
    </inkml:brush>
  </inkml:definitions>
  <inkml:trace contextRef="#ctx0" brushRef="#br0">32 11 12287,'-9'-1'0,"0"-2"0,3 0 0,3-1 0,-1 4 0,4 2 0,1 1 0,2 4 0,3 2 0,3 3 0,-1 1 0,-1 1 0,0 1 0,4-2 0,0 2 0,3 1 0,-2 1 0,3 3 0,0-1 0,3-2 0,-2-3 0,1 4 0,2-1 0,1-1 0,-3 3 0,-1-5 0,1-1 0,-1-2 0,-3 0 0,1-2 0,-3-1 0,0-1 0,-4-5 0,0 2 0,-5-3 0,3-1 0,-9-5 0,1-2 0,-5-2 0,6-1 0,-2-1 0</inkml:trace>
  <inkml:trace contextRef="#ctx0" brushRef="#br0" timeOffset="260">325 53 12287,'-7'4'0,"0"3"0,0 4 0,-5 3 0,-2 4 0,-3 6 0,-6 2 0,-3 6 0,1-1 0,-1 0 0,2-3 0,4-1 0,2-1 0,4-3 0,3-2 0,1-4 0,3-3 0,4-2 0,2-5 0,2 0 0,2 1 0,3-3 0,5-1 0</inkml:trace>
  <inkml:trace contextRef="#ctx0" brushRef="#br0" timeOffset="713">398 335 12287,'0'7'0,"0"0"0,0 1 0,0 2 0,0 3 0,0 1 0,0-3 0,0-4 0,1 1 0,3 1 0,-2-2 0,5-1 0,1-1 0,1-3 0,-2-1 0,0-1 0,2 0 0,0 0 0,1-6 0,0-3 0,-2-5 0,-1-2 0,-2 2 0,2-2 0,-3-1 0,-3 1 0,-1 3 0,0-1 0,-1 4 0,-3 3 0,-1-1 0,-6 4 0,1 1 0,-1-2 0,1 4 0,-1-1 0,0 3 0,-3 2 0,6 6 0,-3-3 0,2 5 0,0 3 0,3 2 0,1 5 0</inkml:trace>
  <inkml:trace contextRef="#ctx0" brushRef="#br0" timeOffset="1010">754 231 12287,'10'0'0,"-3"0"0,0 0 0,1 1 0,2 2 0,0-2 0,2 3 0,0-3 0,2-1 0,4 0 0,-4 0 0,-1 0 0,-2 0 0,4 0 0,2 0 0</inkml:trace>
  <inkml:trace contextRef="#ctx0" brushRef="#br0" timeOffset="1153">764 335 12287,'11'0'0,"-1"0"0,2 0 0,2 0 0,3 0 0,3-4 0,1-2 0</inkml:trace>
  <inkml:trace contextRef="#ctx0" brushRef="#br0" timeOffset="1895">1151 84 12287,'11'1'0,"-1"3"0,2-3 0,1 2 0,2-1 0,1-2 0,-2 3 0,3 1 0,2-2 0,1-1 0,-4 3 0,-2 0 0,-3 1 0,0-1 0,-2 1 0,-2-1 0,-3 3 0,-3 2 0,-2-1 0,-3 1 0,-4 3 0,-5 0 0,1 3 0,-5-1 0,1 0 0,0 1 0,-1-3 0,0 4 0,2-4 0,0-2 0,5-2 0,-1 2 0,0 0 0,3-3 0,1 2 0,0-2 0,4 2 0,2-2 0,1 0 0,0 1 0,0-2 0,1 0 0,2-2 0,3 3 0,5-2 0,-1 1 0,4-4 0,0 2 0,0-3 0,1-1 0,-1 0 0,6 0 0,2 0 0,0 0 0,-2 0 0,-2-1 0,2-2 0,-1 0 0,-4-2 0,1 3 0,-1-2 0,-2 2 0,-2 1 0,0 0 0,-1-3 0,-3 3 0,0-2 0,-3-3 0,3-1 0,-5 1 0,2-1 0,-3 5 0,-2-3 0,-2 6 0,0 3 0,-2 2 0,3 4 0,-2 0 0,2 1 0,1 1 0,1 0 0,0 2 0,0-1 0,0-1 0,0-2 0,0 1 0,5-6 0,1-1 0,4-3 0,0-1 0,1-5 0,-2-3 0,-1-3 0,-1-3 0,-1-5 0,1 3 0,-2 0 0,-1 2 0,-3 2 0,2 2 0,-4-1 0,-3 1 0,-5 4 0,-1 2 0,-2 3 0,-1 1 0,0 1 0,0 3 0,-1 2 0,2-1 0,0 5 0,3-3 0,0 2 0,3 1 0,3 1 0,-1 4 0,4 1 0</inkml:trace>
  <inkml:trace contextRef="#ctx0" brushRef="#br0" timeOffset="2188">1810 199 12287,'11'0'0,"0"0"0,2 0 0,3 0 0,4 0 0,-1 0 0,6 0 0,0 0 0,-1 0 0,-3 4 0,-5-1 0,-1-1 0,-1 4 0,-3 0 0</inkml:trace>
  <inkml:trace contextRef="#ctx0" brushRef="#br0" timeOffset="2344">1810 356 12287,'7'0'0,"1"0"0,4 0 0,4 0 0,4-1 0,1-1 0,1-2 0,2 2 0,-2 1 0,9-4 0,-5-1 0</inkml:trace>
  <inkml:trace contextRef="#ctx0" brushRef="#br0" timeOffset="2603">2344 84 12287,'0'-6'0,"1"2"0,1 5 0,2 3 0,-2 7 0,0 1 0,1 5 0,1 3 0,2 3 0,-4 4 0,3 4 0,0 0 0,-4 6 0,4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9.807"/>
    </inkml:context>
    <inkml:brush xml:id="br0">
      <inkml:brushProperty name="width" value="0.04286" units="cm"/>
      <inkml:brushProperty name="height" value="0.04286" units="cm"/>
    </inkml:brush>
  </inkml:definitions>
  <inkml:trace contextRef="#ctx0" brushRef="#br0">1 185 12287,'0'20'0,"3"-2"0,2-1 0,-1 1 0,1-2 0,3-1 0,-1-6 0,1 0 0,-1-2 0,3-5 0,-3 0 0,2-4 0,1-4 0,1-6 0,-1 0 0,1-2 0,-1-4 0,-1 4 0,0 0 0,-2-1 0,-4 4 0,3-3 0,-1 2 0,-2 2 0,-3-1 0,1 5 0,1 5 0,2 7 0,1 2 0,-3 8 0,3 1 0,0-1 0,1 1 0,2 4 0,-1-1 0,1-3 0,2-1 0,-1-6 0,-1 1 0,-1-1 0,0-4 0,4-4 0,-1-4 0,1-5 0,-5-7 0,1-4 0,0-1 0,-1-2 0,2 0 0,-3 0 0,0 0 0,-1 0 0,0 2 0,-4 1 0,0-2 0,0 2 0,0 2 0,0 0 0,0 1 0,0 2 0,-4 2 0,0 0 0,-2 1 0,4 4 0,-3 6 0,5 6 0,0 4 0</inkml:trace>
  <inkml:trace contextRef="#ctx0" brushRef="#br0" timeOffset="271">377 289 12287,'0'11'0,"0"-1"0,1-1 0,2-1 0,0-1 0,2-3 0,-2 2 0,4-2 0,-1 0 0,1-5 0,0-3 0,-1-3 0,3-2 0,-3-1 0,1-1 0,0 1 0,-5-1 0,2 1 0,-3-1 0,-1 1 0,0-1 0,0 1 0,-1 1 0,-3 2 0,2 2 0,-5 5 0,-1 0 0,0 5 0,0 2 0,1 2 0,3 1 0,-3 1 0,5-1 0,-3 1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36.118"/>
    </inkml:context>
    <inkml:brush xml:id="br0">
      <inkml:brushProperty name="width" value="0.04286" units="cm"/>
      <inkml:brushProperty name="height" value="0.04286" units="cm"/>
    </inkml:brush>
  </inkml:definitions>
  <inkml:trace contextRef="#ctx0" brushRef="#br0">53 283 12287,'0'6'0,"-1"3"0,-3-2 0,2 3 0,-5 0 0,-1 0 0,-6 10 0,-3 2 0</inkml:trace>
  <inkml:trace contextRef="#ctx0" brushRef="#br0" timeOffset="680">356 126 12287,'0'11'0,"4"-1"0,-1 1 0,-1-1 0,0 1 0,-2-1 0,3 4 0,1 0 0,-2-1 0,-1-2 0,0 0 0,2-1 0,0 1 0,2-6 0,-2-1 0,-1-3 0,4-2 0,0-4 0,0-5 0,1-2 0,2-5 0,-1-1 0,-1 2 0,0 0 0,4 3 0,-2-1 0,-2 1 0,-1 5 0,-3 2 0,4 2 0,-1 0 0,1 5 0,0 3 0,-1 3 0,0 6 0,-4 2 0,1 1 0,4 0 0,-3 2 0,-1-3 0,2 0 0,-3-7 0,4 3 0,0-3 0,0-3 0,-3 0 0,3-6 0,0-1 0,0-2 0,1-7 0,2 0 0,-1-1 0,-1 1 0,-3-3 0,1 0 0,1 0 0,0-1 0,-2 3 0,1-2 0,0 3 0,-3 0 0,3 0 0,-2-3 0,0-4 0,-2 3 0,-1 1 0,0 3 0,0 0 0,0 1 0,0-1 0,0 5 0,0 2 0</inkml:trace>
  <inkml:trace contextRef="#ctx0" brushRef="#br0" timeOffset="1013">806 179 12287,'9'6'0,"-1"1"0,-1 2 0,-4-4 0,0 2 0,-6 0 0,-4 4 0,-3-1 0,1-3 0,1-1 0,1-1 0,0 2 0,-3-4 0,4 1 0,2-4 0,8 0 0,2 0 0,5 0 0,3 0 0,-2-1 0,2-2 0,-3 0 0,0 0 0,0 1 0,2 0 0,1-2 0,5-4 0,-3 2 0</inkml:trace>
  <inkml:trace contextRef="#ctx0" brushRef="#br0" timeOffset="1182">1182 105 12287,'0'0'0</inkml:trace>
  <inkml:trace contextRef="#ctx0" brushRef="#br0" timeOffset="1308">1182 179 12287,'0'0'0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802"/>
    </inkml:context>
    <inkml:brush xml:id="br0">
      <inkml:brushProperty name="width" value="0.04286" units="cm"/>
      <inkml:brushProperty name="height" value="0.04286" units="cm"/>
    </inkml:brush>
  </inkml:definitions>
  <inkml:trace contextRef="#ctx0" brushRef="#br0">1 11 12287,'0'-10'0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924"/>
    </inkml:context>
    <inkml:brush xml:id="br0">
      <inkml:brushProperty name="width" value="0.04286" units="cm"/>
      <inkml:brushProperty name="height" value="0.04286" units="cm"/>
    </inkml:brush>
  </inkml:definitions>
  <inkml:trace contextRef="#ctx0" brushRef="#br0">21 1 12287,'0'17'0,"0"0"0,0 2 0,0 1 0,0 1 0,0 0 0,-1 1 0,-3 2 0,3-2 0,-2 3 0,-3 1 0,0 1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5.024"/>
    </inkml:context>
    <inkml:brush xml:id="br0">
      <inkml:brushProperty name="width" value="0.04286" units="cm"/>
      <inkml:brushProperty name="height" value="0.04286" units="cm"/>
    </inkml:brush>
  </inkml:definitions>
  <inkml:trace contextRef="#ctx0" brushRef="#br0">11 84 12287,'-4'-10'0,"1"-1"0,0 1 0,2 0 0,1-1 0,0-4 0,0-1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59.355"/>
    </inkml:context>
    <inkml:brush xml:id="br0">
      <inkml:brushProperty name="width" value="0.04286" units="cm"/>
      <inkml:brushProperty name="height" value="0.04286" units="cm"/>
    </inkml:brush>
  </inkml:definitions>
  <inkml:trace contextRef="#ctx0" brushRef="#br0">1 241 12287,'0'-7'0,"0"0"0,0-1 0,0 2 0,1 0 0,1 0 0,2 1 0,-1 1 0,-3-3 0,3 4 0,2-3 0,0 0 0,-1 0 0,1 3 0,-1-3 0,1 0 0,1 0 0,3 0 0,-2-2 0,3 1 0,0-1 0,0 2 0,-2 1 0,-1 0 0,1 3 0,1-3 0,2 1 0,-1 2 0,0 1 0,-3 1 0,0 0 0,2 1 0,0 3 0,-2 1 0,0 7 0,1 2 0,-3-2 0,-2 2 0,-1-3 0,2 0 0,-3 0 0,2 2 0,-1 1 0,-2-1 0,0 2 0,-2-1 0,0 0 0,-1 1 0,-5-3 0,1 2 0,-3-3 0,0 0 0,-1-1 0,1 1 0,-2-1 0,-2 0 0,3-3 0,-3-1 0,2-1 0,2-3 0,-1-1 0,1-1 0,-1 0 0,1 0 0,1-1 0,0-1 0,2-2 0,4-4 0,-3 1 0,1-2 0,2-1 0,-2-1 0,0 1 0</inkml:trace>
  <inkml:trace contextRef="#ctx0" brushRef="#br0" timeOffset="342">304 210 12287,'0'16'0,"0"-2"0,0-3 0,0 1 0,0 2 0,0-6 0,0 3 0,0-2 0,0-3 0,0 1 0,0-5 0,0 3 0,0-5 0</inkml:trace>
  <inkml:trace contextRef="#ctx0" brushRef="#br0" timeOffset="433">304 304 12287,'0'-11'0</inkml:trace>
  <inkml:trace contextRef="#ctx0" brushRef="#br0" timeOffset="532">293 0 12287,'7'0'0,"0"0"0,-4 0 0,6 5 0,-3 1 0</inkml:trace>
  <inkml:trace contextRef="#ctx0" brushRef="#br0" timeOffset="1554">607 178 12287,'0'-6'0,"0"-3"0,0 2 0,0 1 0,0-1 0,0-1 0,0 2 0,0-1 0,0-1 0,0 2 0,0-1 0,-4 2 0,-3-2 0,-3 2 0,0 5 0,-1 0 0,1 0 0,3 1 0,0 3 0,-1 3 0,-1 2 0,-2 3 0,1 0 0,-1 3 0,1 2 0,-1-3 0,2 2 0,2-1 0,3-2 0,0-2 0,0 0 0,2-1 0,1 1 0,1-1 0,1 0 0,3-3 0,-2-3 0,5-4 0,1 0 0,1 0 0,2 0 0,-1 0 0,1 0 0,-2-4 0,-1-2 0,-1-1 0,1 0 0,1 0 0,1-4 0,-2 1 0,-1-1 0,-1 1 0,1 0 0,-3-1 0,1 1 0,-3 3 0,4 0 0,-1-1 0,-2-2 0,-3 0 0,0 4 0,0 2 0,0 8 0,-1 2 0,-1 4 0,-2 1 0,1-1 0,3 1 0,0-1 0,0 1 0,0-1 0,0 0 0,0-3 0,1-1 0,2-1 0,0 2 0,4-4 0,1 0 0,-2-2 0,1-1 0,1 0 0,1 0 0,2-1 0,-1-3 0,-3 2 0,0-5 0,1-1 0,1-2 0,-2 0 0,0 0 0,1-1 0,2 1 0,0-4 0,0 0 0,-2 1 0,-1 1 0,0 1 0,3-3 0,1-4 0,-5 7 0,0 0 0,-1 2 0,0 4 0,-3 1 0,1-1 0,1 4 0,-4-3 0,-1 7 0,-3 0 0,3 2 0,-4-2 0,1 4 0,3-1 0,-3 1 0,-1-3 0,2 2 0,0-2 0,3 3 0,0-4 0,0 4 0,0-3 0,0 3 0,0-4 0,1 3 0,2-1 0,-1 2 0,5-3 0,2 2 0,-4-2 0,2 2 0,2-1 0,0 1 0,-2 0 0,-1 2 0,-1-2 0,1-1 0,0 3 0,2-1 0,-1 2 0,-5-2 0,2 0 0,-3 1 0,-2 1 0,-3 1 0,-2-2 0,-4-1 0,3-4 0,0 3 0,-1 0 0,-1 0 0,-2-4 0,1 2 0,-1-2 0,1 1 0,0-2 0,-1 3 0,1-3 0,3-1 0,0 0 0,0 0 0,-4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2.167"/>
    </inkml:context>
    <inkml:brush xml:id="br0">
      <inkml:brushProperty name="width" value="0.04286" units="cm"/>
      <inkml:brushProperty name="height" value="0.04286" units="cm"/>
    </inkml:brush>
  </inkml:definitions>
  <inkml:trace contextRef="#ctx0" brushRef="#br0">16 110 12287,'0'8'0,"0"0"0,1 1 0,2 1 0,-2 2 0,2 4 0,0 0 0,-1 0 0,4-4 0,-3-2 0,2-4 0,0 1 0,3-3 0</inkml:trace>
  <inkml:trace contextRef="#ctx0" brushRef="#br0" timeOffset="92">0 15 12287,'8'4'0,"0"0"0,0 4 0</inkml:trace>
  <inkml:trace contextRef="#ctx0" brushRef="#br0" timeOffset="693">174 165 12287,'4'8'0,"-1"0"0,0 0 0,0 0 0,-1 0 0,1-1 0,0 1 0,-1 0 0,-1 0 0,-1 0 0,0 0 0,0-4 0,0-1 0,0-6 0,0-1 0,0-5 0,0-1 0,3-4 0,-1 2 0,2 0 0,1 0 0,-1-1 0,-1 1 0,2-1 0,0 3 0,0 1 0,1-2 0,-3 2 0,1 1 0,0 2 0,0 3 0,2 0 0,1 4 0,-1 2 0,-2 2 0,1 3 0,-1 2 0,-1 0 0,2 3 0,-3 0 0,1 2 0,0-1 0,-1-1 0,1 0 0,-3 0 0,1-3 0,2-1 0,-3-1 0,4-1 0,-1-2 0,-1-1 0,3-4 0,2 0 0,0-4 0,1-1 0,2-2 0,0-1 0,1-3 0,-3-2 0,1-1 0,1-1 0,-1 2 0,1-4 0,-1 3 0,-1 0 0,-1 2 0,-1-1 0,-1 2 0,-2 1 0,2 2 0,-2 0 0,-1 0 0,-1 3 0,-2 2 0,-1 4 0,-1 1 0,0 1 0,1 5 0,-1 4 0,2 5 0,0 3 0,1 5 0,0 1 0,0 3 0,0 2 0,0 3 0,0 1 0,0 4 0,0-4 0,0 3 0,0-4 0,0-3 0,1-8 0,0-1 0,3-3 0,0-5 0,-2-6 0,2-1 0,-1-2 0,-2-4 0,2-3 0,-3-3 0,0-6 0,0-2 0,1-2 0,2-1 0,-2 0 0,2-3 0,-3-1 0</inkml:trace>
  <inkml:trace contextRef="#ctx0" brushRef="#br0" timeOffset="1035">426 118 12287,'6'-16'0,"-1"2"0,1 2 0,1 2 0,1 1 0,0 1 0,0 2 0,-1-1 0,2 6 0,1-2 0,0 3 0,0 3 0,-1-2 0,-1 5 0,-1 0 0,-2 1 0,1 2 0,-3 0 0,-2 3 0,0 0 0,-2-1 0,-1 4 0,-3 2 0,-2-1 0,-1 2 0,0-1 0,-1-1 0,-2-1 0,3-2 0,-3 1 0,2-1 0,2-2 0,0-3 0,0-4 0,2 0 0,3-3 0,1-4 0,2-5 0,4-3 0,3-5 0</inkml:trace>
  <inkml:trace contextRef="#ctx0" brushRef="#br0" timeOffset="1504">584 110 12287,'4'0'0,"2"-1"0,-2-1 0,0 0 0,-1-1 0,2 3 0,-3 4 0,1 1 0,-2 3 0,-1 2 0,0-1 0,0 2 0,0-3 0,0 0 0,0 0 0,0 0 0,0 0 0,0 0 0,0 0 0,0-1 0,3-2 0,1-3 0,2-4 0,-1-3 0,0-2 0,3-2 0,0-1 0,0-1 0,-1-1 0,-1 0 0,-1 0 0,0 1 0,3-2 0,0 4 0,-1-2 0,-1 2 0,0 1 0,-5 3 0,3 1 0,-1 0 0,-2 3 0,2 3 0,-2 3 0,-2 5 0,-1 1 0,0 2 0,0 1 0,1-2 0,1 1 0,0 0 0,0 0 0,0-2 0,0-3 0,0 0 0,0 0 0,1-1 0,1 1 0,0-3 0,3-3 0,-1-3 0,0-2 0,2-3 0,1 0 0,1-3 0,0-2 0,-3 0 0,1 1 0,0-1 0,1-1 0,2 1 0,0-2 0,-2 0 0,0 1 0,0-3 0,0 3 0,-1-1 0,0 3 0,-4 0 0,3 1 0,-2-2 0,0 3 0,-3 3 0,0 3 0,0-1 0,0 6 0,0 2 0,-3 2 0,1 1 0,0 1 0,1 2 0,1-2 0,-1 3 0,-1 1 0,0-1 0,-1-2 0,3 0 0,0 0 0,0 0 0,0-1 0,1 1 0,1-3 0,0-2 0,1 0 0,-2 2 0,1-2 0,0 2 0,3-5 0,1 1 0,2-3 0</inkml:trace>
  <inkml:trace contextRef="#ctx0" brushRef="#br0" timeOffset="1762">781 102 12287,'4'-5'0,"1"0"0,2 2 0,1-1 0,0 3 0,0-3 0,3 0 0,1 2 0,4-1 0,0-1 0,-1 3 0,1-2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8:05.766"/>
    </inkml:context>
    <inkml:brush xml:id="br0">
      <inkml:brushProperty name="width" value="0.08571" units="cm"/>
      <inkml:brushProperty name="height" value="0.08571" units="cm"/>
      <inkml:brushProperty name="color" value="#00A0D7"/>
    </inkml:brush>
  </inkml:definitions>
  <inkml:trace contextRef="#ctx0" brushRef="#br0">1 20 12287,'21'0'0,"5"0"0,-2 0 0,7 0 0,-1 0 0,1 0 0,2 0 0,4 0 0,-3 0 0,-1 0 0,0 0 0,4 0 0,-5 0 0,-5 0 0,-6-2 0,-1-3 0,0-1 0,-10-1 0,-1 7 0,-11 9 0,-5 4 0,-6 4 0,-4 3 0,-9 6 0,0 3 0,0 1 0,-3 5 0,-1 2 0,-9 0 0,2-2 0,4-3 0,-4 1 0,6 4 0,-1-2 0,-1-2 0,9-9 0,-2 2 0,4-5 0,11-10 0,5-2 0,12-9 0,-1-2 0,8-3 0,2-1 0,2-1 0,3 7 0,0 0 0,-1 0 0,3 0 0,2 0 0,2 0 0,0-6 0,-6-1 0,-1 3 0,1 2 0,0-5 0,-1-1 0,1-1 0,-1 0 0,1-4 0,0 4 0,-1 1 0,1-1 0,-1-4 0,-1 4 0,-3 0 0,-2 1 0,-6-1 0,6 3 0,-9 3 0,5-5 0,-9 8 0,8 8 0,3 3 0</inkml:trace>
  <inkml:trace contextRef="#ctx0" brushRef="#br0" timeOffset="1291">647 333 12287,'3'-10'0,"3"3"0,-2-2 0,9 3 0,-6-1 0,6 7 0,0 2 0,7 5 0,-7-3 0,0 9 0,-7 0 0,5 7 0,-2 0 0,-5-1 0,-1-6 0,-6 0 0,-1 3 0,-3 1 0,-1 3 0,3-1 0,-3 1 0,-3-1 0,4-6 0,-4 1 0,3 1 0,-1-4 0,2 2 0,5-9 0,-6 5 0,8-9 0,8 0 0,5 0 0,5 0 0,1-2 0,1-3 0,0-1 0,-7-1 0,0 5 0,2-4 0,-4 3 0,2-3 0,2 4 0,3-7 0,1-2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1.627"/>
    </inkml:context>
    <inkml:brush xml:id="br0">
      <inkml:brushProperty name="width" value="0.04286" units="cm"/>
      <inkml:brushProperty name="height" value="0.04286" units="cm"/>
    </inkml:brush>
  </inkml:definitions>
  <inkml:trace contextRef="#ctx0" brushRef="#br0">24 0 12287,'4'8'0,"0"-4"0,-1 7 0,2-2 0</inkml:trace>
  <inkml:trace contextRef="#ctx0" brushRef="#br0" timeOffset="267">0 142 12287,'0'-8'0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29.437"/>
    </inkml:context>
    <inkml:brush xml:id="br0">
      <inkml:brushProperty name="width" value="0.04286" units="cm"/>
      <inkml:brushProperty name="height" value="0.04286" units="cm"/>
    </inkml:brush>
  </inkml:definitions>
  <inkml:trace contextRef="#ctx0" brushRef="#br0">71 9 12287,'1'5'0,"2"0"0,2 1 0,2 1 0,1 1 0,0 0 0,-1 0 0,4 3 0,0 0 0,2 1 0,1 2 0,1 1 0,0 1 0,1 0 0,0-1 0,-3-1 0,-1-2 0,1-1 0,-1-1 0,-3-1 0,2-1 0,-2-1 0,-5-2 0,0-2 0,-4-4 0,0-1 0,0 1 0,0-3 0,-4 1 0,0-1 0</inkml:trace>
  <inkml:trace contextRef="#ctx0" brushRef="#br0" timeOffset="349">213 72 12287,'-19'24'0,"1"-3"0,-2 2 0,0 3 0,0 4 0,2-3 0,0 3 0,1-4 0,1-3 0,3-7 0,1-1 0,1-3 0,4-2 0,3-5 0,5-2 0,2-6 0,8-5 0,6-4 0</inkml:trace>
  <inkml:trace contextRef="#ctx0" brushRef="#br0" timeOffset="690">434 277 12287,'0'8'0,"0"0"0,-3 0 0,0-1 0,1 1 0,2-3 0,0 2 0,0-3 0</inkml:trace>
  <inkml:trace contextRef="#ctx0" brushRef="#br0" timeOffset="1881">213 103 12287,'5'-3'0,"0"-2"0,-2 0 0,2 0 0,2-1 0,0-1 0,0-1 0,-1 1 0,-1 2 0,0-2 0,3 1 0,0-1 0,0 0 0,0-1 0,-1 2 0,-2 1 0,-1 3 0,-1 0 0,-2 1 0,2 1 0,-5 1 0,-1 1 0,0-1 0,3 3 0,-2-3 0,-1 1 0,1 4 0,-2-2 0,-1 1 0,-2 2 0,-1 3 0,0-1 0,0 1 0,0-1 0,0-1 0,1 0 0,-1 0 0,1-1 0,1 1 0,-1 0 0,2 0 0,-2 0 0,2-4 0,0 0 0,2-1 0,0 2 0,3 3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40.019"/>
    </inkml:context>
    <inkml:brush xml:id="br0">
      <inkml:brushProperty name="width" value="0.04286" units="cm"/>
      <inkml:brushProperty name="height" value="0.04286" units="cm"/>
    </inkml:brush>
  </inkml:definitions>
  <inkml:trace contextRef="#ctx0" brushRef="#br0">0 260 12287,'4'16'0,"-3"-5"0,2-2 0,1 0 0,1-3 0,2 1 0,1-4 0,1-1 0,1-2 0,3-1 0,2-5 0,1-4 0,0-4 0,-3 0 0,-1 0 0,-1-1 0,-1 1 0,-2-1 0,-2 1 0,-1 1 0,-2 2 0,-1 3 0,-2 0 0,-3 0 0,-2 0 0,-6 0 0,-1 1 0,-1 2 0,0 2 0,0 1 0,-3 1 0,0-2 0,0 1 0,4 1 0,2 2 0,0 1 0,-1 1 0,5 3 0,-1-1 0,3 2 0,2 1 0,1-2 0,2 1 0,2 2 0,1 0 0,4-2 0,1-1 0,1-4 0,3-1 0,2-1 0,-1 0 0,-1 0 0,0 0 0,3-1 0,-1 0 0,1-2 0,-3-2 0,0 1 0,-2 1 0,-1-1 0,-2 1 0,0 1 0,0-1 0,-1 0 0,-2 0 0,0 2 0,-4 0 0,2 2 0,0 1 0,-3 3 0,0 2 0,0 3 0,0 0 0,0 3 0,0 1 0,0 1 0,0-2 0,0-1 0,0 0 0,0 1 0,0-4 0,0 2 0,0-3 0,3-3 0,2-2 0,2-3 0,1-4 0,0-3 0,0-3 0,0-3 0,-1 2 0,-1-1 0,-1-2 0,1-1 0,1 0 0,-1 1 0,-1 1 0,-2 2 0,1-1 0,0 0 0,-3 3 0,0 3 0,-1 0 0,0 6 0,0 0 0,-2 3 0,-1 6 0,1 1 0,1 3 0,0 0 0,0-1 0,-2 0 0,1 1 0,1-3 0,1 2 0,0 0 0,0-3 0,0 0 0,1-2 0,1-1 0,1-1 0,0-2 0,0 1 0,2 0 0,2-1 0,2-3 0,1 0 0,-3-4 0,1-1 0,1-3 0,1-3 0,0 3 0,-3-3 0,-1 2 0,0-2 0,-1 1 0,3-2 0,-1 1 0,-2 1 0,1 0 0,-2 0 0,-1-3 0,1-2 0,1 2 0,-2 1 0,-1-1 0,2 1 0,-3 1 0,1-1 0,-1 1 0,-1 1 0,0 4 0,0 1 0,0-1 0,0 2 0,-1 1 0,-1 3 0,1 0 0,-3 0 0,4 0 0,0 0 0,0 3 0,0-2 0,0 6 0,0-2 0,0 2 0,0 5 0,0 1 0,0 2 0,0 0 0,0 2 0,0 1 0,0 1 0,0 1 0,0-2 0,1 2 0,1-3 0,0-2 0,4-2 0,-3 0 0,1-5 0,-1-2 0,3-4 0,0 0 0,1-4 0,-2-2 0,-1-4 0,1-1 0,-1-1 0,1 1 0,3-2 0</inkml:trace>
  <inkml:trace contextRef="#ctx0" brushRef="#br0" timeOffset="837">418 142 12287,'9'0'0,"1"0"0,0 0 0,2 0 0,2-1 0,0-1 0,0 1 0,6-3 0,-2 2 0,0-1 0,2-2 0,-4 1 0,2 0 0,-1-2 0,-5 1 0,1 1 0,-3-1 0,1 1 0,-5 2 0,1-1 0,-2-1 0,-3 3 0,-3-2 0,-1 3 0,1 0 0,-5 3 0,3 3 0,0 1 0,3 1 0,0-1 0,1 1 0,2-3 0,-2 2 0,1-2 0,-1-1 0,0-1 0,2-3 0,-2 0 0,2 0 0,-3 0 0,0 0 0,0 4 0,0 1 0,0 5 0,-1 4 0,0 5 0,-2 4 0,-1 5 0,3 6 0,-2 1 0,1 1 0,1-6 0,1 1 0,0-2 0,0-1 0,0-5 0,0-1 0,0-4 0,0-3 0,1-5 0,1 1 0,1-2 0,-1-6 0,-1-3 0,2-4 0,-2-3 0,1-2 0,-1-1 0,-1-4 0,0-1 0,4-4 0,0-1 0</inkml:trace>
  <inkml:trace contextRef="#ctx0" brushRef="#br0" timeOffset="1158">655 150 12287,'2'-5'0,"2"-1"0,0 1 0,2 0 0,1 0 0,1-1 0,0 2 0,3 0 0,0 4 0,0 0 0,1 0 0,-1 1 0,-1 2 0,0 2 0,0 2 0,-1 2 0,-2 1 0,-2 0 0,-2 0 0,-2 1 0,-1 1 0,-1 0 0,-2 2 0,-1 1 0,-5 0 0,-1-1 0,0-1 0,-3-3 0,2 3 0,1-2 0,-2-1 0,3-2 0,-1-1 0,1 0 0,1-2 0,3-3 0,0 0 0,3-1 0,2-4 0,4-2 0</inkml:trace>
  <inkml:trace contextRef="#ctx0" brushRef="#br0" timeOffset="1838">852 126 12287,'0'8'0,"0"0"0,0 0 0,0 0 0,-3 1 0,1 0 0,0 3 0,1 0 0,1 1 0,0 0 0,0-1 0,0 1 0,0-1 0,0-5 0,0 1 0,1-2 0,1-1 0,1 0 0,1-2 0,2-1 0,2-5 0,-3-2 0,0-5 0,1-1 0,1-1 0,-1 1 0,-1-2 0,0-1 0,-1-1 0,3 2 0,-2 0 0,0 0 0,0 0 0,-3 2 0,1 3 0,-2 0 0,2 0 0,-2 4 0,2 2 0,-3 8 0,-3 4 0,2 4 0,-2 2 0,0 0 0,0-1 0,1 1 0,2-1 0,0-1 0,0-1 0,0-2 0,0 1 0,0-1 0,0-3 0,1-3 0,1-2 0,3-1 0,0-1 0,0-3 0,1-2 0,1-4 0,1-3 0,0 1 0,0-3 0,0-2 0,0 2 0,0-1 0,0 0 0,3-1 0,-5 2 0,2 0 0,-1-1 0,0-1 0,-2 2 0,-1 1 0,1 0 0,-1 3 0,-2-1 0,1 1 0,-2-2 0,-1 1 0,0 2 0,0 0 0,0 0 0,0 3 0,0-1 0,0 5 0,0-3 0,0 4 0,0 0 0,0 4 0,0 1 0,0 2 0,0 1 0,0 1 0,0 1 0,0 3 0,0 3 0,0 1 0,-1 3 0,-2 0 0,2 1 0,-2 2 0,3-2 0,0-3 0,0-1 0,3-2 0,2-2 0,-1-3 0,3-4 0,-2-1 0,3-2 0,3-1 0,-3-2 0,3-3 0,-2-4 0,-2-3 0,1-4 0,4 2 0,0-4 0</inkml:trace>
  <inkml:trace contextRef="#ctx0" brushRef="#br0" timeOffset="2181">1017 110 12287,'4'-4'0,"0"0"0,4 2 0,1-2 0,1 0 0,0 1 0,2-1 0,1 1 0,-1 1 0,0 0 0,2 0 0,-1 0 0,-3-1 0,1 3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8.614"/>
    </inkml:context>
    <inkml:brush xml:id="br0">
      <inkml:brushProperty name="width" value="0.04286" units="cm"/>
      <inkml:brushProperty name="height" value="0.04286" units="cm"/>
    </inkml:brush>
  </inkml:definitions>
  <inkml:trace contextRef="#ctx0" brushRef="#br0">16 1 12287,'0'8'0</inkml:trace>
  <inkml:trace contextRef="#ctx0" brushRef="#br0" timeOffset="242">0 119 12287,'8'8'0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035"/>
    </inkml:context>
    <inkml:brush xml:id="br0">
      <inkml:brushProperty name="width" value="0.04286" units="cm"/>
      <inkml:brushProperty name="height" value="0.04286" units="cm"/>
    </inkml:brush>
  </inkml:definitions>
  <inkml:trace contextRef="#ctx0" brushRef="#br0">1 0 12287,'9'0'0,"4"1"0,1 1 0,1 2 0,2-2 0,1 2 0,2-1 0,-1-1 0,0-1 0,0-1 0,0 0 0,1 0 0,-1 0 0,-6 0 0,-2 0 0,1 0 0,-3 0 0,-3 0 0,-5 1 0,-1 3 0,-4-1 0,-6 5 0,-1 4 0,-5 2 0,0 5 0,-7 4 0,2-1 0,-2 2 0,6-6 0,-2 3 0,1 0 0,0 0 0,2-4 0,2-2 0,1-1 0,1-3 0,7-1 0,-4-2 0,4-2 0,2-4 0,4 2 0,2-4 0,3 0 0,0 1 0,0 2 0,2 0 0,0-1 0,2 0 0,1 0 0,0 1 0,2 0 0,3-2 0,-2-1 0,1 0 0,2 0 0,-2 0 0,0 0 0,0 0 0,0 0 0,0 0 0,2 0 0,-2 0 0,-1 0 0,0 0 0,-3 0 0,2 0 0,0 0 0,-3 0 0,-1 0 0,-2 0 0,-1 0 0,-4 0 0,7 0 0,-4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240"/>
    </inkml:context>
    <inkml:brush xml:id="br0">
      <inkml:brushProperty name="width" value="0.04286" units="cm"/>
      <inkml:brushProperty name="height" value="0.04286" units="cm"/>
    </inkml:brush>
  </inkml:definitions>
  <inkml:trace contextRef="#ctx0" brushRef="#br0">10 1 12287,'0'9'0,"-1"1"0,-2 0 0,0-1 0,0 1 0,3-1 0,0 1 0,0 0 0,0-1 0,0 1 0,0-1 0,0-2 0,0-1 0,1 0 0,2 0 0,3-2 0,3-4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626"/>
    </inkml:context>
    <inkml:brush xml:id="br0">
      <inkml:brushProperty name="width" value="0.04286" units="cm"/>
      <inkml:brushProperty name="height" value="0.04286" units="cm"/>
    </inkml:brush>
  </inkml:definitions>
  <inkml:trace contextRef="#ctx0" brushRef="#br0">0 0 12287,'0'7'0,"0"-1"0,0 1 0,0 2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4.461"/>
    </inkml:context>
    <inkml:brush xml:id="br0">
      <inkml:brushProperty name="width" value="0.04286" units="cm"/>
      <inkml:brushProperty name="height" value="0.04286" units="cm"/>
    </inkml:brush>
  </inkml:definitions>
  <inkml:trace contextRef="#ctx0" brushRef="#br0">1 1 12287,'3'6'0,"0"0"0,-1 2 0,2-3 0,0 2 0,-2 0 0,0-3 0,0 1 0,1-1 0,1-3 0,0 2 0,1-6 0,5-2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480"/>
    </inkml:context>
    <inkml:brush xml:id="br0">
      <inkml:brushProperty name="width" value="0.04286" units="cm"/>
      <inkml:brushProperty name="height" value="0.04286" units="cm"/>
    </inkml:brush>
  </inkml:definitions>
  <inkml:trace contextRef="#ctx0" brushRef="#br0">1 0 12287,'0'11'0,"0"2"0,1 4 0,2 4 0,-2 9 0,3 7 0,-1 5 0,1 2 0,-1-7 0,-3 1 0,0-4 0,0-3 0,0-7 0,0-5 0,0-5 0,0-3 0,0-6 0,0-5 0,0-6 0,0-3 0,0 0 0,0-2 0,0-2 0,0 2 0,0-5 0,1-2 0,2 0 0,-1-1 0,5 1 0,-1 1 0,-1 1 0,3 1 0,-4-1 0,2 3 0,1 2 0,-2 5 0,2 1 0,0 0 0,-1 2 0,0 4 0,0 3 0,0 6 0,1 1 0,-3 4 0,1 0 0,-1 0 0,-1-3 0,-2 3 0,1 0 0,2 0 0,-1-2 0,-3 2 0,1-1 0,2-2 0,-2-2 0,2 0 0,-1 0 0,2-1 0,-3-2 0,2-1 0,2-5 0,2-1 0,0-4 0,1-7 0,-2-1 0,2 0 0,0-4 0,2 2 0,-2 0 0,-1 0 0,1 1 0,-2 3 0,-1 1 0,-2-1 0,1 1 0,0-1 0,-1 5 0,-3 5 0,0 6 0,0 3 0,0 3 0,0 1 0,0-1 0,1-2 0,1-3 0,1-1 0,-1 2 0,-1-3 0,-1 2 0,1-2 0,3 1 0,-3-1 0,7-5 0,-2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633"/>
    </inkml:context>
    <inkml:brush xml:id="br0">
      <inkml:brushProperty name="width" value="0.04286" units="cm"/>
      <inkml:brushProperty name="height" value="0.04286" units="cm"/>
    </inkml:brush>
  </inkml:definitions>
  <inkml:trace contextRef="#ctx0" brushRef="#br0">0 0 12287,'10'6'0,"0"6"0,-1-1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8:08.384"/>
    </inkml:context>
    <inkml:brush xml:id="br0">
      <inkml:brushProperty name="width" value="0.08571" units="cm"/>
      <inkml:brushProperty name="height" value="0.08571" units="cm"/>
      <inkml:brushProperty name="color" value="#00A0D7"/>
    </inkml:brush>
  </inkml:definitions>
  <inkml:trace contextRef="#ctx0" brushRef="#br0">0 79 12287,'20'-11'0,"-1"2"0,1 1 0,0 5 0,1-3 0,3 1 0,2-1 0,1 4 0,-8-5 0,1 5 0,-1 2 0,1-7 0,0 1 0,-1 2 0,1 1 0,-7 3 0,0 0 0,2 0 0,-6 0 0,0 0 0,-12 9 0,-3 4 0,-7 5 0,-5 1 0,-3 3 0,-3 2 0,-3 2 0,4-2 0,-1 4 0,0-2 0,-2 1 0,2 1 0,2-6 0,2 4 0,1-4 0,-1-3 0,7-6 0,2 0 0,2 3 0,3-6 0,6 4 0,2-10 0,4 2 0,8-3 0,-4-3 0,4 0 0,1-3 0,2-3 0,9 4 0,0-7 0,-2 2 0,-2 1 0,4-7 0,0 4 0,1 0 0,1 1 0,-6-5 0,4 6 0,-4 1 0,-3-3 0,1 7 0,-1-7 0,1 0 0,0 7 0,-1-4 0,1-5 0,-1 0 0</inkml:trace>
  <inkml:trace contextRef="#ctx0" brushRef="#br0" timeOffset="200">627 216 12287,'0'20'0,"0"-1"0,0 1 0,0-1 0,0 1 0,0 0 0,0-1 0,0 1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7.417"/>
    </inkml:context>
    <inkml:brush xml:id="br0">
      <inkml:brushProperty name="width" value="0.04286" units="cm"/>
      <inkml:brushProperty name="height" value="0.04286" units="cm"/>
    </inkml:brush>
  </inkml:definitions>
  <inkml:trace contextRef="#ctx0" brushRef="#br0">68 404 12287,'6'0'0,"0"-1"0,-2-2 0,0 2 0,-2-4 0,2 1 0,-1-1 0,-2-4 0,2 3 0,-2-3 0,2 3 0,-2-3 0,-1 0 0,-1-1 0,-2 1 0,1 3 0,-3 2 0,-1 1 0,1 0 0,-1 0 0,-4 7 0,0 2 0,1 3 0,0 0 0,2 1 0,0-1 0,2 4 0,-2 0 0,1-1 0,2-2 0,1 3 0,3 0 0,0-1 0,0-1 0,0-2 0,0 1 0,0-1 0,0 1 0,1-4 0,2 0 0,3-2 0,0-1 0,0-3 0,2 0 0,0 0 0,1-1 0,-2-2 0,1-3 0,2-3 0,-3-2 0,3-2 0,1-3 0,1-2 0,-2-1 0,-4 0 0,1-1 0,2-3 0,-1 2 0,0-4 0,-3 1 0,0-1 0,1 4 0,-3-3 0,-1 2 0,-1-1 0,-1 1 0,0 4 0,0 1 0,0 1 0,-1 1 0,-2-1 0,-2 3 0,-1 2 0,1 5 0,2-1 0,1 5 0,-5-1 0,5 6 0,-1 5 0,1 3 0,-1 5 0,1 3 0,-4 0 0,2 1 0,2 3 0,-2-2 0,0 3 0,2 1 0,1 0 0,-2-3 0,0 3 0,1-1 0,0 1 0,2-6 0,0 2 0,0 1 0,0-2 0,4-6 0,0-3 0,1-2 0,3-1 0,0-2 0,2 0 0,0-2 0,-1-3 0,1-1 0,-1 0 0,1 0 0,0 0 0,0-5 0,2-1 0,1-2 0,-1-2 0,-2 0 0,0 1 0,0-2 0,-1-2 0,1 5 0,-2-4 0,0 0 0,-2 1 0,-4 1 0,3 1 0,-2 2 0,0 0 0,0 1 0,-3-4 0,0 1 0,-3-1 0,-1 2 0,-2 0 0,-1 2 0,-2 2 0,0-1 0,-1 1 0,1-3 0,-1 4 0,0 1 0,2 5 0,0 5 0,2 4 0,3-1 0,-3 5 0,2 1 0,2 2 0,-2 0 0,0 0 0,2-1 0,1-2 0,1 1 0,0-4 0,0-1 0,0-1 0,0-2 0,1 0 0,3-3 0,1-2 0,4-5 0,1-2 0,0-3 0,-1-6 0,1-2 0,0-1 0,-1-2 0,1-4 0,-1-2 0,1 2 0,0-3 0,-2 2 0,0-1 0,-2 0 0,-1 2 0,3-4 0,-3 2 0,-1 1 0,0 2 0,-4 2 0,0 1 0,0 1 0,0 1 0,0-1 0,-1 3 0,-3 2 0,3 5 0,-3 0 0,0 2 0,2-2 0,-5 3 0,5-1 0,-2 5 0,3 3 0,-1 2 0,-2 3 0,-2 3 0,3 2 0,0 1 0,-2 2 0,4 1 0,-2 3 0,1 0 0,-1 2 0,2 0 0,-3-2 0,3 3 0,1 0 0,0-2 0,0 0 0,0-1 0,0-2 0,1-1 0,3-2 0,1-2 0,0 0 0,4-7 0,-3 3 0,3-2 0,0-3 0,1-2 0,0-2 0,-1-1 0,1-1 0,-1-1 0,1-3 0,0 0 0,-4-1 0,1-3 0,0 1 0,2-2 0,-3 5 0,0-6 0,1 0 0,-2 1 0,3 1 0,-4-4 0,0 3 0,0 0 0,0 4 0,-3-1 0,1 0 0,1-2 0,0 3 0,-3-1 0,0 0 0,-1 1 0,-2 0 0,1 4 0,-5-2 0,0-1 0,2 4 0,-2-2 0,2 3 0,-3 2 0,2 3 0,-2 0 0,3 1 0,0 4 0,1-1 0,1 1 0,-1 1 0,1 1 0,0 0 0,-2 0 0,4 2 0,-2-1 0,2 0 0,1 0 0,0-2 0,1 2 0,1-2 0,2-2 0,3 1 0,-1-2 0,2 0 0,-2-2 0,3-4 0,-3 2 0,4-3 0,3-1 0,-5 0 0,5-1 0,2-3 0,-2-1 0,0-4 0,-3-1 0,0 0 0,0 0 0,-2-2 0,0-2 0,-2-1 0,-1 2 0,3-2 0,-3 1 0,-1 3 0,1-1 0,-3 0 0,1-1 0,0 0 0,-4 8 0,-2 2 0,2 3 0,-2 4 0,2 5 0,1 3 0,-1 1 0,-2-1 0,0 2 0,1 1 0,1-5 0,1 1 0,0 1 0,0 0 0,0-3 0,0 1 0,0-5 0,0-1 0,1-8 0,1-2 0,1-3 0,2 0 0,-3-1 0,2 1 0,1-1 0,1-1 0,1 0 0,0-2 0,0 1 0,2-2 0,-1 1 0,0 2 0,-2 0 0,-1 1 0,3 2 0,-2 1 0,1-1 0,-2 8 0,-1-1 0,0 5 0,-1 5 0,0-2 0,-3 7 0,0-1 0,0 0 0,0 3 0,0-4 0,0 1 0,0 1 0,0-3 0,0 2 0,0-3 0,0 0 0,1-1 0,2 0 0,4-3 0,1-1 0,6-1 0,1 1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54.839"/>
    </inkml:context>
    <inkml:brush xml:id="br0">
      <inkml:brushProperty name="width" value="0.04286" units="cm"/>
      <inkml:brushProperty name="height" value="0.04286" units="cm"/>
    </inkml:brush>
  </inkml:definitions>
  <inkml:trace contextRef="#ctx0" brushRef="#br0">29 289 12287,'0'-9'0,"0"-1"0,0 1 0,0-1 0,0 3 0,0 1 0,0-1 0,0 1 0,0 0 0,0-2 0,0 0 0,0-2 0,0 1 0,0-1 0,0 0 0,0 4 0,0 0 0,0-2 0,0 0 0,0-2 0,0 0 0,0 1 0,1 0 0,2 2 0,0 0 0,0 1 0,-3-4 0,0 1 0,0 2 0,0 1 0,0-2 0,0 3 0,0-1 0,0 3 0,0-1 0,0 4 0,0 0 0,0 4 0,0-2 0,0 2 0,0-4 0,0 0 0,3-1 0,0-2 0,1 1 0,-4-2 0,0 4 0,0 0 0,0-4 0,1 3 0,2-2 0,-2 2 0,3 1 0,-4 0 0,0 0 0,0 4 0,0-2 0,0 4 0,-4 1 0,-1 2 0</inkml:trace>
  <inkml:trace contextRef="#ctx0" brushRef="#br0" timeOffset="2461">20 203 12287,'-7'0'0,"2"-1"0,1-2 0,0 0 0,4-3 0,0 3 0,0-4 0,0 0 0,2 2 0,0-2 0,2 0 0,1-2 0,-1 3 0,1-1 0,0 0 0,1-2 0,-1 0 0,2 0 0,0 2 0,0 0 0,-1 1 0,0-3 0,1 2 0,2 0 0,-3 4 0,1-3 0,0-2 0,2 3 0,0-1 0,1 3 0,0 0 0,-4 3 0,0 3 0,-3 3 0,1 3 0,0 1 0,-3 1 0,2 0 0,-1 2 0,-2-1 0,0 2 0,0 0 0,0 0 0,0 0 0,0 2 0,0-3 0,0 1 0,0 0 0,0-1 0,0-3 0,0 0 0,0 3 0,0-5 0,1 1 0,2 0 0,-1-2 0,3 1 0,0-2 0,2-4 0,-1 2 0,3-3 0,0-2 0,-2-2 0,-1 0 0,1-4 0,2 1 0,1-1 0,0-3 0,-1 5 0,2-7 0,1 0 0,1 2 0,-1-2 0,-3 0 0,-1-1 0,2 2 0,-6-3 0,6 1 0,-2 1 0,1 2 0,-3-1 0,0-1 0,-2-1 0,0 0 0,-2 4 0,2-1 0,-1 4 0,-3-1 0,0 4 0,0-3 0,-3 3 0,-1-4 0,0 5 0,1-1 0,-2 2 0,-5 1 0,4 0 0,-1 0 0,1 0 0,-3 1 0,3 2 0,-2-1 0,4 4 0,-1-2 0,-1 3 0,-1 0 0,1 1 0,2 2 0,-1-1 0,1 2 0,2 2 0,0-2 0,2 1 0,0 0 0,0 1 0,0-2 0,0 2 0,0-2 0,0 2 0,5-2 0,1 2 0,3-3 0,-3 0 0,1-2 0,0 0 0,2-2 0,-3-4 0,0 2 0,2-2 0,0 1 0,2-2 0,0 2 0,-1-2 0,1-1 0,-1-3 0,1 0 0,0 0 0,-1-2 0,1 1 0,0-3 0,-1 0 0,1 0 0,-1-2 0,1 0 0,0-1 0,-4 3 0,0-1 0,1 0 0,-2 0 0,3 1 0,-4-3 0,0 0 0,0 1 0,1-1 0,-3 1 0,1-1 0,-1 0 0,-1 4 0,-1 0 0,0-2 0,0-1 0,0 0 0,0 4 0,-1 0 0,-2 5 0,1 1 0,-3 3 0,0 3 0,3 5 0,0-2 0,0 4 0,-1 0 0,0 2 0,1-1 0,0 0 0,-1-1 0,1-2 0,1 0 0,1 0 0,0 4 0,0-5 0,1-1 0,2-2 0,2-4 0,5 0 0,0-3 0,-1-2 0,1-3 0,1-3 0,1-5 0,-1 0 0,2-2 0,-2-1 0,-2 0 0,1-1 0,-2-3 0,0 3 0,-2 4 0,-4 0 0,2 0 0,-3-1 0,-1 0 0,0 4 0,0 4 0,-1 1 0,-2 8 0,0 2 0,1 2 0,1 0 0,0 1 0,-1 1 0,-1 1 0,-1 0 0,4-2 0,0 1 0,0-1 0,0 1 0,0 0 0,0-1 0,0 1 0,0-1 0,0 1 0,0 0 0,0-1 0,1-2 0,2-1 0,1 1 0,1-2 0,-2 2 0,4-3 0,0-2 0,2-1 0,-3-1 0,1 0 0,0 0 0,2 0 0,-3-5 0,0-1 0,2-4 0,1-2 0,0 0 0,1-3 0,-1 0 0,1 0 0,-4-1 0,1-3 0,-1 1 0,0 2 0,-1-3 0,-3 4 0,1-1 0,-1 0 0,-1 5 0,-1-2 0,0 2 0,0 6 0,0 2 0,0 7 0,0 6 0,0 4 0,0 1 0,0 1 0,0 2 0,0 0 0,0-2 0,0 0 0,0 0 0,0-1 0,0-1 0,0-5 0,0 1 0,0-1 0,0-2 0,0-1 0,0-4 0,0 2 0,0-8 0,0-2 0,0-3 0,0 0 0,0-1 0,0 1 0,0-1 0,0 0 0,0 1 0,0-1 0,0-1 0,0 0 0,0-2 0,0 1 0,0 1 0,1 1 0,3-3 0,0 6 0,3-3 0,0 2 0,0 3 0,5-2 0,1 2 0,0 1 0,1 0 0,-4 1 0,3 3 0,-1 0 0,1 0 0,-6 0 0,3 0 0,-2 0 0,0 1 0,-2 2 0,-3 3 0,-2 3 0,-1 0 0,0 2 0,-1 2 0,-2 3 0,1-1 0,-3 0 0,-1 0 0,1 0 0,3-3 0,-1 1 0,1 0 0,-2 0 0,3 0 0,-2-4 0,2 1 0,1 0 0,0-4 0,1-1 0,2 0 0,3-2 0,3-3 0,1 0 0,1-1 0,0-2 0,2-5 0,-1-4 0,-1 2 0,-1-4 0,1 1 0,-2 0 0,3-3 0,-5 2 0,0 0 0,0 1 0,0 0 0,-4 3 0,-1 0 0,-1 1 0,-1-1 0,-1 1 0,-2 0 0,-3 3 0,-6-2 0,-1 5 0,0 1 0,-1 1 0,4 1 0,-3 0 0,1 0 0,-1 0 0,6 1 0,-3 1 0,2 2 0,-1 2 0,3-3 0,0 3 0,2 2 0,1-3 0,3 1 0,0-2 0,1 1 0,2-1 0,3-1 0,3-3 0,2-1 0,2-2 0,-3 2 0,3-3 0,-1 1 0,1-1 0,-3-2 0,3 2 0,-2 0 0,-1-1 0,2-1 0,1 2 0,-1-1 0,-1 1 0,-2 0 0,1 2 0,-1-2 0,1 1 0,0 3 0,-4 0 0,-1 1 0,0 2 0,-3 4 0,-1 1 0,-1 2 0,0 0 0,0-1 0,0 2 0,0 2 0,0 3 0,0 2 0,0-2 0,0-1 0,0-1 0,0-2 0,-3-2 0,0 0 0,0-1 0,2-3 0,1-2 0,0-5 0,0-2 0,0-4 0,0-1 0,0-2 0,0 0 0,0-3 0,4 2 0,0-2 0,0 3 0,0 0 0,3 0 0,-3 1 0,1-1 0,3 0 0,-3 1 0,1-1 0,-1 1 0,0-1 0,2 0 0,2 1 0,1-1 0,-4 5 0,0 1 0,-1 0 0,0 1 0,-2 0 0,4 3 0,-4 0 0,3 0 0,-3 1 0,0 2 0,-2 4 0,-1 1 0,0 0 0,0 0 0,0 3 0,0 0 0,-3 0 0,-1 1 0,2 1 0,1-1 0,1-2 0,-1 0 0,-1 1 0,-1 1 0,0-1 0,3 2 0,0-2 0,0-2 0,1 1 0,1-1 0,1 1 0,3-4 0,-1 0 0,0-2 0,3-2 0,0-1 0,6-1 0,1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18.859"/>
    </inkml:context>
    <inkml:brush xml:id="br0">
      <inkml:brushProperty name="width" value="0.04286" units="cm"/>
      <inkml:brushProperty name="height" value="0.04286" units="cm"/>
    </inkml:brush>
  </inkml:definitions>
  <inkml:trace contextRef="#ctx0" brushRef="#br0">745 116 12287,'10'0'0,"-1"0"0,1 0 0,0-1 0,3-2 0,-4 2 0,4-2 0,2 2 0,-6 1 0,1 0 0,-7 0 0,6 0 0,-4 0 0</inkml:trace>
  <inkml:trace contextRef="#ctx0" brushRef="#br0" timeOffset="248">658 212 12287,'6'5'0,"-1"-4"0,-2 2 0,-1-2 0,5-1 0,-1 3 0,4 0 0,0-1 0,-1 0 0,1-2 0,-1 0 0,1 0 0,0 0 0,-1 0 0,2 0 0,2 0 0,-3 0 0,3 0 0,-2 0 0,-2 0 0,1 0 0,4-5 0,1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34.665"/>
    </inkml:context>
    <inkml:brush xml:id="br0">
      <inkml:brushProperty name="width" value="0.04286" units="cm"/>
      <inkml:brushProperty name="height" value="0.04286" units="cm"/>
    </inkml:brush>
  </inkml:definitions>
  <inkml:trace contextRef="#ctx0" brushRef="#br0">1 10 12287,'6'0'0,"1"0"0,-5 0 0,6 0 0,-1 0 0,-3 0 0,5-4 0,-7 3 0,4-2 0,-4 2 0,7 1 0,-7 0 0,4 0 0,-4 0 0,4 0 0,-3 0 0,-1 0 0,5 0 0,-4 0 0,3 0 0,-3 0 0,4 0 0,-4 0 0,3 0 0,-2 0 0,2 0 0,-3 0 0,4 0 0,-4 0 0,3 0 0,-3 0 0,4 0 0,-5 0 0,7 0 0,-7 0 0,4 0 0,-4 0 0,2 0 0,-4 0 0,0 0 0,0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41.345"/>
    </inkml:context>
    <inkml:brush xml:id="br0">
      <inkml:brushProperty name="width" value="0.04286" units="cm"/>
      <inkml:brushProperty name="height" value="0.04286" units="cm"/>
    </inkml:brush>
  </inkml:definitions>
  <inkml:trace contextRef="#ctx0" brushRef="#br0">433 49 12287,'5'0'0,"0"0"0,-5 0 0,0 0 0,-5-4 0,3 3 0,-4-3 0,-2 3 0,3 0 0,-1-1 0,-2-1 0,3 0 0,-2 3 0,1-1 0,1-3 0,-4 3 0,3-2 0,-3 2 0,-1-2 0,1 0 0,-1 1 0,1 1 0,-1-1 0,0-1 0,1 2 0,-1-2 0,1 2 0,-1 1 0,-1 0 0,-2 0 0,6 0 0,-3 0 0,2 0 0,-1 0 0,0 0 0,-1 0 0,0 0 0,1 3 0,-1 0 0,1 1 0,-1 0 0,0-3 0,1 3 0,-1 0 0,1 1 0,-1 2 0,0 0 0,4-5 0,-1 2 0,0 0 0,3-2 0,-1 4 0,1-2 0,2 3 0,-3 0 0,0 1 0,1-1 0,2-1 0,-2 1 0,-2-2 0,4 4 0,-1-3 0,2 3 0,-2-3 0,0 0 0,0 2 0,2-3 0,1 2 0,0-4 0,0 3 0,0 1 0,0 2 0,0-2 0,1-2 0,2 0 0,0 1 0,1 0 0,-1 3 0,3-2 0,-1-1 0,4-2 0,-3 1 0,2 0 0,2 1 0,-4-3 0,1 2 0,0 1 0,2-1 0,1-3 0,-1 1 0,1-1 0,-1 2 0,1-3 0,0 2 0,-1-2 0,1-1 0,-1-1 0,1-1 0,-1-3 0,-3 0 0,3 2 0,-3-4 0,2 0 0,-1-2 0,-2 0 0,0-1 0,-2 4 0,-2-1 0,2 0 0,-2 2 0,2-2 0,-2 0 0,-1-2 0,0 0 0,-1 0 0,-1 2 0,-1 0 0,-3 1 0,1-3 0,1 2 0,0 0 0,-4 4 0,2-3 0,-3-2 0,3 3 0,-1 0 0,1-1 0,1 1 0,-4 3 0,4-3 0,-2 2 0,1 0 0,0-1 0,-4 2 0,0-2 0,1 2 0,2 1 0,1 1 0,-2 0 0,0 0 0,1 0 0,1 0 0,-1 0 0,1 1 0,0 2 0,4-1 0,-3 2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27.839"/>
    </inkml:context>
    <inkml:brush xml:id="br0">
      <inkml:brushProperty name="width" value="0.04286" units="cm"/>
      <inkml:brushProperty name="height" value="0.04286" units="cm"/>
    </inkml:brush>
  </inkml:definitions>
  <inkml:trace contextRef="#ctx0" brushRef="#br0">107 0 12287,'-6'10'0,"-1"-1"0,2 0 0,1-2 0,0 0 0,-4 2 0,3 4 0,-1-1 0,-1-1 0,4 2 0,-2 0 0,-1 1 0,1 0 0,2 2 0,-2-2 0,-1 0 0,1 0 0,3 3 0,-3-2 0,2 1 0,0 0 0,0-1 0,3 2 0,0-2 0,0-1 0,0 3 0,0-2 0,0 1 0,0 0 0,1-4 0,1 0 0,1-1 0,-1-1 0,3-1 0,-1 0 0,0-2 0,0 0 0,1-5 0,-2 2 0,3 0 0,3-2 0,1 6 0,-1-3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3.195"/>
    </inkml:context>
    <inkml:brush xml:id="br0">
      <inkml:brushProperty name="width" value="0.04286" units="cm"/>
      <inkml:brushProperty name="height" value="0.04286" units="cm"/>
    </inkml:brush>
  </inkml:definitions>
  <inkml:trace contextRef="#ctx0" brushRef="#br0">1 68 12287,'6'0'0,"1"0"0,0 0 0,2 3 0,1 0 0,2-1 0,1-1 0,0-1 0,-3 1 0,2 1 0,1 2 0,0-1 0,-4-3 0,1 0 0,0 0 0,-2 1 0,0 1 0,-2 1 0,2-1 0,-4-1 0,4-1 0,-8 2 0,0 1 0,-4 2 0,-4 5 0,-1-1 0,-1 1 0,3 0 0,-6 0 0,1 2 0,0 1 0,1 4 0,-2-2 0,2 1 0,2 0 0,-1-4 0,1 0 0,-1 0 0,0 1 0,4-6 0,1 3 0,0-1 0,2-5 0,4 0 0,2-4 0,3 0 0,3 0 0,1 0 0,0 0 0,-1 0 0,1 0 0,-1 0 0,1 0 0,0 0 0,-1 0 0,1 0 0,-1 0 0,1 0 0,0 0 0,-1 0 0,1 0 0,-2-1 0,-1-2 0,1 1 0,-1-5 0,-2 5 0,2-1 0,-5 1 0,1-1 0,-2 2 0,-1-4 0,0 5 0,0 0 0,-4 0 0,3 0 0,-4 0 0,5 0 0,0 0 0,-4 0 0,3 0 0,-3 0 0,4 0 0,0 0 0,0 5 0,0-3 0,0 4 0,0 2 0,1 0 0,1 2 0,1-1 0,1 0 0,-1-2 0,1-1 0,1-2 0,-2 2 0,4-2 0,0-2 0,-1-1 0,0-2 0,2-1 0,0-2 0,-2-3 0,0 1 0,-1-3 0,0-1 0,-2 0 0,0-2 0,-2-1 0,-1 1 0,0 2 0,0 0 0,-1 0 0,-2 1 0,-3 0 0,-3 3 0,-1 3 0,0 2 0,1 1 0,-1 0 0,1 0 0,-1 0 0,0 4 0,1 2 0,-1 3 0,2 0 0,1 1 0,4 0 0,2-1 0,1 1 0,0 0 0,0 3 0,0 2 0</inkml:trace>
  <inkml:trace contextRef="#ctx0" brushRef="#br0" timeOffset="633">472 48 12287,'0'10'0,"0"0"0,0-1 0,0 2 0,0 2 0,0 3 0,0-1 0,0 1 0,0 1 0,0 1 0,3-2 0,1 0 0,2 1 0,-4-6 0,1-2 0,-2 0 0,3-5 0,-2 0 0,2-8 0,-3-2 0,2-3 0,-2 2 0,3-3 0,1-4 0,-3 1 0,3 1 0,0 0 0,1-1 0,-4 2 0,2-1 0,-1 1 0,1 1 0,0 1 0,-2-1 0,1 0 0,0 4 0,-1 1 0,1 0 0,-2 2 0,3 9 0,-4 2 0,0 5 0,0 2 0,3-2 0,0 3 0,0 0 0,-2-1 0,2 0 0,1-4 0,0 2 0,1-1 0,-1-2 0,-2-3 0,2-2 0,2 0 0,-3-2 0,3-3 0,0-1 0,1-3 0,-2-5 0,0-3 0,-1-5 0,-2 2 0,2-1 0,2 0 0,-3 0 0,2-3 0,0 0 0,-3-1 0,0 4 0,0 1 0,1 2 0,-1 1 0,-1 1 0,-1 2 0,0-1 0,0 5 0,0 0 0,0 5 0</inkml:trace>
  <inkml:trace contextRef="#ctx0" brushRef="#br0" timeOffset="974">760 145 12287,'10'1'0,"0"1"0,-1 1 0,-2 1 0,-1-2 0,1 2 0,2-2 0,1 2 0,-2 0 0,0 0 0,-2 1 0,0 2 0,4 0 0,-5 1 0,-1 2 0,-3-1 0,-1 1 0,-1 0 0,-3-1 0,-2 1 0,-1-4 0,-1 0 0,3-1 0,0 0 0,-1-2 0,2 3 0,-2-2 0,3-1 0,-3-3 0,4 1 0,-2 3 0,8-3 0,2 2 0,3-2 0,0-1 0,1 0 0,-1 0 0,1 0 0,1 0 0,0 0 0,2 0 0,-1 0 0,-1 0 0,-2 0 0,5 0 0,1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4.894"/>
    </inkml:context>
    <inkml:brush xml:id="br0">
      <inkml:brushProperty name="width" value="0.04286" units="cm"/>
      <inkml:brushProperty name="height" value="0.04286" units="cm"/>
    </inkml:brush>
  </inkml:definitions>
  <inkml:trace contextRef="#ctx0" brushRef="#br0">96 241 12287,'0'13'0,"0"1"0,0 1 0,1-2 0,2 2 0,0 0 0,-1-1 0,-1-1 0,-1 2 0,0-1 0,0-2 0,1-1 0,1-2 0,1 1 0,1-4 0,-3 0 0,2-2 0,-2-1 0,3-3 0</inkml:trace>
  <inkml:trace contextRef="#ctx0" brushRef="#br0" timeOffset="180">0 328 12287,'7'0'0,"-1"0"0,1 0 0,2 0 0,2 0 0,2 0 0,-2 0 0,4 0 0,0 0 0,0 0 0,1-1 0,2-2 0,-2 0 0,3 0 0,-4 3 0</inkml:trace>
  <inkml:trace contextRef="#ctx0" brushRef="#br0" timeOffset="605">385 183 12287,'9'0'0,"1"0"0,0 0 0,-1 0 0,4 0 0,1 0 0,1 0 0,2 0 0,-2 0 0,0 0 0,0 0 0,0 0 0,-2 0 0,2 0 0,-2 0 0,0 0 0,-3 0 0,-5 2 0,-3 0 0,-4 2 0,-4 1 0,-4 3 0,-2 4 0,-1 0 0,-2 0 0,-1 3 0,-4 0 0,1 1 0,0 0 0,3-3 0,1 2 0,1-1 0,2-3 0,2 0 0,0-1 0,0-1 0,5-2 0,2-1 0,3-4 0,3 2 0,3-3 0,3-1 0,1 0 0,-1 0 0,1 0 0,-1 0 0,2 0 0,1-1 0,1-3 0,0 3 0,-4-2 0,1 2 0,-1 1 0,4-3 0,1-2 0,1 0 0,-6 3 0,0-1 0,0 2 0,-1 1 0,2-5 0,0 0 0</inkml:trace>
  <inkml:trace contextRef="#ctx0" brushRef="#br0" timeOffset="784">702 337 12287,'0'7'0,"1"-1"0,2 2 0,-2-3 0,3 1 0,-3 2 0,-1 0 0,0 2 0,0 0 0,0-1 0,0 1 0,0-1 0,0 1 0,0 0 0,0-1 0</inkml:trace>
  <inkml:trace contextRef="#ctx0" brushRef="#br0" timeOffset="1388">856 155 12287,'0'9'0,"0"2"0,0 2 0,0 3 0,0 5 0,0 3 0,0 0 0,0-1 0,0 0 0,0 0 0,0-2 0,3-7 0,0 2 0,-1-4 0,-1-3 0,1-3 0,1-3 0,-1-3 0,3-5 0,1-3 0,-1-4 0,-2-5 0,3 1 0,2-2 0,1-1 0,-3 3 0,-1 1 0,1 0 0,-1 0 0,0 3 0,2-1 0,-3 3 0,0 0 0,-2 0 0,5 1 0,-5 3 0,5 6 0,-3 7 0,-2 2 0,-1 4 0,2 1 0,0 3 0,0-1 0,2 1 0,-4 1 0,3 1 0,-1-2 0,0-1 0,2-5 0,-3 2 0,1-2 0,1-2 0,0-3 0,-2-6 0,3-6 0,-1-4 0,-2-3 0,3-2 0,-2-3 0,0 1 0,1 1 0,-2 0 0,4-3 0,-2-1 0,-2 1 0,0 3 0,1 0 0,0-1 0,-1-1 0,2 2 0,-1 1 0,-1 1 0,0 1 0,-2 8 0,4 1 0,1 4 0</inkml:trace>
  <inkml:trace contextRef="#ctx0" brushRef="#br0" timeOffset="1833">1202 241 12287,'6'5'0,"1"0"0,0-1 0,1-2 0,-1 4 0,0-2 0,-4 2 0,2-2 0,-1 2 0,0-3 0,-5 2 0,-2 1 0,0-1 0,-4-3 0,0 2 0,-1 0 0,-2-1 0,1 3 0,-1-1 0,0 0 0,4-3 0,-1 1 0,4-2 0,-3-1 0,5 1 0,1 3 0,1-3 0,5 2 0,2-2 0,0-1 0,2 0 0,0 0 0,-1 1 0,1 2 0,-1-2 0,0 4 0,-3-1 0,2-2 0,-5 4 0,0 1 0,-4 2 0,-2 1 0,-2-1 0,-5-2 0,0-1 0,1 2 0,-1-3 0,1 1 0,-1-2 0,0-2 0,4 0 0,-1 0 0,0 1 0,-2 1 0,0-4 0</inkml:trace>
  <inkml:trace contextRef="#ctx0" brushRef="#br0" timeOffset="2166">1394 1 12287,'5'6'0,"0"0"0,-2-1 0,0 0 0,4-2 0,-3 4 0,1 0 0,3 2 0,-3 4 0,1 1 0,2 1 0,0 2 0,2 1 0,0 1 0,-2 1 0,-1 3 0,0-5 0,-4 2 0,1 0 0,0 1 0,-3-6 0,2 4 0,-2-1 0,-1 0 0,-4-1 0,-3 0 0,-1 2 0,-2-2 0,1-3 0,-1-1 0,-1 0 0,-1-1 0,1-7 0,-2 4 0,2-4 0,2-3 0,-1-1 0,1-1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08.457"/>
    </inkml:context>
    <inkml:brush xml:id="br0">
      <inkml:brushProperty name="width" value="0.04286" units="cm"/>
      <inkml:brushProperty name="height" value="0.04286" units="cm"/>
    </inkml:brush>
  </inkml:definitions>
  <inkml:trace contextRef="#ctx0" brushRef="#br0">1 49 12287,'9'1'0,"1"1"0,0 1 0,3 0 0,-1-3 0,1 0 0,1 0 0,-2 0 0,4 0 0,1 0 0,1 0 0,0 0 0,-1 0 0,-1 0 0,1 0 0,-3 0 0,-1 0 0,-2 0 0,-2 0 0,1 1 0,0 3 0,-4-3 0,0 2 0,-4-2 0,-1 0 0,-5 2 0,-1 4 0,-5-1 0,-3 3 0,-2 2 0,-3 3 0,4-1 0,-2 2 0,-2 0 0,0 0 0,2-2 0,1 2 0,0 0 0,0 0 0,4-4 0,-2 3 0,2-2 0,2-2 0,0 1 0,2-5 0,0-1 0,5-1 0,-1-4 0,6 0 0,-1 0 0,5 0 0,0 0 0,-2 3 0,2 2 0,0 0 0,2-3 0,0 1 0,2 0 0,2 0 0,-2-2 0,2 2 0,0-2 0,0-1 0,3 0 0,-2 0 0,1 0 0,2 0 0,-2 0 0,0 0 0,0 0 0,0 0 0,-3 0 0,0 0 0,-1 0 0,-1 0 0,-1-3 0,1 0 0,0 0 0,-5 3 0,-1-2 0,-3 0 0,2-1 0,-2 0 0,8-1 0,-4-2 0</inkml:trace>
  <inkml:trace contextRef="#ctx0" brushRef="#br0" timeOffset="175">443 270 12287,'5'0'0,"0"4"0,-5 3 0,0 1 0,0 2 0,0-1 0,0 2 0,0 1 0,0 1 0,-4 0 0,1-1 0,1 1 0,1-1 0,1-5 0,0 0 0,-4-1 0,-2 4 0</inkml:trace>
  <inkml:trace contextRef="#ctx0" brushRef="#br0" timeOffset="699">693 145 12287,'10'0'0,"-1"0"0,2 3 0,1 0 0,2-1 0,0-1 0,-1-1 0,2 0 0,-1 0 0,-2 0 0,2 0 0,-1 0 0,-2 0 0,0 0 0,-5 0 0,0 2 0,-1 0 0,0 1 0,-2 4 0,1-1 0</inkml:trace>
  <inkml:trace contextRef="#ctx0" brushRef="#br0" timeOffset="859">712 289 12287,'10'0'0,"-1"0"0,1 0 0,1 0 0,2 0 0,1 0 0,6 0 0,-1 0 0,0 0 0,0 0 0,1 0 0,3-4 0,2-2 0</inkml:trace>
  <inkml:trace contextRef="#ctx0" brushRef="#br0" timeOffset="1738">2877 40 12287,'0'-5'0,"0"-3"0,0 5 0,-1-2 0,-3 1 0,-1 1 0,-4 3 0,-1 0 0,0 0 0,0 0 0,-2 0 0,-2 0 0,-1 0 0,-1 1 0,-3 1 0,0 2 0,-1 1 0,0 2 0,0 1 0,-2 1 0,1 1 0,6-5 0,-4 7 0,2-1 0,2 0 0,1-2 0,4-1 0,1 3 0,-1-1 0,0 4 0,2-1 0,1 0 0,4 1 0,2-2 0,1 4 0,0 1 0,0 1 0,1 1 0,2-1 0,4-1 0,1-1 0,2-4 0,0 0 0,0-4 0,3-1 0,-1-4 0,3 2 0,0 0 0,0-3 0,1-5 0,3-4 0,0-2 0,0-4 0,-4 1 0,-1-3 0,-1 0 0,0 0 0,-3 3 0,-5 0 0,-1 1 0,-1 1 0,-3 1 0,0-1 0,-4 4 0,-2 0 0,-3 1 0,0 0 0,-2 1 0,-2-1 0,-2 0 0,0-1 0,0 4 0,3-1 0,-1 1 0,-2-1 0,3 2 0,-1-3 0,2 3 0,2 1 0,1 0 0,0 0 0,-3 0 0,4 1 0,3 3 0,3 2 0,1 3 0,0 0 0,0 1 0</inkml:trace>
  <inkml:trace contextRef="#ctx0" brushRef="#br0" timeOffset="2108">3156-17 12287,'-7'0'0,"1"0"0,-2 0 0,3 0 0,0 1 0,-1 2 0,1 3 0,-3 3 0,-3 1 0,-2 0 0,1 3 0,0 2 0,1 4 0,-2 2 0,1 1 0,2-4 0,3 3 0,2 1 0,0-2 0,2 0 0,3-1 0,1-2 0,2-1 0,4-5 0,5 2 0,2-2 0,5-1 0,-2-2 0,5-1 0,3-3 0,-1-4 0</inkml:trace>
  <inkml:trace contextRef="#ctx0" brushRef="#br0" timeOffset="4314">3454-8 12287,'-6'0'0,"2"-1"0,4-2 0,0 2 0,0-3 0,0 4 0,0 0 0,0 4 0,0-3 0,3 8 0,1-4 0,2 0 0,-3 4 0,3-3 0,2 4 0,0 3 0,2-2 0,0 4 0,-1 0 0,1 0 0,-1-2 0,1 2 0,-1 0 0,-3 0 0,3-3 0,-3 1 0,2-3 0,2 0 0,-4-2 0,0 0 0,-2-2 0,0-4 0,0 2 0,-3-3 0,2-2 0,-6-3 0,2 2 0,-3-4 0,-1 4 0,1-7 0,-3 3 0,2 1 0,3 1 0,-1 0 0,-1 2 0,4-5 0,-4 1 0,-1-4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6.153"/>
    </inkml:context>
    <inkml:brush xml:id="br0">
      <inkml:brushProperty name="width" value="0.04286" units="cm"/>
      <inkml:brushProperty name="height" value="0.04286" units="cm"/>
    </inkml:brush>
  </inkml:definitions>
  <inkml:trace contextRef="#ctx0" brushRef="#br0">116 193 12287,'0'7'0,"0"-1"0,0 0 0,0 4 0,0 4 0,1 2 0,2 2 0,-2 1 0,4 1 0,-2 0 0,0 2 0,1-4 0,-2 3 0,3-2 0,0-2 0,-3-7 0,2-1 0,1 0 0,-4-5 0,7 0 0,-2-4 0</inkml:trace>
  <inkml:trace contextRef="#ctx0" brushRef="#br0" timeOffset="167">1 280 12287,'9'3'0,"1"0"0,-1-1 0,2-1 0,1-1 0,2 0 0,1 0 0,2 0 0,4 0 0,2 0 0,8-4 0,-2-1 0</inkml:trace>
  <inkml:trace contextRef="#ctx0" brushRef="#br0" timeOffset="821">510 78 12287,'10'9'0,"0"4"0,2 1 0,2 0 0,1 0 0,-2 2 0,2-3 0,0 0 0,0 0 0,-4-2 0,2 2 0,-2-2 0,-3-5 0,0-1 0,-2 0 0,-4-2 0,3-3 0,-10 0 0,0 0 0</inkml:trace>
  <inkml:trace contextRef="#ctx0" brushRef="#br0" timeOffset="1136">731 49 12287,'-9'14'0,"-2"1"0,-2 5 0,-3 2 0,-2 0 0,-1 5 0,-1-3 0,1 2 0,0-1 0,3-4 0,2-2 0,2-5 0,4-3 0,3-3 0,-1-1 0,12-3 0,1-4 0</inkml:trace>
  <inkml:trace contextRef="#ctx0" brushRef="#br0" timeOffset="1369">837 232 12287,'0'9'0,"0"-2"0,0-1 0,0 2 0,0-3 0,0 1 0,0 2 0,0 0 0,0-1 0,0-1 0,0 2 0,0 0 0,0 2 0,0-1 0,0 1 0</inkml:trace>
  <inkml:trace contextRef="#ctx0" brushRef="#br0" timeOffset="2077">981 164 12287,'0'10'0,"0"0"0,1 3 0,1 2 0,1 1 0,0 0 0,1-3 0,-1 2 0,-1-1 0,-1-2 0,3-1 0,-1-2 0,0 0 0,1-3 0,-3 3 0,8-8 0,-4 1 0,0-4 0,4-4 0,-4-3 0,2-1 0,-1 1 0,1-2 0,1-1 0,0-1 0,-3 2 0,-1 0 0,3 1 0,-3 1 0,1-1 0,-2 4 0,4-1 0,-4 6 0,2 1 0,0 6 0,-1 2 0,-2 2 0,1-1 0,2 1 0,-3 0 0,1-1 0,1 0 0,-2-2 0,2 0 0,-1-4 0,-3 3 0,1-4 0,2 2 0,-1-4 0,5-4 0,-4-1 0,2-5 0,0 1 0,1-1 0,-3-1 0,2 0 0,1-2 0,-1 1 0,-3-2 0,2 1 0,0 1 0,-1-2 0,1 6 0,-2-1 0,1 0 0,0 1 0,-2 1 0,-1 1 0,0 4 0,0 2 0,0 5 0</inkml:trace>
  <inkml:trace contextRef="#ctx0" brushRef="#br0" timeOffset="2293">1298 289 12287,'0'7'0,"0"-1"0,0-3 0,1 4 0,3 0 0,-3 2 0,2 0 0,-2 1 0,-1-4 0,0 1 0,0 0 0,0-1 0,0 0 0,0-3 0,0 4 0,4-5 0,2 2 0</inkml:trace>
  <inkml:trace contextRef="#ctx0" brushRef="#br0" timeOffset="2627">1443 1 12287,'6'3'0,"0"0"0,-2 4 0,1-3 0,0 1 0,1 3 0,-3-1 0,3 2 0,1-1 0,-2 3 0,3 2 0,-2-1 0,0 2 0,1 1 0,-2-3 0,1 4 0,-1 3 0,-1 2 0,-3-3 0,2 3 0,-2 1 0,-1-2 0,-1 1 0,-2 0 0,-3 0 0,-3 0 0,-1-3 0,1 2 0,-1-4 0,1-2 0,-1-3 0,0-4 0,1 1 0,-1-2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8:11.087"/>
    </inkml:context>
    <inkml:brush xml:id="br0">
      <inkml:brushProperty name="width" value="0.08571" units="cm"/>
      <inkml:brushProperty name="height" value="0.08571" units="cm"/>
      <inkml:brushProperty name="color" value="#00A0D7"/>
    </inkml:brush>
  </inkml:definitions>
  <inkml:trace contextRef="#ctx0" brushRef="#br0">0 0 12287,'20'11'0,"-7"0"0,0-7 0,2 3 0,3-1 0,3-6 0,3 0 0,2 0 0,3 0 0,-3 0 0,4 0 0,1 0 0,4-2 0,-9-2 0,0-3 0,2 3 0,-6 0 0,4-3 0,-11 5 0,-2-5 0,-10 7 0,-3 7 0,-13 6 0,-11 4 0,0 5 0,-7 2 0,1 5 0,-1 1 0,5 3 0,-4 4 0,-1-2 0,1-3 0,6-6 0,-2 5 0,4-3 0,2-4 0,1 4 0,1-1 0,5-4 0,4-1 0,9-2 0,0-7 0,3-2 0,3-2 0,5-1 0,9-3 0,-1 1 0,1-2 0,-1-1 0,1-3 0,2 0 0,4 0 0,-2 0 0,6-3 0,1-1 0,-1-2 0,-4-10 0,5 5 0,-3-2 0,-4 0 0,0 7 0,2-7 0,7-3 0,-11 8 0,-3 1 0,-1 5 0,-7-4 0,2-1 0,2 3 0,2 1 0,3 3 0</inkml:trace>
  <inkml:trace contextRef="#ctx0" brushRef="#br0" timeOffset="308">725 412 12287,'0'26'0,"0"0"0,0-2 0,2-4 0,3-5 0,1-2 0,7-6 0,-4 3 0,2-1 0,2-2 0,7-7 0,-1 0 0,-1-3 0,-3-1 0,-2-5 0,2-1 0,-4-10 0,2-6 0,0 0 0,-2-3 0,0 8 0,-7-6 0,3 6 0,-3 1 0,1 0 0,-1 1 0,3-1 0,-1 7 0,-8 2 0,-5 0 0,-6 1 0,2 5 0,-2-1 0,-2 6 0,-2 6 0,-9 5 0,-1 11 0,1 2 0,-2 2 0,6 7 0,-4-7 0,4-2 0,3-3 0,8-1 0,-7 8 0,8 3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4.121"/>
    </inkml:context>
    <inkml:brush xml:id="br0">
      <inkml:brushProperty name="width" value="0.04286" units="cm"/>
      <inkml:brushProperty name="height" value="0.04286" units="cm"/>
    </inkml:brush>
  </inkml:definitions>
  <inkml:trace contextRef="#ctx0" brushRef="#br0">240 0 12287,'-1'7'0,"-2"-1"0,-2 1 0,-5 2 0,-1 2 0,-1 2 0,-3 2 0,-5 5 0,1 1 0,0 2 0,0 2 0,-1-2 0,2-1 0,2 2 0,-1-7 0,5 1 0,3-3 0,1-3 0,6-2 0,-1 0 0,3-5 0,3-1 0,7-3 0,5-1 0</inkml:trace>
  <inkml:trace contextRef="#ctx0" brushRef="#br0" timeOffset="374">288 193 12287,'0'9'0,"0"1"0,0 0 0,0-1 0,0-2 0,0-1 0,0 1 0,0 2 0,0-3 0,0 1 0,0 0 0,1-2 0,3-2 0,-2-2 0,4-1 0,2 0 0,0-1 0,1-2 0,-3-4 0,2 2 0,-4-2 0,0 0 0,0-2 0,1 0 0,-3-1 0,1 1 0,-1-1 0,-1 4 0,-1-1 0,0 0 0,0-2 0,0-1 0,-4 5 0,-2 2 0,-3 2 0,-1 1 0,1 0 0,-1 0 0,1 3 0,0 1 0,1 2 0,2 1 0,4 2 0,-2 0 0</inkml:trace>
  <inkml:trace contextRef="#ctx0" brushRef="#br0" timeOffset="1056">519 58 12287,'0'-5'0,"0"2"0,0 6 0,0 5 0,0 5 0,0-1 0,0-1 0,0 1 0,0 1 0,0-1 0,0-1 0,3-2 0,0 1 0,1-1 0,0 1 0,-2-1 0,4-3 0,1-2 0,2-5 0,1-2 0,-4-6 0,1-3 0,0 0 0,2 1 0,-3 1 0,0-2 0,-1-1 0,0 1 0,-1 2 0,1 0 0,-1 0 0,4 5 0,-2 2 0,-2 3 0,0 3 0,-2 3 0,1 3 0,-2 4 0,3 0 0,-1-2 0,1 0 0,0-1 0,-2-1 0,1 1 0,-1-1 0,0-2 0,2-1 0,-3-4 0,4 3 0,-3-6 0,1-3 0,0-2 0,-2-3 0,0 0 0,1-2 0,1-2 0,0 3 0,-2-3 0,1 1 0,2-1 0,-1 5 0,-3-4 0,0 0 0,0 2 0,0-1 0,0 1 0,0 1 0,0 2 0,1 2 0,2 1 0,-2 0 0,8 4 0,-4 0 0</inkml:trace>
  <inkml:trace contextRef="#ctx0" brushRef="#br0" timeOffset="1532">827 173 12287,'-1'6'0,"-3"-3"0,3 2 0,-2 2 0,2-2 0,1 2 0,0-1 0,0 4 0,0-1 0,0 1 0,0-4 0,0 1 0,4-2 0,3 1 0,1-1 0,2-5 0,-2-5 0,0 0 0,-3-1 0,-1-1 0,3 1 0,-4-4 0,-1 1 0,2-1 0,0 0 0,-1 1 0,-3-1 0,-4 5 0,-3 2 0,-1 1 0,-2 4 0,0 1 0,1 2 0,-1 5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22.068"/>
    </inkml:context>
    <inkml:brush xml:id="br0">
      <inkml:brushProperty name="width" value="0.04286" units="cm"/>
      <inkml:brushProperty name="height" value="0.04286" units="cm"/>
    </inkml:brush>
  </inkml:definitions>
  <inkml:trace contextRef="#ctx0" brushRef="#br0">336 0 12287,'-10'0'0,"4"0"0,-1 0 0,4 0 0,-3 0 0,-2 0 0,0 0 0,-2 0 0,-1 0 0,-2 0 0,-2 1 0,-3 3 0,0 2 0,-1 3 0,2 0 0,-5 1 0,4-1 0,2 1 0,0 1 0,-2 0 0,2 2 0,3-1 0,3 0 0,0-1 0,1 3 0,3 1 0,1-2 0,3 2 0,-2 0 0,2 0 0,5-2 0,4 2 0,1-1 0,2-3 0,1 0 0,1-2 0,4-2 0,3 0 0,0-5 0,0 1 0,0-2 0,1-1 0,-3-3 0,0-2 0,1 0 0,-1-2 0,-4-2 0,-1-1 0,-4 1 0,-1-1 0,-5 4 0,1-1 0,-2 0 0,-1-2 0,-3 0 0,-2 0 0,-1 2 0,-5 0 0,1 1 0,-5-3 0,0 2 0,0 1 0,-1 3 0,-3-1 0,0 1 0,3 0 0,-1-1 0,3 4 0,1 0 0,-1 0 0,1 0 0,3 5 0,1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58.520"/>
    </inkml:context>
    <inkml:brush xml:id="br0">
      <inkml:brushProperty name="width" value="0.04286" units="cm"/>
      <inkml:brushProperty name="height" value="0.04286" units="cm"/>
    </inkml:brush>
  </inkml:definitions>
  <inkml:trace contextRef="#ctx0" brushRef="#br0">96 0 12287,'-4'10'0,"2"-4"0,-4 1 0,3-4 0,-1 4 0,1 0 0,0 2 0,-5-3 0,3 0 0,0 2 0,1 0 0,-1 2 0,0 0 0,-2-1 0,1 1 0,4-3 0,-3 1 0,2 1 0,0 2 0,0-6 0,2 5 0,-1 0 0,-2 1 0,1 0 0,3 2 0,0-2 0,0-2 0,0 1 0,0-1 0,0 2 0,0 2 0,3-5 0,1 4 0,-1 0 0,1-1 0,-2-1 0,5 0 0,0 0 0,-2-2 0,2-2 0,-4 3 0,4-4 0,0 1 0,0-2 0,0 0 0,1-3 0,-1 3 0,1-3 0,2-1 0,0 0 0,-1 0 0,1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4.914"/>
    </inkml:context>
    <inkml:brush xml:id="br0">
      <inkml:brushProperty name="width" value="0.04286" units="cm"/>
      <inkml:brushProperty name="height" value="0.04286" units="cm"/>
    </inkml:brush>
  </inkml:definitions>
  <inkml:trace contextRef="#ctx0" brushRef="#br0">164 68 12287,'0'-9'0,"0"-1"0,0 4 0,0-1 0,0 4 0,-1-2 0,-2 0 0,0-1 0,-3 3 0,-1 1 0,1 0 0,0-1 0,-2 0 0,0 0 0,-2 3 0,1 0 0,-1 1 0,0 2 0,1 4 0,0-2 0,2 1 0,0 2 0,0 0 0,1 3 0,1 1 0,0 1 0,-1-2 0,4 1 0,-2 0 0,1 1 0,0-1 0,-1-2 0,4 0 0,0-1 0,0 1 0,0 0 0,0-1 0,0 1 0,4-4 0,0 0 0,1-2 0,-2 2 0,4-2 0,0-2 0,-1-1 0,0-1 0,2 0 0,-3-3 0,0-2 0,1 0 0,-1-3 0,0 0 0,3-2 0,-2 1 0,2-1 0,-3 0 0,0 1 0,1-1 0,-1 1 0,-2-1 0,2 0 0,0 1 0,-3-1 0,2 4 0,-1-1 0,0 0 0,-2-2 0,-1 0 0,0 3 0,0 2 0,0 5 0,0 2 0,-1 3 0,-3-1 0,3 4 0,-2-3 0,2 3 0,0 0 0,-1 1 0,-1-1 0,-1 1 0,4 0 0,0-1 0,0 1 0,0-1 0,0 1 0,0-4 0,1 1 0,3 0 0,-3-1 0,3-1 0,0-1 0,-2 3 0,5-4 0,0-1 0,-1-1 0,0-1 0,1 0 0,2 0 0,-3 0 0,1 0 0,0 0 0,6-8 0,2-3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243"/>
    </inkml:context>
    <inkml:brush xml:id="br0">
      <inkml:brushProperty name="width" value="0.04286" units="cm"/>
      <inkml:brushProperty name="height" value="0.04286" units="cm"/>
    </inkml:brush>
  </inkml:definitions>
  <inkml:trace contextRef="#ctx0" brushRef="#br0">1 1 12287,'4'6'0,"3"1"0,0-4 0,0 2 0,-1 1 0,-2-1 0,4-2 0,-3 4 0,1 0 0,1 2 0,-5 1 0,2 2 0,-1 2 0,1 1 0,-1-2 0,-3 3 0,0 1 0,0 1 0,0 2 0,-1 2 0,-1 0 0,-2-1 0,-3 0 0,0-2 0,0-1 0,1-2 0,-2-2 0,4-6 0,0 0 0,-1-2 0,-1-2 0,3 2 0,-5-4 0,3 2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656"/>
    </inkml:context>
    <inkml:brush xml:id="br0">
      <inkml:brushProperty name="width" value="0.04286" units="cm"/>
      <inkml:brushProperty name="height" value="0.04286" units="cm"/>
    </inkml:brush>
  </inkml:definitions>
  <inkml:trace contextRef="#ctx0" brushRef="#br0">0 1 12287,'10'0'0,"0"1"0,3 2 0,1-2 0,2 2 0,-3-2 0,1 3 0,-1-1 0,-2-1 0,0-1 0,-1-1 0,-1 0 0,1 0 0,-5 0 0,4 9 0,-4 1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801"/>
    </inkml:context>
    <inkml:brush xml:id="br0">
      <inkml:brushProperty name="width" value="0.04286" units="cm"/>
      <inkml:brushProperty name="height" value="0.04286" units="cm"/>
    </inkml:brush>
  </inkml:definitions>
  <inkml:trace contextRef="#ctx0" brushRef="#br0">0 0 12287,'10'0'0,"-1"3"0,2 1 0,2-2 0,-1 2 0,4-1 0,1-1 0,1-1 0,1 4 0,5-4 0,0 3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7.271"/>
    </inkml:context>
    <inkml:brush xml:id="br0">
      <inkml:brushProperty name="width" value="0.04286" units="cm"/>
      <inkml:brushProperty name="height" value="0.04286" units="cm"/>
    </inkml:brush>
  </inkml:definitions>
  <inkml:trace contextRef="#ctx0" brushRef="#br0">10 221 12287,'0'10'0,"0"0"0,0-1 0,0 1 0,0 0 0,0-1 0,0 1 0,0-1 0,0 2 0,0 1 0,0 1 0,0-2 0,0 3 0,0-1 0,0-1 0,0-2 0,-1 0 0,-1 0 0,-1-1 0,0 1 0,2-4 0,1 1 0,0 0 0,0-3 0,0 1 0,0-6 0,0-4 0,0-3 0,0-4 0,0-5 0,0 0 0,0-3 0,0-3 0,0 0 0,0 1 0,0 0 0,0 1 0,0-3 0,0 2 0,0-1 0,0 0 0,0-1 0,0-1 0,0 2 0,0 3 0,4 4 0,0 1 0,1 1 0,3 2 0,-3 2 0,1 1 0,3 3 0,3 2 0,-2 3 0,3 1 0,-1 1 0,1 3 0,-1 0 0,2 3 0,0 0 0,-2 0 0,-1 2 0,-3 0 0,0 2 0,-2 2 0,-3-2 0,3 2 0,-2 0 0,-2 0 0,-1 4 0,-1-2 0,-1 1 0,-2 0 0,1-3 0,-5 2 0,0 0 0,-2 0 0,0-2 0,-2 2 0,-1-1 0,0-3 0,-1-3 0,3-2 0,1 1 0,-1-2 0,-1 0 0,-1-3 0,0 2 0,-1-1 0,3-3 0,4-3 0,-1-1 0,5 0 0,0 2 0,4-1 0,0 1 0,5 4 0,0 2 0,2 1 0,2-1 0,0 1 0,2 0 0,-1 1 0,-1-3 0,-2 2 0,2 1 0,2-1 0,-5-2 0,4 2 0,0 0 0,-2-3 0,-2 2 0,-2-1 0,2-1 0,0-1 0,-1 1 0,-1 0 0,2 1 0,0 0 0,2-7 0,-1-2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7.654"/>
    </inkml:context>
    <inkml:brush xml:id="br0">
      <inkml:brushProperty name="width" value="0.04286" units="cm"/>
      <inkml:brushProperty name="height" value="0.04286" units="cm"/>
    </inkml:brush>
  </inkml:definitions>
  <inkml:trace contextRef="#ctx0" brushRef="#br0">10 173 12287,'1'6'0,"2"-3"0,-1-3 0,5-3 0,0-4 0,2-1 0,0-2 0,0 0 0,-3 1 0,3-2 0,-4-1 0,1 0 0,-3 0 0,1 1 0,-1 2 0,-1-1 0,-1 0 0,-1 1 0,-1-1 0,-1 0 0,-1 1 0,-4 3 0,0 3 0,-1 2 0,-2 1 0,1 1 0,2 2 0,1 4 0,0 3 0,-1 2 0,1 4 0,2 3 0,-2-2 0,3 0 0,0 1 0,2-1 0,1 0 0,0 1 0,0-1 0,0-1 0,5-6 0,1 2 0,3-1 0,0-2 0,1-4 0,-1 0 0,1-3 0,3-1 0,0-2 0,-1-3 0,2-2 0,-2-4 0,3-1 0,-1-2 0,-2 1 0,-2 0 0,0 1 0,0-2 0,-1 1 0,1 1 0,-1-2 0,1-2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028"/>
    </inkml:context>
    <inkml:brush xml:id="br0">
      <inkml:brushProperty name="width" value="0.04286" units="cm"/>
      <inkml:brushProperty name="height" value="0.04286" units="cm"/>
    </inkml:brush>
  </inkml:definitions>
  <inkml:trace contextRef="#ctx0" brushRef="#br0">10 0 12287,'0'10'0,"1"0"0,2-1 0,-2 1 0,2 0 0,-2 0 0,-1 3 0,0 1 0,0 3 0,0-1 0,0 1 0,0 1 0,-1 2 0,-1-1 0,-1 0 0,-1 0 0,1-1 0,0-2 0,1-3 0,1-2 0,1-2 0,0 1 0,0-3 0,0-1 0,4-4 0,3 1 0,1-2 0,2-1 0,1-1 0,0-2 0,2-3 0,1 0 0,-2 0 0,2-2 0,1 0 0,-4 1 0,2 2 0,-1 0 0,1-1 0,-3 4 0,3-2 0,-2 1 0,-1 0 0,-4-1 0,-1 3 0,1-1 0,-1-1 0,-3 0 0,2 3 0,-4 0 0,-4 0 0,-1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8:40.090"/>
    </inkml:context>
    <inkml:brush xml:id="br0">
      <inkml:brushProperty name="width" value="0.08571" units="cm"/>
      <inkml:brushProperty name="height" value="0.08571" units="cm"/>
      <inkml:brushProperty name="color" value="#00A0D7"/>
    </inkml:brush>
  </inkml:definitions>
  <inkml:trace contextRef="#ctx0" brushRef="#br0">39 449 12287,'-2'-17'0,"-2"1"0,-3 3 0,1 0 0,6-6 0,-2 1 0,-5 5 0,5-4 0,-5 4 0,5 2 0,2-2 0,0 11 0,0 2 0,0 8 0,2 14 0,3 2 0,1 2 0,1 11 0,-5 0 0,2 7 0,3-1 0,-1-1 0,-3-5 0,1-2 0,2-3 0,3-6 0,-2 7 0,6 2 0,-4-13 0,-1-5 0,1-6 0,-5-5 0,9-6 0,-8-10 0,3-8 0,-1-8 0,-1-5 0,10 5 0,-5-6 0,0-1 0,-5 3 0,3-5 0,-1 9 0,1-1 0,0-1 0,0 6 0,-5-4 0,2 4 0,3 5 0,-2 4 0,-3 9 0,7 14 0,-2 10 0,-3 11 0,-4-3 0,3 2 0,1 5 0,7-6 0,-6-3 0,-1-5 0,3-1 0,-5 0 0,7-1 0,-2 1 0,0-9 0,-3-5 0,7-4 0,-4-10 0,0-8 0,0-7 0,4-10 0,-3-6 0,1-5 0,-2-2 0,-5 3 0,5-1 0,-2 1 0,-3-3 0,-2 2 0,-2 3 0,0 2 0,0 0 0,0-1 0,0 10 0,0 4 0,0 4 0,0 2 0,-2 7 0,-5 0 0,3 9 0,-9-3 0,9 7 0,-3 7 0,5 4 0,2 8 0,0 1 0</inkml:trace>
  <inkml:trace contextRef="#ctx0" brushRef="#br0" timeOffset="1758">706 606 12287,'0'-11'0,"0"2"0,0 9 0,0 0 0,9 0 0,1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462"/>
    </inkml:context>
    <inkml:brush xml:id="br0">
      <inkml:brushProperty name="width" value="0.04286" units="cm"/>
      <inkml:brushProperty name="height" value="0.04286" units="cm"/>
    </inkml:brush>
  </inkml:definitions>
  <inkml:trace contextRef="#ctx0" brushRef="#br0">1 58 12287,'5'9'0,"-1"1"0,-3 1 0,-1 0 0,0 3 0,0 1 0,0-2 0,0 2 0,0 0 0,0 0 0,0 1 0,0 2 0,0-1 0,0-1 0,0-4 0,0 1 0,0-3 0,0 0 0,3 0 0,0-1 0,0 1 0,1-1 0,-1 0 0,3-1 0,1-2 0,2-3 0,1 2 0,-1 0 0,1-5 0,-1-5 0,1 1 0,0 0 0,-1-4 0,1 2 0,0-3 0,-1 0 0,0-1 0,-2 2 0,0-1 0,0 0 0,1 4 0,-1-4 0,-2 0 0,0 1 0,-1-3 0,-2-1 0,2-1 0,2 2 0,-4-1 0,1 0 0,-2-1 0,-1 2 0,0-4 0,0 0 0,0-1 0,0 0 0,-4 3 0,-2-2 0,0 0 0,0 0 0,2 3 0,-2-1 0,-1 3 0,1 4 0,0 3 0,4 2 0,2 5 0,5 2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718"/>
    </inkml:context>
    <inkml:brush xml:id="br0">
      <inkml:brushProperty name="width" value="0.04286" units="cm"/>
      <inkml:brushProperty name="height" value="0.04286" units="cm"/>
    </inkml:brush>
  </inkml:definitions>
  <inkml:trace contextRef="#ctx0" brushRef="#br0">1 10 12287,'6'0'0,"1"0"0,0 0 0,2 0 0,4-3 0,-1 0 0,0 1 0,-1 1 0,2 1 0,0 0 0,1 0 0,0 0 0,2 0 0,-3 0 0,-1 0 0,-1 0 0,-3 1 0,-2 2 0,-2 2 0,-8 5 0,-2 0 0,-2-1 0,-6 1 0,-1-1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14.380"/>
    </inkml:context>
    <inkml:brush xml:id="br0">
      <inkml:brushProperty name="width" value="0.04286" units="cm"/>
      <inkml:brushProperty name="height" value="0.04286" units="cm"/>
    </inkml:brush>
  </inkml:definitions>
  <inkml:trace contextRef="#ctx0" brushRef="#br0">59 164 12287,'-7'0'0,"1"0"0,4-1 0,-3-2 0,1 0 0,3 0 0,-3 3 0,4 0 0,0 0 0,-5 0 0,4 0 0,-4 0 0,2 0 0,2 0 0,-8 0 0,8 0 0,-3 0 0,5 0 0,2 0 0,4 0 0,-2 0 0,1 0 0,2 0 0,0 0 0,2 0 0,0 0 0,-1 0 0,1 0 0,-1 0 0,1 0 0,0 0 0,-4 0 0,0 0 0,2 0 0,0 0 0,2 0 0,0 0 0,-4 0 0,0 0 0,-2 0 0,2 0 0,-4 0 0,3 0 0,-5 0 0,0 0 0,-5 0 0,0 0 0,-5 0 0</inkml:trace>
  <inkml:trace contextRef="#ctx0" brushRef="#br0" timeOffset="1881">491 39 12287,'5'0'0,"1"-4"0,-3 1 0,-1 0 0,5 3 0,-5 0 0,3 0 0,-2 0 0,-2 1 0,2 2 0,-1 4 0,-2 1 0,3 2 0,0-1 0,-1 1 0,-1 0 0,-1-1 0,0 1 0,0 0 0,0-1 0,0-2 0,0-1 0,0 1 0,0 2 0,0 1 0,0-5 0,0-1 0,0-5 0,0-2 0,0-3 0,0-3 0,0-1 0,0 1 0,1-2 0,2-2 0,-1 3 0,2-3 0,-1 2 0,0 1 0,4 4 0,-3 0 0,1-2 0,3 0 0,-3 1 0,1 2 0,2 1 0,0-3 0,2 4 0,0 1 0,-4 1 0,1 1 0,-2 1 0,1 2 0,-3 3 0,2 3 0,-2 1 0,-1-1 0,-1 1 0,-1-1 0,0 1 0,0 0 0,0-1 0,0 1 0,0-4 0,0 1 0,0-5 0,0 1 0,0-6 0,0-4 0,0-1 0,1-2 0,2 1 0,2-1 0,2 0 0,-1 1 0,-2-1 0,2 4 0,-2 0 0,1 1 0,-1 0 0,0 3 0,-2-3 0,2 1 0,0 3 0,-1-2 0,-1 2 0,5 1 0,-4 4 0,2 2 0,-1 3 0,0 1 0,-4-1 0,0 1 0,0-1 0,1 1 0,2 0 0,-2-1 0,2 1 0,-2 0 0,-1-4 0,0 0 0,0 2 0,3-3 0,2 0 0,0 0 0,-2-2 0,4-3 0,0 0 0,2 0 0,0-1 0,1-2 0,0-4 0,-1-1 0,1-2 0,-1 1 0,1-1 0,0 2 0,-1 1 0,1-2 0,-1 2 0,-2-1 0,-1-1 0,2-1 0,-3 2 0,0 0 0,0 2 0,-2 3 0,-3-4 0,-1 5 0,-1-2 0,-1 0 0,-5 2 0,2-1 0,-3 2 0,-1 1 0,4 0 0,0 0 0,2 0 0,-2 1 0,-1 2 0,2 0 0,1 3 0,0 1 0,2 2 0,-4 1 0,2-1 0,2 1 0,0-1 0,0 1 0,-2 0 0,2-1 0,1 1 0,1 0 0,0-1 0,0 1 0,1-2 0,2-1 0,0-3 0,3-4 0,1 0 0,-1 0 0,0 0 0,2-1 0,0-2 0,-1-3 0,-1-2 0,0 0 0,0 2 0,1 0 0,-2-4 0,-1 0 0,0 1 0,3-1 0,-3 0 0,1 1 0,-3 2 0,1 1 0,-1 4 0,-2-2 0,0 8 0,0 2 0,0 3 0,0-3 0,0 1 0,0 0 0,0 2 0,0 0 0,0 1 0,0-4 0,1 0 0,1-1 0,1 0 0,1-3 0,-2 3 0,2-1 0,3-2 0,-1 5 0,3-5 0,1 1 0,-1-2 0,-2-2 0,-1-2 0,0-3 0,4-3 0</inkml:trace>
  <inkml:trace contextRef="#ctx0" brushRef="#br0" timeOffset="2119">1010 19 12287,'7'6'0,"-2"-2"0,0 0 0,1 3 0,0-2 0,4 1 0,-1 2 0,1-3 0,-1 1 0,1-1 0,0 0 0,-1 1 0,1 1 0,0-1 0,-1 0 0,1 1 0,-1 0 0,-3-5 0,-2 2 0,-4-4 0,0-4 0,0-1 0</inkml:trace>
  <inkml:trace contextRef="#ctx0" brushRef="#br0" timeOffset="2303">1145 0 12287,'-7'4'0,"1"3"0,-2 1 0,3 2 0,-1 0 0,-1-1 0,2 1 0,-4 3 0,3 1 0,-3-1 0,0 1 0,2 2 0,1-3 0,0-1 0,0-1 0,1-3 0,3 0 0,-1-2 0,-1-4 0,4 2 0,0-4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21.350"/>
    </inkml:context>
    <inkml:brush xml:id="br0">
      <inkml:brushProperty name="width" value="0.04286" units="cm"/>
      <inkml:brushProperty name="height" value="0.04286" units="cm"/>
    </inkml:brush>
  </inkml:definitions>
  <inkml:trace contextRef="#ctx0" brushRef="#br0">78 78 12287,'-4'5'0,"3"4"0,-4-3 0,1 2 0,2 2 0,-4 0 0,1-1 0,0 1 0,2 0 0,-3-1 0,1 2 0,0 2 0,1-3 0,-1 3 0,1-1 0,2 1 0,-1-3 0,1 4 0,-1-1 0,1 0 0,1 1 0,1-2 0,0 0 0,0 0 0,1-1 0,1-2 0,1 1 0,-1 0 0,3-1 0,-1 0 0,0-2 0,1 0 0,1-1 0,-2 3 0,2-3 0,0 2 0,4-5 0,-1-1 0,1-1 0,-1-1 0</inkml:trace>
  <inkml:trace contextRef="#ctx0" brushRef="#br0" timeOffset="489">270 231 12287,'0'10'0,"0"0"0,0-1 0,-3 1 0,0 0 0,1-1 0,0 1 0,2-1 0,0 1 0,0 0 0,0-1 0,4-2 0,0-2 0,1 0 0,3 1 0,-3-4 0,2 1 0,0-2 0,2-1 0,0 0 0,1-1 0,-1-3 0,1-6 0,0 0 0,-1-3 0,1-1 0,-1-2 0,1 1 0,-1 0 0,-2 1 0,0 2 0,-5 1 0,1 1 0,-2-3 0,-1 2 0,0-2 0,0 3 0,0 0 0,-4 5 0,-2 1 0,0 0 0,-1 1 0,1 0 0,-4 3 0,1 0 0,-1 0 0,1 1 0,-1 1 0,0 1 0,4 5 0,0-3 0,-2 2 0,0-1 0,1 0 0,1 4 0,-2 0 0,3-1 0,0 1 0,0-1 0,2 1 0,-1 0 0,-2-1 0</inkml:trace>
  <inkml:trace contextRef="#ctx0" brushRef="#br0" timeOffset="735">626 337 12287,'5'1'0,"-2"2"0,-2 0 0,-1 3 0,0 1 0,-4 2 0,-2 1 0,-3-1 0,0 1 0,-1-4 0,0 1 0,1 3 0,-1 5 0</inkml:trace>
  <inkml:trace contextRef="#ctx0" brushRef="#br0" timeOffset="1392">943 222 12287,'4'-6'0,"-3"-2"0,3 2 0,-3-3 0,-1-1 0,0 1 0,0-1 0,0 1 0,0 2 0,-1 2 0,-2-1 0,0 1 0,-4 2 0,0-2 0,-1 0 0,-2 2 0,1 3 0,-1 0 0,0 0 0,2 1 0,0 2 0,2 4 0,-1 1 0,-2 3 0,-1 1 0,1 1 0,2 0 0,2-1 0,0 2 0,-1 1 0,4-5 0,-1 1 0,2 1 0,1-1 0,0-4 0,0 0 0,0 0 0,1 1 0,2-1 0,3 0 0,3-5 0,1 0 0,-1-4 0,1 0 0,-1-5 0,1 0 0,0-2 0,-1 0 0,1-1 0,0 0 0,-1 1 0,-2-1 0,-2 0 0,0 2 0,1 1 0,-3-1 0,2 2 0,-1-3 0,0 3 0,-4-1 0,0 5 0,0-1 0,0 6 0,-1-1 0,-2 5 0,0 0 0,0 2 0,3 0 0,0 1 0,0-1 0,0 1 0,0-4 0,1 1 0,2 0 0,-2-1 0,4-1 0,-1-1 0,1 4 0,5-2 0,-1-2 0,1 0 0,4-3 0,1-1 0</inkml:trace>
  <inkml:trace contextRef="#ctx0" brushRef="#br0" timeOffset="1714">1097 1 12287,'6'0'0,"1"0"0,-2 1 0,2 1 0,0 1 0,-1 5 0,4-3 0,-2 1 0,-1 1 0,1 0 0,-1 5 0,0 2 0,0 1 0,1-2 0,-2 3 0,-1 1 0,-2 1 0,1-2 0,0 0 0,-2 0 0,-1-1 0,-1 3 0,0-3 0,0 1 0,0 0 0,-3-3 0,-2 2 0,1-1 0,0-2 0,-4-2 0,3 0 0,-1-1 0,-1 1 0,5-5 0,-7 8 0,4-2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3:08.611"/>
    </inkml:context>
    <inkml:brush xml:id="br0">
      <inkml:brushProperty name="width" value="0.04286" units="cm"/>
      <inkml:brushProperty name="height" value="0.04286" units="cm"/>
    </inkml:brush>
  </inkml:definitions>
  <inkml:trace contextRef="#ctx0" brushRef="#br0">337 30 12287,'6'-3'0,"1"-1"0,-4 1 0,3 3 0,-4-1 0,2-2 0,-2 2 0,1-2 0,-2 2 0,3 1 0,-4 0 0,0 0 0,-4 0 0,-2 0 0,0 0 0,0 0 0,-2 0 0,3 0 0,-1 0 0,-2 0 0,0 0 0,1 0 0,1 0 0,-3 0 0,-3 0 0,2 0 0,-3 0 0,2 0 0,2 0 0,-2 3 0,-1 0 0,-1-1 0,2-1 0,0 2 0,1 2 0,1-1 0,-1 0 0,1 3 0,-1-3 0,0 0 0,1 0 0,-1 4 0,0-2 0,1 3 0,-1 0 0,1 1 0,0 0 0,1-1 0,-2 1 0,6 0 0,-6-1 0,3 2 0,1 2 0,1-6 0,3 3 0,-1-2 0,0 1 0,2 0 0,2 1 0,3 0 0,-2-2 0,3 0 0,0-2 0,1 2 0,0-3 0,4 0 0,-1 1 0,1-1 0,1-2 0,2 2 0,3 0 0,-3-2 0,0-3 0,-1 0 0,1 0 0,-3 0 0,3 0 0,-2-1 0,-1-2 0,-1 1 0,0-5 0,-2 0 0,0-2 0,-5 3 0,1-1 0,-1 1 0,1 1 0,-2-4 0,2 3 0,-6-3 0,-2-1 0,-5 1 0,1-1 0,-4 5 0,0 1 0,1 0 0,2 1 0,-1 0 0,-1 2 0,0-1 0,0-1 0,0-1 0,0 4 0,-1 0 0,2 0 0,0 0 0,1 0 0,1 0 0,-1 4 0,2 0 0,1 1 0,3-2 0,4 4 0,0 0 0,0-1 0,0 0 0,4 0 0,2 4 0</inkml:trace>
  <inkml:trace contextRef="#ctx0" brushRef="#br0" timeOffset="388">481 49 12287,'-4'-5'0,"-2"-4"0,-3 8 0,-1-2 0,4 2 0,0 2 0,1 2 0,0 3 0,-2 3 0,-1 2 0,0 0 0,2 2 0,-1 4 0,-1-2 0,0 1 0,2 0 0,3 0 0,-2 4 0,0-1 0,3 0 0,-2-3 0,1-1 0,0-1 0,2-2 0,1-1 0,1 0 0,2 0 0,0-3 0,1-3 0,-1 1 0,4 1 0,1-1 0,2-1 0,-1-1 0,1-1 0,0-2 0,-1-2 0,1-3 0,4 3 0,1-3 0</inkml:trace>
  <inkml:trace contextRef="#ctx0" brushRef="#br0" timeOffset="1642">1192 78 12287,'-6'0'0,"1"-1"0,0-2 0,2 2 0,3-4 0,1 5 0,2 0 0,4 0 0,1 0 0,2 0 0,0 0 0,-1 0 0,2 0 0,1 0 0,0 0 0,0 0 0,0 0 0,0 0 0,0 0 0,0 0 0,-1-1 0,-1-1 0,-1-1 0,1 1 0,-4 1 0,0 2 0,-2 2 0,-1-2 0,-3 8 0,0-4 0</inkml:trace>
  <inkml:trace contextRef="#ctx0" brushRef="#br0" timeOffset="1909">1212 155 12287,'-10'0'0,"0"0"0,1 0 0,2 0 0,1 0 0,4 0 0,-2 0 0,5 0 0,2 0 0,-2 1 0,2 2 0,2-2 0,2 2 0,-2-2 0,2-1 0,0 0 0,2 0 0,0 0 0,1 0 0,-1 0 0,-2 0 0,-1 0 0,2 0 0,0 0 0,2 0 0,-1 0 0,1 0 0,0 0 0,-1 5 0,5-4 0,1 3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06.916"/>
    </inkml:context>
    <inkml:brush xml:id="br0">
      <inkml:brushProperty name="width" value="0.04286" units="cm"/>
      <inkml:brushProperty name="height" value="0.04286" units="cm"/>
    </inkml:brush>
  </inkml:definitions>
  <inkml:trace contextRef="#ctx0" brushRef="#br0">89 9 12287,'-9'0'0,"0"0"0,0 0 0,0 0 0,3 0 0,0 0 0,4 0 0,-2 0 0,8 0 0,2 0 0,-1 4 0,1 1 0,1 1 0,1 0 0,-1 1 0,1 4 0,2 2 0,0 1 0,0-3 0,1 3 0,2 0 0,1 0 0,-2 1 0,2 2 0,0-2 0,-1 0 0,-1-3 0,2 2 0,-1 0 0,-2 0 0,-1-6 0,-2 1 0,-1-2 0,-1-3 0,-4 4 0,2-7 0,-4-1 0,-1-1 0,-2-2 0,2-2 0,-7 4 0,3-2 0</inkml:trace>
  <inkml:trace contextRef="#ctx0" brushRef="#br0" timeOffset="964">276 27 12287,'0'-9'0,"0"4"0,0-3 0,0 7 0,0-3 0,0 4 0,-1 0 0,-1 1 0,-2 2 0,-1 3 0,-1 6 0,-4 4 0,-2 4 0,-3 3 0,-3 7 0,-2 3 0,-4 1 0,-2 2 0,0 0 0,3-3 0,2-1 0,2-2 0,5-12 0,2-1 0,3-5 0,4-7 0,2-5 0,5-6 0,3-3 0,2-3 0,0 2 0,6-5 0,-1-1 0,0-1 0,1-1 0,-2 1 0,2 2 0,0 0 0,-1 4 0,3-1 0,-4 2 0,2 1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09.888"/>
    </inkml:context>
    <inkml:brush xml:id="br0">
      <inkml:brushProperty name="width" value="0.04286" units="cm"/>
      <inkml:brushProperty name="height" value="0.04286" units="cm"/>
    </inkml:brush>
  </inkml:definitions>
  <inkml:trace contextRef="#ctx0" brushRef="#br0">27 285 12287,'-4'5'0,"3"3"0,-2-2 0,-1 2 0,1 1 0,1 0 0,1-3 0,1 0 0,0 1 0,1-2 0,2 1 0,-1-3 0,4 2 0,0-3 0,3 1 0,-3-2 0,0-2 0,1-2 0,-3 1 0,-1-3 0,-2-2 0,-1-1 0,0-1 0,0 0 0,0 0 0,-1 0 0,-2 0 0,1 4 0,-4 2 0,-1 2 0,-1 1 0,-1 0 0,3 1 0,0 2 0,-1 3 0,3-1 0,2 1 0,1 1 0,1-2 0,0 1 0,0 1 0,1-3 0,1-1 0,3 2 0,4 0 0</inkml:trace>
  <inkml:trace contextRef="#ctx0" brushRef="#br0" timeOffset="250">232 178 12287,'9'0'0,"-3"0"0,0 0 0,1 0 0,1 0 0,1 0 0,0 0 0,-1 0 0,1 0 0,0 0 0,0 0 0,0 0 0,0 0 0,0 0 0</inkml:trace>
  <inkml:trace contextRef="#ctx0" brushRef="#br0" timeOffset="422">259 223 12287,'-9'0'0,"0"0"0,4 0 0,2 0 0,6 0 0,2 0 0,4 0 0,1 0 0,2 0 0,-2 0 0,2 0 0,0 0 0,0 0 0,1 0 0,-2 1 0,2 1 0,1 1 0,-3 0 0,5-3 0,-2 0 0</inkml:trace>
  <inkml:trace contextRef="#ctx0" brushRef="#br0" timeOffset="801">615 0 12287,'0'9'0,"0"0"0,0 1 0,0 2 0,0 2 0,0 4 0,0 0 0,0 3 0,0 1 0,0 2 0,0-4 0,0-1 0,3-2 0,0-1 0,0-2 0,1-1 0,-2-2 0,4-6 0,1-2 0,-3 2 0,0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11.743"/>
    </inkml:context>
    <inkml:brush xml:id="br0">
      <inkml:brushProperty name="width" value="0.04286" units="cm"/>
      <inkml:brushProperty name="height" value="0.04286" units="cm"/>
    </inkml:brush>
  </inkml:definitions>
  <inkml:trace contextRef="#ctx0" brushRef="#br0">28 90 12287,'-6'0'0,"0"0"0,3-1 0,-3-2 0,4 2 0,-2-3 0,4 4 0,0 0 0,3 1 0,1 2 0,1 3 0,2 2 0,1-3 0,1 2 0,2 2 0,1 2 0,0 1 0,-2-3 0,1 0 0,1 0 0,1 0 0,-2 0 0,0 0 0,0-1 0,-2-2 0,-2-1 0,-1 0 0,1 0 0,-3-3 0,3 3 0,-4-2 0,0-3 0,-3 0 0,-4 0 0,3-12 0,-3 2 0</inkml:trace>
  <inkml:trace contextRef="#ctx0" brushRef="#br0" timeOffset="294">179 36 12287,'0'-9'0,"0"3"0,0 0 0,0 3 0,0-2 0,0 3 0,0-2 0,0 4 0,0 1 0,0 2 0,-3-1 0,-1 4 0,-1 3 0,-2 2 0,-1 6 0,-1 1 0,-1 5 0,-1 2 0,-3 3 0,-4 1 0,1 0 0,2 0 0,-1-4 0,5-3 0,1-4 0,3-4 0,0-3 0,4-2 0,1-5 0,5-4 0,3-5 0,6-7 0,1-2 0</inkml:trace>
  <inkml:trace contextRef="#ctx0" brushRef="#br0" timeOffset="675">339 179 12287,'0'6'0,"0"0"0,0 1 0,0-3 0,0 2 0,0 1 0,0 1 0,0 1 0,0 0 0,0 0 0,-1 0 0,-1 0 0,-1 0 0,0 0 0,3 0 0,0-1 0,0-2 0,0 0 0,4-4 0,1 2 0</inkml:trace>
  <inkml:trace contextRef="#ctx0" brushRef="#br0" timeOffset="928">535 81 12287,'9'0'0,"-3"0"0,0 0 0,1 0 0,1 0 0,1 0 0,0 0 0,-3 0 0,0 0 0,1 0 0,0 1 0,2 2 0,-1-1 0,-2 4 0,-2 0 0,-4 2 0</inkml:trace>
  <inkml:trace contextRef="#ctx0" brushRef="#br0" timeOffset="1116">580 161 12287,'-9'0'0,"0"0"0,4 0 0,-3 0 0,7 1 0,-2 2 0,3-2 0,3 2 0,3-2 0,2 2 0,1 0 0,0-1 0,0-1 0,0 2 0,1 0 0,0-1 0,2-1 0,1 0 0,-2 1 0,1 1 0,-1-1 0,-1-1 0,3-1 0,0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16.260"/>
    </inkml:context>
    <inkml:brush xml:id="br0">
      <inkml:brushProperty name="width" value="0.04286" units="cm"/>
      <inkml:brushProperty name="height" value="0.04286" units="cm"/>
    </inkml:brush>
  </inkml:definitions>
  <inkml:trace contextRef="#ctx0" brushRef="#br0">27 36 12287,'-5'0'0,"1"-4"0,0 3 0,3-3 0,-3 4 0,3 0 0,-2 0 0,2 0 0,-3 0 0,4 0 0,0 0 0,4-1 0,2-2 0,2 2 0,1-3 0,0 0 0,0 3 0,0-3 0,-1 1 0,1 0 0,0 0 0,0 3 0,0 0 0,0 0 0,0 0 0,0 0 0,0 0 0,0 1 0,-1 2 0,-2 3 0,0 2 0,-4 4 0,1 1 0,-2 1 0,-1 1 0,0 0 0,-1 2 0,-2 2 0,-3 0 0,-1-1 0,-3 0 0,-1-1 0,-1-2 0,0 1 0,3-4 0,0-1 0,0-2 0,3-3 0,0-1 0,-1-1 0,0-2 0,1-1 0,0-1 0,4 0 0,-2-4 0,5 3 0,2-3 0,3 0 0,-1 3 0,0-2 0,2 2 0,1 1 0,1 0 0,0 0 0,0 0 0,0 0 0,0 0 0,1 0 0,2 0 0,-2 0 0,1 0 0,-1 0 0,-1 0 0,0 0 0,0 0 0,0 0 0,0 0 0,0 0 0,0 0 0,0 0 0,-1 0 0,1 0 0,0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57.174"/>
    </inkml:context>
    <inkml:brush xml:id="br0">
      <inkml:brushProperty name="width" value="0.04286" units="cm"/>
      <inkml:brushProperty name="height" value="0.04286" units="cm"/>
    </inkml:brush>
  </inkml:definitions>
  <inkml:trace contextRef="#ctx0" brushRef="#br0">1 1 12287,'0'9'0,"0"-1"0,1-2 0,2 0 0,3 1 0,2-3 0,2-1 0,1-2 0,4-1 0,2 0 0,1 0 0,0 0 0,0 0 0,-2 0 0,0 0 0,-1 0 0,1 0 0,-6 0 0,-1 0 0,-1 0 0,-1 1 0,-2 2 0,-2 1 0,-6 4 0,-2 0 0,-3 2 0,-4 5 0,-1-1 0,-1 3 0,-2 1 0,2 0 0,0 0 0,-2 0 0,-1-1 0,3 1 0,2-1 0,1-1 0,-1-1 0,5-7 0,0 1 0,2-2 0,2-3 0,7 0 0,2-4 0,5 0 0,-1 0 0,2 0 0,-1 0 0,1 0 0,-2-3 0,2 0 0,-1 1 0,0 1 0,-1 0 0,3-1 0,-1 0 0,0 0 0,0 1 0,-3 0 0,0-2 0,0 2 0,-1-2 0,1 2 0,0 1 0,0 0 0,0 0 0</inkml:trace>
  <inkml:trace contextRef="#ctx0" brushRef="#br0" timeOffset="242">330 259 12287,'5'4'0,"0"1"0,-3 4 0,1 0 0,0 0 0,-2-1 0,2 1 0,-2-3 0,2 0 0,-2 1 0,-1-2 0,1 0 0,2-1 0,-2-1 0,7 1 0,-3 1 0</inkml:trace>
  <inkml:trace contextRef="#ctx0" brushRef="#br0" timeOffset="508">535 152 12287,'5'0'0,"3"0"0,-2 0 0,-1 0 0,1 0 0,0 0 0,3 0 0,-3 0 0,-1-1 0,0-1 0,0-1 0,-3 0 0,6 3 0,-4 0 0</inkml:trace>
  <inkml:trace contextRef="#ctx0" brushRef="#br0" timeOffset="728">535 250 12287,'9'0'0,"-3"0"0,0 0 0,1 0 0,-2-1 0,1-1 0,1-1 0,1 0 0,1 3 0,0 0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8:43.676"/>
    </inkml:context>
    <inkml:brush xml:id="br0">
      <inkml:brushProperty name="width" value="0.08571" units="cm"/>
      <inkml:brushProperty name="height" value="0.08571" units="cm"/>
      <inkml:brushProperty name="color" value="#00A0D7"/>
    </inkml:brush>
  </inkml:definitions>
  <inkml:trace contextRef="#ctx0" brushRef="#br0">59 60 12287,'-10'0'0,"-1"0"0,4 0 0,5 0 0,-7 0 0,3-3 0,-1-3 0,1 4 0,6-7 0,0 7 0,0-5 0,2 5 0,4-7 0,7 1 0,-2 6 0,2-5 0,3 5 0,1 2 0,3 2 0,-1 5 0,-6-3 0,0 9 0,3 2 0,-8 3 0,1 1 0,-2 1 0,-1-1 0,1 3 0,-7 2 0,0 2 0,0-2 0,-7-2 0,1-2 0,-1-3 0,-2-4 0,5 2 0,-7-6 0,2 2 0,1-7 0,1 3 0,5-5 0,-5-2 0,14 0 0,-3 0 0,9 0 0,0 0 0,5-2 0,-3-3 0,-2-1 0,-6-1 0,6 5 0,2-4 0,2 1 0,3-6 0,0 3 0,-7-1 0,0 5 0,2-3 0,0-2 0,0 5 0,-1-2 0,-1-10 0,6 5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6:54.978"/>
    </inkml:context>
    <inkml:brush xml:id="br0">
      <inkml:brushProperty name="width" value="0.04286" units="cm"/>
      <inkml:brushProperty name="height" value="0.04286" units="cm"/>
    </inkml:brush>
  </inkml:definitions>
  <inkml:trace contextRef="#ctx0" brushRef="#br0">35 36 12287,'-9'0'0,"3"-3"0,0 0 0,4 0 0,-3 3 0,2 0 0,2 0 0,-2 0 0,6 0 0,3 0 0,-1 0 0,1 0 0,1 0 0,1 0 0,1 0 0,0 0 0,0 0 0,0 0 0,2 0 0,1 0 0,-1 0 0,-1 0 0,-1 0 0,0 0 0,0 0 0,0 0 0,0 0 0,0 0 0,-1 0 0,1 0 0,-3 0 0,0 1 0,1 2 0,-3-1 0,-1 4 0,-2-3 0,-1 3 0,0 0 0,0-1 0,-1 1 0,-1 2 0,-1 3 0,-5 0 0,0 3 0,-4 0 0,-1 0 0,1 0 0,-2 4 0,0 0 0,0 0 0,-1-3 0,-2 0 0,3-1 0,2 0 0,2-1 0,1-4 0,1 0 0,2 0 0,-2-4 0,7-1 0,-2-4 0,6 0 0,2 0 0,4 0 0,0 0 0,-3 0 0,0 0 0,2 0 0,3 0 0,-1 0 0,1-1 0,-1-1 0,-1-1 0,3 0 0,0 3 0,0 0 0,1 0 0,-3 0 0,1 0 0,-1 0 0,-1 0 0,0 0 0,0 0 0,0 0 0,-4 0 0,-1 0 0,-4 0 0,-4 0 0,3 0 0,1-4 0,5-1 0</inkml:trace>
  <inkml:trace contextRef="#ctx0" brushRef="#br0" timeOffset="488">302 285 12287,'0'6'0,"0"0"0,0 1 0,0-2 0,0 1 0,0 1 0,1-3 0,1 0 0,1 0 0,1-3 0,-1 2 0,3-2 0,-1-1 0,1-1 0,1-2 0,1-3 0,-2-2 0,0-1 0,1 0 0,0 0 0,-1 0 0,-1 0 0,-1 0 0,-2 0 0,-1 0 0,-1 1 0,0-1 0,0 3 0,-1 1 0,-2 1 0,-3 2 0,-2 1 0,0 1 0,-1 0 0,0 4 0,0 2 0,0 2 0,0 1 0,0-2 0,1 0 0,1-1 0,1 1 0,4 1 0,-1 1 0,2 0 0,1-4 0,8-1 0,2-4 0</inkml:trace>
  <inkml:trace contextRef="#ctx0" brushRef="#br0" timeOffset="771">543 134 12287,'6'0'0,"0"0"0,0 0 0,-1 0 0,1 0 0,1 0 0,-2 0 0,1 0 0,1 0 0,1 0 0,0-1 0,-1-1 0,-1-1 0,0 0 0,2 2 0,-1-1 0,-1-1 0,-1 0 0,4 3 0,0-3 0,0 0 0,-4 0 0,-1 3 0,-4 0 0</inkml:trace>
  <inkml:trace contextRef="#ctx0" brushRef="#br0" timeOffset="996">578 196 12287,'-9'0'0,"0"0"0,5 0 0,0 0 0,5 0 0,2 0 0,2 0 0,0 3 0,1 0 0,1-1 0,1 2 0,1-1 0,0-1 0,0-1 0,0-1 0,0 0 0,-3 0 0,0 0 0,1 0 0,0 0 0,-1 0 0,0-1 0,1-2 0,1 2 0,1-3 0</inkml:trace>
  <inkml:trace contextRef="#ctx0" brushRef="#br0" timeOffset="1300">881 0 12287,'5'4'0,"-1"-1"0,-4 5 0,0 3 0,0 2 0,0 4 0,0 5 0,-1 1 0,-2 2 0,2 0 0,-2 1 0,2-1 0,1-1 0,0-7 0,0-1 0,0-2 0,0-2 0,0-3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7:40.930"/>
    </inkml:context>
    <inkml:brush xml:id="br0">
      <inkml:brushProperty name="width" value="0.025" units="cm"/>
      <inkml:brushProperty name="height" value="0.025" units="cm"/>
    </inkml:brush>
  </inkml:definitions>
  <inkml:trace contextRef="#ctx0" brushRef="#br0">1 44 24575,'0'-10'0,"0"1"0,0 5 0,0-4 0,0 3 0,0 4 0,0-6 0,0 7 0,0 2 0,0 3 0,0 3 0,0 6 0,0 3 0,0 2 0,0 4 0,0 7 0,0 1 0,0 3 0,0-2 0,0 8 0,0 0 0,0 3 0,0 1 0,0 0 0,0 1 0,0 4 0,0-3 0,0 1 0,0-4 0,0-4 0,0-5 0,0 4 0,0-3 0,0-2 0,0-2 0,0-3 0,0-1 0,0 3 0,0-4 0,0 7 0,0-6 0,0-2 0,0-4 0,0 7 0,0 3 0,0 0 0,0-4 0,0-1 0,0 2 0,0-2 0,0 0 0,0 2 0,0-2 0,0-1 0,0-6 0,0 6 0,0 1 0,0 1 0,0-2 0,0-2 0,0 0 0,0-1 0,0-2 0,0 3 0,0 0 0,0-1 0,0-2 0,0 3 0,0 0 0,0-1 0,0 3 0,0 4 0,0 1 0,0-1 0,0 0 0,0 1 0,0 1 0,0 3 0,0-1 0,0 4 0,0-1 0,0-3 0,0-2 0,0-2 0,0 0 0,0 1 0,0-3 0,0-1 0,0-3 0,0-2 0,0 1 0,0-4 0,0 3 0,0 2 0,0-2 0,0 5 0,0 3 0,0 2 0,0-3 0,0 6 0,0-1 0,0 1 0,0-8 0,0 3 0,0-1 0,0 0 0,0 1 0,0 1 0,0-1 0,0 0 0,0-4 0,0-2 0,0-1 0,0 1 0,0-3 0,0 3 0,0 0 0,0-1 0,0 3 0,0 4 0,0 1 0,0-1 0,0 0 0,0 1 0,0-1 0,0 0 0,0 2 0,0 2 0,0 1 0,0-1 0,0-1 0,0 1 0,0 1 0,0-1 0,0-1 0,0 1 0,0 1 0,0-1 0,0-2 0,0-2 0,0 1 0,0-1 0,0 0 0,0-1 0,0 0 0,0 1 0,0-1 0,0 9 0,0-1 0,0-3 0,0-1 0,0 1 0,0 1 0,0-1 0,0 0 0,0-1 0,0 4 0,0 2 0,0-1 0,0 4 0,0-2 0,0 2 0,0-4 0,0 1 0,0-2 0,0-4 0,0-1 0,0-1 0,0-1 0,0 0 0,0 1 0,0 1 0,0 3 0,0-2 0,0 6 0,0-1 0,0 1 0,0 1 0,0 3 0,0-1 0,0-2 0,0-4 0,0 4 0,0 2 0,0 1 0,0-8 0,0-1 0,0 1 0,0 2 0,0-3 0,0 1 0,0-3 0,0-2 0,0 2 0,0 3 0,0 5 0,0 4 0,0 1 0,0 0 0,0 2 0,0 3 0,0-2 0,0 3 0,0-2 0,0-6 0,0-6 0,0 1 0,0-1 0,0-3 0,0 0 0,0-2 0,0 1 0,0 1 0,0-2 0,0 9 0,0 5 0,0 0 0,0-4 0,0 9 0,0 6 0,0 3 0,0-12 0,0 3 0,0-2 0,0-3 0,0-7 0,0 4 0,0-3 0,0-1 0,0-2 0,0 5 0,0 3 0,0 1 0,0-1 0,0 7 0,0-2 0,0-2 0,0-3 0,0 8 0,0-1 0,0-4 0,0-4 0,0-3 0,0 3 0,0-3 0,0-4 0,0 2 0,0 1 0,0 3 0,0-4 0,0 8 0,0-1 0,0 1 0,0-7 0,0 8 0,0 1 0,0-3 0,0-4 0,0-3 0,0-1 0,0 1 0,0-9 0,0 2 0,0 0 0,0 0 0,0-7 0,0 9 0,0 1 0,0 2 0,0-3 0,0 1 0,0-1 0,0 1 0,0-3 0,0 3 0,0-3 0,0-2 0,0 1 0,0-1 0,0 2 0,0 3 0,0-6 0,0 3 0,0-2 0,0-3 0,0-4 0,0 0 0,0 1 0,0 0 0,0-5 0,0 3 0,0 0 0,0 4 0,0-4 0,0-1 0,0-4 0,0-1 0,0 1 0,0 2 0,0 1 0,0 1 0,0-5 0,0-1 0,0 1 0,0 0 0,0-1 0,0 1 0,0 0 0,0-1 0,0 1 0,0 0 0,0-1 0,0 3 0,0 1 0,0 1 0,0-1 0,0 3 0,0-1 0,0 0 0,0 1 0,0 0 0,0 5 0,0-2 0,0 3 0,0-6 0,0-2 0,0-1 0,0 2 0,0-4 0,0 4 0,0-4 0,0-1 0,0 4 0,0 2 0,0 2 0,0 3 0,0-3 0,0 0 0,0 0 0,0 0 0,0-5 0,0 1 0,0-1 0,0 2 0,0-2 0,0 5 0,0-1 0,0 1 0,0-3 0,0 4 0,0 1 0,0-3 0,0 5 0,0-6 0,0 0 0,0 0 0,0 4 0,0-4 0,0 2 0,0 3 0,0-8 0,0 0 0,0 1 0,0 2 0,0-1 0,0 3 0,0 0 0,0-1 0,0-4 0,0 2 0,0-2 0,0 1 0,0-5 0,0 3 0,0 3 0,0 1 0,0 4 0,0 4 0,0 2 0,0 3 0,0-3 0,0 3 0,0-1 0,0 1 0,0-8 0,0 4 0,0-4 0,0-3 0,0 4 0,0-4 0,0 0 0,0-3 0,0-4 0,0-1 0,0 1 0,0 4 0,0-4 0,0 3 0,0-2 0,0-3 0,0 3 0,0 1 0,0 1 0,0 1 0,0-6 0,0 1 0,0 0 0,0-1 0,0 1 0,0 0 0,0-1 0,0 1 0,0 0 0,0 0 0,0-1 0,0 1 0,0 1 0,0 4 0,0-7 0,0 5 0,0 0 0,0-2 0,0 0 0,0-1 0,0 0 0,0-1 0,0-4 0,0 0 0,0 3 0,0 5 0,0-7 0,0 4 0,0-2 0,0 0 0,0 2 0,0-1 0,0-4 0,0 0 0,0-5 0,0 5 0,0-1 0,0 6 0,0 0 0,0-5 0,0-1 0,0 3 0,0 1 0,0-2 0,0 2 0,0 4 0,0 1 0,0-4 0,0 1 0,0 0 0,0-1 0,0-4 0,0 0 0,0 0 0,0 4 0,0 1 0,0-5 0,0-1 0,0 3 0,0 1 0,0 2 0,0-1 0,0 1 0,0 0 0,0-1 0,0 1 0,0 0 0,0-6 0,0 1 0,0-6 0,0 4 0,0-3 0,0-4 0,0 12 0,0-10 0,0 7 0,0-6 0,0 2 0,0-19 0,0-3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8:19.844"/>
    </inkml:context>
    <inkml:brush xml:id="br0">
      <inkml:brushProperty name="width" value="0.08571" units="cm"/>
      <inkml:brushProperty name="height" value="0.08571" units="cm"/>
      <inkml:brushProperty name="color" value="#FF0066"/>
    </inkml:brush>
  </inkml:definitions>
  <inkml:trace contextRef="#ctx0" brushRef="#br0">29 355 12287,'0'14'0,"-1"0"0,-4 0 0,3 0 0,-2 0 0,2 0 0,2 1 0,0-1 0,0 0 0,2 2 0,2 2 0,-2-2 0,4 3 0,-1-3 0,0-2 0,4 0 0,-3 0 0,2 0 0,3 0 0,2 2 0,1 0 0,2 0 0,3-4 0,-4-1 0,6 3 0,-2 0 0,-1 1 0,6-6 0,-4-1 0,2 0 0,4 0 0,-4-4 0,0 4 0,1-2 0,4-2 0,-7-3 0,7-1 0,-3 0 0,-2 0 0,-4 0 0,6 0 0,0 0 0,-2 0 0,3 0 0,-6-1 0,-2-3 0,-2 0 0,0-6 0,-1 4 0,0-2 0,0-3 0,0 3 0,-1-1 0,-2-2 0,-2-2 0,1-1 0,2 0 0,-1 0 0,-1 0 0,-3 0 0,4-1 0,-3 1 0,-1 0 0,-1-2 0,-3-1 0,2-2 0,-2 2 0,3 0 0,-1-1 0,-2 0 0,-1 0 0,-2 3 0,0-1 0,0-1 0,0-2 0,0 0 0,0 5 0,0-2 0,0-3 0,-5 3 0,0-2 0,0 0 0,-1-1 0,3 4 0,-5-6 0,0 2 0,0 1 0,4-1 0,-6 5 0,-1-1 0,-1 1 0,2 0 0,1 2 0,-2 1 0,-2 1 0,4 1 0,-1-4 0,-1 2 0,-1 2 0,2 6 0,1-2 0,-2 2 0,-2-2 0,-1 3 0,0-2 0,0 1 0,0-2 0,0 3 0,-2-2 0,-1 2 0,-2 2 0,-1 0 0,2 0 0,-1 0 0,2 0 0,-3 0 0,1 0 0,2 0 0,1 0 0,0 5 0,-1 1 0,-2 0 0,2 1 0,1 2 0,2-3 0,0 1 0,0-1 0,-1 3 0,3-2 0,1-1 0,1 0 0,6 4 0,-6-4 0,-1 2 0,-1 3 0,2-3 0,1-1 0,-2 1 0,-2 0 0,4 2 0,-1 4 0,1 0 0,1 0 0,-4-5 0,4 1 0,-2 1 0,1 1 0,4 3 0,-3-1 0,0 0 0,1 0 0,3 0 0,0 0 0,2 0 0,1 1 0,-3-1 0,0 0 0,-1-5 0,5 1 0,0 1 0,6-5 0,4-1 0,-2 1 0,1-1 0,2-2 0,2-2 0,1-1 0</inkml:trace>
  <inkml:trace contextRef="#ctx0" brushRef="#br0" timeOffset="734">312 284 12287,'0'14'0,"0"-5"0,0 1 0,2 1 0,2 1 0,-2-2 0,3-1 0,-2 1 0,2-2 0,-4 4 0,5-4 0,1 0 0,-6 4 0,12-10 0,-4 3 0,-1-5 0,2-3 0,-1-4 0,-1-1 0,3-3 0,-5-6 0,2-2 0,3 2 0,-3 1 0,0 2 0,0 0 0,-1 0 0,-3 0 0,2 1 0,-1 2 0,-1 2 0,1 4 0,-5-4 0,0 5 0,2 0 0,1 8 0,1 6 0,0 2 0,-3 3 0,-1 0 0,2 3 0,2 0 0,-2 8 0,3-4 0,-2 1 0,2 1 0,-4-2 0,5 3 0,-1-2 0,0 3 0,0-6 0,-5 0 0,1-1 0,4 0 0,-4 0 0,4-5 0,-3 0 0,-2 0 0,0-4 0,-2-2 0,-3-2 0,-2-1 0,-8-5 0,1 0 0,0 0 0,0 0 0,0 1 0,0 4 0,0-3 0,-1 2 0,1-2 0,0-2 0,0 0 0,0 0 0,0 0 0,0-2 0,-1-1 0,1-2 0,5-1 0,-1 1 0,3-2 0,-3-8 0,4 6 0,7 0 0,4-2 0,1 3 0,5-2 0,-1 1 0,1 1 0,1-5 0,4 4 0,1-2 0,2 2 0,2-2 0,-4 4 0,3 1 0,2 0 0,-4-5 0,8 3 0,-4-6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1.307"/>
    </inkml:context>
    <inkml:brush xml:id="br0">
      <inkml:brushProperty name="width" value="0.04286" units="cm"/>
      <inkml:brushProperty name="height" value="0.04286" units="cm"/>
      <inkml:brushProperty name="color" value="#E71224"/>
    </inkml:brush>
  </inkml:definitions>
  <inkml:trace contextRef="#ctx0" brushRef="#br0">14 462 12287,'0'7'0,"0"1"0,0 1 0,0 1 0,0 0 0,0-1 0,0 0 0,0 0 0,0-2 0,0 1 0,0 0 0,0 0 0,2-1 0,0 0 0,1-1 0,-1 0 0,1 1 0,1-1 0,1 1 0,-2-1 0,0 1 0,2-1 0,-1 0 0,0 1 0,0-1 0,0 1 0,1-3 0,-2 0 0,0 1 0,2 1 0,1 0 0,1 1 0,-1-1 0,-2 1 0,1-1 0,0 0 0,0 1 0,2-1 0,1 1 0,1-1 0,-1 0 0,-1 2 0,-1-1 0,1 2 0,2-1 0,-2 0 0,1-1 0,0 1 0,-2-1 0,1-3 0,1 2 0,1 0 0,-2 0 0,1 0 0,0 1 0,1-2 0,-2 0 0,1 0 0,-1-3 0,1 2 0,0 1 0,3-2 0,-2 0 0,1-1 0,1 0 0,0 1 0,1-2 0,0 1 0,-1 0 0,0-1 0,0-1 0,0 0 0,0 0 0,-1 0 0,1 0 0,0-1 0,1-1 0,-1 0 0,0-1 0,0-1 0,1 1 0,0-2 0,0 0 0,-1 0 0,0 0 0,-2 3 0,0-1 0,-1-1 0,0 0 0,-1 2 0,2-1 0,-2-1 0,-1 1 0,1 1 0,0-3 0,1 1 0,0 0 0,1-1 0,-2 0 0,1 0 0,0-2 0,2 3 0,-3 0 0,1-1 0,-1-1 0,-1 0 0,3-1 0,-1 0 0,0-1 0,-2 0 0,1 0 0,-1 1 0,-1 0 0,0 1 0,1 0 0,0-1 0,0 1 0,-3-1 0,3 1 0,0-1 0,0 1 0,-2-1 0,0 0 0,1-1 0,1 0 0,-2 2 0,1-2 0,0 1 0,0 0 0,0 1 0,-1-1 0,0 1 0,0 0 0,-1-1 0,-1 1 0,0-1 0,-1 1 0,2-1 0,-1-1 0,0-1 0,-2 2 0,0 0 0,0 0 0,0 1 0,0-1 0,0 1 0,0-1 0,0 0 0,0-1 0,0-2 0,0 0 0,0 1 0,0-1 0,0 0 0,0-2 0,-2 1 0,0 0 0,-2 3 0,2-2 0,0 0 0,-1 0 0,0-1 0,-1-1 0,1 1 0,0 3 0,0 0 0,-2 1 0,1-1 0,2 0 0,-3-1 0,1 3 0,0 0 0,-1-1 0,2-1 0,-2-1 0,1 1 0,-1 1 0,1 0 0,0-1 0,0 0 0,0 0 0,-2 0 0,2-1 0,-2-1 0,0 0 0,0 2 0,1 1 0,1 0 0,0 1 0,-3-1 0,1 0 0,-1-1 0,1 2 0,0-1 0,-1 0 0,1 3 0,-1-1 0,1-1 0,-1 1 0,1 1 0,0 1 0,-1-1 0,1 0 0,-1 0 0,1-1 0,0 3 0,-1 0 0,1-1 0,-1 2 0,-1-3 0,-1 1 0,-1 2 0,2-1 0,-1 1 0,1-1 0,0 1 0,1 0 0,-2 0 0,1 0 0,0-1 0,0-1 0,-2 3 0,1 0 0,1 0 0,0 0 0,0 0 0,-1 0 0,-1 0 0,1 0 0,-1 1 0,1 1 0,1 0 0,0 1 0,1-2 0,-3 1 0,0-1 0,2 2 0,-2 0 0,0 0 0,0 0 0,1 1 0,-1-2 0,-1 0 0,1 1 0,0-2 0,2 2 0,0 0 0,-1-3 0,2 3 0,-2-3 0,4 0 0,0 1 0,0 0 0,2 2 0,1-1 0,-3 0 0,0 0 0,2 2 0,-1-1 0,-1 1 0,-1 0 0,0 2 0,1 1 0,1-1 0,0-1 0,-3 0 0,1 1 0,-1-1 0,3 0 0,0 1 0,0 1 0,0-1 0,-2-2 0,3 1 0,-2-1 0,1-1 0,1 3 0,-2-2 0,0 2 0,1 1 0,-2-1 0,2 0 0,-1-1 0,2-1 0,0 1 0,-1 1 0,-1 0 0,1 0 0,2-1 0,-2-1 0,1 1 0,2 1 0,-2-2 0,0 0 0,0 1 0,1 1 0,-1 0 0,0 1 0,2-3 0,-3 0 0,2 1 0,0 1 0,-1-1 0,1 0 0,-1 1 0,0-1 0,-1 0 0,1 1 0,0 1 0,0 2 0,0-4 0,2 1 0,-2 1 0,-1 0 0,3 1 0,-2 0 0,1-1 0,0 0 0,0 0 0,1 1 0,-1 0 0,0 0 0,0-1 0,1 0 0,0 1 0,-1 1 0,0-1 0,2-1 0,0-1 0,0 0 0,0 1 0,0-1 0,0 1 0,0 0 0,3 1 0,2 0 0,2 0 0,3-1 0,3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2.142"/>
    </inkml:context>
    <inkml:brush xml:id="br0">
      <inkml:brushProperty name="width" value="0.04286" units="cm"/>
      <inkml:brushProperty name="height" value="0.04286" units="cm"/>
      <inkml:brushProperty name="color" value="#E71224"/>
    </inkml:brush>
  </inkml:definitions>
  <inkml:trace contextRef="#ctx0" brushRef="#br0">65 43 12287,'-3'-7'0,"-2"1"0,0-1 0,1 1 0,2 0 0,1 1 0,-1 1 0,1 3 0,-1 1 0,1 1 0,2 3 0,0 2 0,1 2 0,0 0 0,-1 2 0,1 2 0,0 0 0,0 1 0,-1-1 0,0-1 0,1 0 0,1-2 0,-2 1 0,1 0 0,0 0 0,-1-4 0,1 2 0,3 0 0,-2-1 0,-1-1 0,1-2 0,-1 0 0,2-2 0,0-2 0,1 1 0,-1-3 0,-2-5 0,2 1 0,1-2 0,-2-1 0,3-1 0,-3-2 0,2 0 0,-1 2 0,-2-1 0,2-1 0,1 0 0,-2 2 0,2-1 0,-2-1 0,0 1 0,0 3 0,0 0 0,-2 2 0,1 0 0,0 1 0,-2 1 0,0 3 0,0 4 0,0 1 0,0 4 0,0 0 0,0 1 0,1 1 0,0 5 0,2 1 0,-2 3 0,0-1 0,1 6 0,1 0 0,0 1 0,-1-2 0,0 0 0,-2-1 0,0-1 0,0-1 0,0-2 0,0-3 0,0-2 0,0-6 0,0-1 0,0 0 0,0-3 0,0 1 0,-2-1 0,0-1 0,-2-2 0,-1 0 0,-1 0 0,-1 0 0,-1 0 0,-3 0 0,0 0 0,0 0 0,-2-1 0,-1-1 0,2 1 0,-2-2 0,2 1 0,1 0 0,3-2 0,0 1 0,1 0 0,0 0 0,3 0 0,0 1 0,2-2 0,-1 1 0,4-2 0,1 0 0,3 0 0,1-2 0,3 0 0,2-2 0,3-1 0,0 0 0,1 0 0,-1 0 0,1 0 0,1 1 0,2-1 0,-1 1 0,-2 1 0,-6 3 0,4 2 0,-1-1 0,-2 1 0,-1 1 0,-3-1 0,1 3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13.749"/>
    </inkml:context>
    <inkml:brush xml:id="br0">
      <inkml:brushProperty name="width" value="0.04286" units="cm"/>
      <inkml:brushProperty name="height" value="0.04286" units="cm"/>
      <inkml:brushProperty name="color" value="#E71224"/>
    </inkml:brush>
  </inkml:definitions>
  <inkml:trace contextRef="#ctx0" brushRef="#br0">74 69 12287,'4'-5'0,"-1"0"0,-2 2 0,2-2 0,-1 0 0,3-3 0,-4 3 0,3 0 0,-1-1 0,-2 1 0,2 0 0,0 3 0,0-3 0,-1 3 0,-2-1 0,-1 5 0,-1 1 0,-2 3 0,-2-1 0,0 2 0,-2 0 0,0 2 0,-2 0 0,1 2 0,1-2 0,1 0 0,-1-1 0,0-1 0,1 1 0,-1 0 0,3-3 0,-1 0 0,6-4 0,0-1 0,3-4 0,5-2 0,0 0 0,-3 0 0,0 3 0,1-1 0,1-2 0,-2 1 0,0 1 0,0 0 0,-1-1 0,3 3 0,-1-3 0,0-1 0,1 1 0,-1 0 0,-1 0 0,1 1 0,-1-1 0,0 3 0,-3-2 0,4-1 0,-5 2 0,3 3 0,-4 0 0,0 0 0,0 3 0,0 2 0,0 0 0,1-1 0,0 0 0,2 1 0,2 0 0,-1 2 0,-1-1 0,0-1 0,3-1 0,-1 2 0,0-1 0,0 1 0,-2-1 0,1 0 0,-1 1 0,3-2 0,-3 0 0,1 0 0,-2-2 0,1-2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38.377"/>
    </inkml:context>
    <inkml:brush xml:id="br0">
      <inkml:brushProperty name="width" value="0.04286" units="cm"/>
      <inkml:brushProperty name="height" value="0.04286" units="cm"/>
      <inkml:brushProperty name="color" value="#FFC114"/>
    </inkml:brush>
  </inkml:definitions>
  <inkml:trace contextRef="#ctx0" brushRef="#br0">184 31 12287,'6'0'0,"-2"0"0,1 0 0,-4 1 0,3 3 0,-4-2 0,-4 5 0,-3 1 0,-2 1 0,-1 1 0,0 0 0,0 1 0,-2 0 0,0 2 0,-3 0 0,-1 0 0,4-2 0,-2-1 0,3 0 0,0 1 0,1-1 0,0-1 0,1-1 0,1-2 0,1-2 0,5 4 0,-3-7 0,6 4 0,3-5 0,3 0 0,-1 0 0,5 0 0,3 0 0,0 0 0,0 0 0,-3 0 0,-1 0 0,2 3 0,0 1 0,2-2 0,-2-1 0,0 2 0,-2 1 0,0-1 0,0 2 0,2-4 0,-1 4 0,0-2 0,-2 0 0,-1 2 0,3-3 0,-1 2 0,-5 0 0,0-2 0,0 2 0,-4-1 0,3-3 0,-4 0 0</inkml:trace>
  <inkml:trace contextRef="#ctx0" brushRef="#br0" timeOffset="560">276 103 12287,'21'0'0,"-2"0"0,-1 0 0,-1 0 0,-2 0 0,5 0 0,-5 0 0,6 0 0,-2 0 0,0 0 0,2 0 0,-1 0 0,1 0 0,-1 0 0,2-1 0,-1-1 0,1-2 0,-3 2 0,-2 1 0,1 1 0,-2-1 0,-1-3 0,0 3 0,-3-2 0,2 1 0,-4 2 0,-3 0 0,-5 0 0,3 0 0,-14 5 0,-3 1 0</inkml:trace>
  <inkml:trace contextRef="#ctx0" brushRef="#br0" timeOffset="901">338 226 12287,'10'0'0,"0"0"0,0 0 0,0 0 0,2 0 0,1 0 0,0 0 0,3 0 0,0 0 0,0 0 0,1 0 0,3 0 0,1 0 0,-1 0 0,2 0 0,-1 0 0,1 0 0,-3 0 0,-1 0 0,2 0 0,-3 0 0,-4 0 0,-1 0 0,-2 0 0,0 0 0,0 0 0,-3 0 0,0 0 0,-5 0 0,7 0 0,-3 0 0</inkml:trace>
  <inkml:trace contextRef="#ctx0" brushRef="#br0" timeOffset="1294">828 1 12287,'5'6'0,"2"1"0,-2-3 0,2 3 0,1 0 0,1 3 0,1-1 0,1-1 0,-1-2 0,0 2 0,4-2 0,-1 0 0,0-1 0,-2 1 0,-1-4 0,1 3 0,-1-2 0,0 1 0,0-1 0,-1-2 0,-2 3 0,2-3 0,-7 3 0,2-4 0,-5 2 0,-2 0 0,-4 1 0,-2 5 0,-3-1 0,0 2 0,-2 1 0,-4 0 0,1 1 0,-4-1 0,-2 0 0,1 4 0,-2-1 0,3 1 0,0 1 0,4-4 0,1 3 0,1-3 0,3-1 0,2-3 0,3 0 0,3 1 0,4-3 0,4-2 0,2-2 0,4-1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21.149"/>
    </inkml:context>
    <inkml:brush xml:id="br0">
      <inkml:brushProperty name="width" value="0.04286" units="cm"/>
      <inkml:brushProperty name="height" value="0.04286" units="cm"/>
    </inkml:brush>
  </inkml:definitions>
  <inkml:trace contextRef="#ctx0" brushRef="#br0">65 9 12287,'-5'0'0,"0"0"0,0-1 0,0-2 0,-3 3 0,4-4 0</inkml:trace>
  <inkml:trace contextRef="#ctx0" brushRef="#br0" timeOffset="606">82 17 12287,'8'5'0,"0"-2"0,0 0 0,0 0 0,0 2 0,0-1 0,1 0 0,-1 2 0,-1-1 0,-2 0 0,-1-3 0,-4 5 0,0-1 0,0 1 0,-3 1 0,0 1 0,-3 1 0,-3 1 0,1 0 0,-3-3 0,2 0 0,1 0 0,0 0 0,0 0 0,0 0 0,0-3 0,-1 1 0,2-2 0,1 0 0,0-1 0,4 0 0,-4-3 0,5 0 0,-3-1 0,4-2 0,4 2 0,1-4 0,2 1 0,1-1 0,0 2 0,1 1 0,-1 1 0,0-1 0,0-1 0,0 1 0,0 1 0,0 1 0,0 0 0,1 0 0,-1 0 0,0 1 0,0 1 0,0 1 0,-3 2 0,0-1 0,-1 0 0,1 3 0,-3 0 0,0 1 0,-1 0 0,-1 0 0,0 0 0,-1 1 0,0 1 0,-2 1 0,-3 0 0,0-3 0,-2 0 0,-3 0 0,2 0 0,-2 0 0,2-2 0,1-1 0,0-2 0,0 2 0,0-2 0,0-1 0,0-1 0,0-1 0,-1 0 0,1 0 0,0 0 0,0 0 0,0 0 0,3 0 0,-1-1 0,0-2 0,1 2 0,1-2 0,0-1 0,1 2 0,3-3 0,0 3 0,0-5 0,0 2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39.057"/>
    </inkml:context>
    <inkml:brush xml:id="br0">
      <inkml:brushProperty name="width" value="0.04286" units="cm"/>
      <inkml:brushProperty name="height" value="0.04286" units="cm"/>
    </inkml:brush>
  </inkml:definitions>
  <inkml:trace contextRef="#ctx0" brushRef="#br0">9 52 12287,'0'21'0,"0"1"0,-1 0 0,-1 2 0,0 0 0,0 1 0,1-6 0,1-2 0,1-2 0,2-3 0,-2-2 0,5-3 0,0-2 0,-1-1 0,0-5 0,1-2 0,2-6 0,0 0 0,0-4 0,0-2 0,0 0 0,-1-1 0,0 0 0,-2-1 0,1 1 0,-1 3 0,-1 3 0,0 1 0,-2 1 0,0 0 0,0 3 0,-1 1 0,4 9 0,-4 2 0,3 4 0,1 1 0,-3 2 0,3 1 0,-1 0 0,1-2 0,-1-2 0,3 1 0,-3-2 0,0-3 0,2-2 0,-1 1 0,2-3 0,-1-6 0,0-4 0,0-2 0,-2-4 0,2-3 0,-1-1 0,0-2 0,2 1 0,-3 0 0,2 0 0,-1 2 0,-3 3 0,2 0 0,-2 0 0,1 1 0,0 2 0,-3-1 0,0 5 0,0 0 0,3 8 0,2-1 0</inkml:trace>
  <inkml:trace contextRef="#ctx0" brushRef="#br0" timeOffset="457">334 214 12287,'0'16'0,"0"-5"0,-1-1 0,-1 0 0,-1-1 0,1 0 0,2-1 0,0 0 0,0 0 0,0-2 0,0-1 0,3-3 0,5 2 0,5-4 0</inkml:trace>
  <inkml:trace contextRef="#ctx0" brushRef="#br0" timeOffset="534">529 109 12287,'4'3'0,"3"-2"0,-1 2 0,1-2 0,1-1 0,1 0 0,1 0 0,1 0 0,3 0 0,-1-1 0,0-1 0,-3-1 0,0 1 0,1 2 0,2 0 0</inkml:trace>
  <inkml:trace contextRef="#ctx0" brushRef="#br0" timeOffset="947">545 173 12287,'4'5'0,"1"-2"0,2-2 0,1 1 0,1 1 0,2-1 0,3-1 0,1-1 0,1 0 0,4 0 0,1 0 0</inkml:trace>
  <inkml:trace contextRef="#ctx0" brushRef="#br0" timeOffset="1111">886 206 12287,'0'11'0,"0"0"0,0 2 0,0-2 0,1 2 0,1-2 0,0-1 0,5-3 0,-1-3 0,4 0 0,-1-5 0,3-6 0,-1-2 0,-1-5 0,4-5 0,-2-2 0,-1 0 0,1-1 0,-1 4 0,-4-1 0,-1 2 0,0 1 0,-3 2 0,1 1 0,0 2 0,-3 1 0,-3 1 0,-4 2 0,-1 0 0,-1 2 0,-4 3 0,0-1 0,-2 3 0,1 3 0,2-1 0,-2 3 0,1 1 0,2-1 0,1 0 0,1 2 0,0 0 0,0 1 0,1 1 0,1 1 0,4 1 0,1 0 0,1-3 0,0 0 0,0 4 0,0 0 0</inkml:trace>
  <inkml:trace contextRef="#ctx0" brushRef="#br0" timeOffset="1805">1097 303 12287,'8'0'0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35.363"/>
    </inkml:context>
    <inkml:brush xml:id="br0">
      <inkml:brushProperty name="width" value="0.04286" units="cm"/>
      <inkml:brushProperty name="height" value="0.04286" units="cm"/>
    </inkml:brush>
  </inkml:definitions>
  <inkml:trace contextRef="#ctx0" brushRef="#br0">1 65 12287,'0'12'0,"0"1"0,0 3 0,0 0 0,0 0 0,0 1 0,0 1 0,0 1 0,0 4 0,0-5 0,0 3 0,0-2 0,0-1 0,0-1 0,0-4 0,1-2 0,1-2 0,0-4 0,3 0 0,2-1 0,-3-2 0,1-3 0,-2-1 0,4-3 0,-3-3 0,2-1 0,-1-2 0,0-1 0,1-5 0,-1 1 0,2 0 0,-3 0 0,2-1 0,-1 1 0,-1 0 0,3 3 0,-4 2 0,-1 1 0,2 0 0,-3 3 0,1-1 0,3 6 0,0 2 0,0 8 0,-1 5 0,1 3 0,-1 3 0,1-1 0,1 3 0,0 0 0,0 0 0,-2-5 0,2 1 0,-1-2 0,0-3 0,1-2 0,-2-3 0,-1 0 0,1-2 0,2-4 0,-1-1 0,-1-5 0,3-5 0,-4-5 0,1-3 0,-1-4 0,3 2 0,-3-2 0,1-1 0,0 0 0,1 1 0,-2 2 0,-1 0 0,-2 2 0,0 0 0,0 1 0,0 0 0,0 5 0,0-1 0,0 2 0,0 1 0,0 1 0,0 4 0,-3-1 0,2 5 0,-2-2 0,6 6 0,1 1 0,5 4 0</inkml:trace>
  <inkml:trace contextRef="#ctx0" brushRef="#br0" timeOffset="455">374 349 12287,'8'0'0,"0"0"0,-2 0 0,-2-1 0,0-1 0,0-2 0,-3-2 0,2 0 0,-1 0 0,-1-1 0,0-1 0,0-1 0,2 1 0,0 0 0,-3 0 0,0 0 0,-4 0 0,-1 0 0,0 3 0,0 2 0,-1 3 0,1 3 0,1 3 0,0 1 0,-1 1 0,2 0 0,1 0 0,1 0 0,1 0 0,-3 1 0,-2-1 0</inkml:trace>
  <inkml:trace contextRef="#ctx0" brushRef="#br0" timeOffset="885">512 179 12287,'8'0'0,"0"0"0,1 0 0,-1 0 0,0 0 0,0 0 0,0 0 0,0 0 0,0 0 0,0 0 0,1 0 0,-1-1 0,0-1 0,0-1 0,-4 1 0,7-2 0,-2-1 0</inkml:trace>
  <inkml:trace contextRef="#ctx0" brushRef="#br0" timeOffset="958">520 244 12287,'8'0'0,"1"0"0,-1 0 0,0 0 0,1 0 0,1-1 0,1-1 0,-2-1 0,4 0 0,0 0 0,3-2 0</inkml:trace>
  <inkml:trace contextRef="#ctx0" brushRef="#br0" timeOffset="1611">894 252 12287,'3'16'0,"-1"-3"0,4-3 0,-1-1 0,0 0 0,2-5 0,-2-1 0,2-2 0,2-1 0,-1-4 0,0-2 0,0-4 0,0-4 0,1-1 0,0-1 0,0-1 0,-2-2 0,-1 4 0,0 0 0,-1 1 0,-2 2 0,0-1 0,-3 0 0,0 1 0,0 0 0,-4 3 0,-1-1 0,-2 3 0,-2 1 0,1 5 0,0-2 0,0 2 0,0 1 0,0 0 0,0 0 0,0 0 0,0 0 0,-1 4 0,1 1 0,0 2 0,0 1 0,3 3 0,-1 0 0,1 0 0,0 1 0,-1-2 0,2 2 0,1 1 0,-1-1 0,1-2 0,3 2 0</inkml:trace>
  <inkml:trace contextRef="#ctx0" brushRef="#br0" timeOffset="2091">1113 284 12287,'0'6'0,"0"-1"0,4 0 0,0 4 0</inkml:trace>
  <inkml:trace contextRef="#ctx0" brushRef="#br0" timeOffset="2766">1308 57 12287,'8'3'0,"-1"0"0,-1 2 0,1-1 0,-3 2 0,2-1 0,-1-1 0,-3 2 0,1-1 0,-2 3 0,-1-3 0,-1 0 0,-2 2 0,-2 0 0,-3 0 0,0-1 0,0 0 0,3-3 0,-1 1 0,0 0 0,-1-3 0,1 1 0,1 0 0,-1 1 0,2 0 0,1-3 0,6 0 0,2 0 0,3 0 0,1 0 0,2 0 0,-2 0 0,4 0 0,-1 0 0,-2 0 0,1 0 0,0 0 0,-1 2 0,-1 1 0,-3 3 0,-2 0 0,0 1 0,-2 1 0,-2 1 0,-1 2 0,-4 2 0,-3 3 0,-6-3 0,1 1 0,-2 0 0,-2 2 0,1-4 0,1-1 0,0-3 0,2-2 0,3-2 0,-1-2 0,2 1 0,1-2 0,1-1 0,0-1 0,3-3 0,0-1 0,2 4 0,2-10 0,0 2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8:44.054"/>
    </inkml:context>
    <inkml:brush xml:id="br0">
      <inkml:brushProperty name="width" value="0.08571" units="cm"/>
      <inkml:brushProperty name="height" value="0.08571" units="cm"/>
      <inkml:brushProperty name="color" value="#00A0D7"/>
    </inkml:brush>
  </inkml:definitions>
  <inkml:trace contextRef="#ctx0" brushRef="#br0">40 98 12287,'-11'0'0,"2"9"0,9 4 0,0 5 0,0 1 0,0 1 0,3-7 0,1 0 0,2 2 0,10-4 0,-3 2 0,4-8 0,3-1 0,-1-8 0,-6-1 0,0-8 0,1-2 0,-4-3 0,1-1 0,-6-1 0,1 1 0,-1-1 0,-3 0 0,-2 1 0,0-1 0,0 1 0,-2 1 0,-5 5 0,3 4 0,-9 9 0,-3 0 0,-1 0 0,-3 3 0,1 3 0,-1 5 0,1 0 0,5 6 0,4-4 0,-1 5 0,0 1 0,6 1 0,-1 0 0,4-1 0,2 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48.652"/>
    </inkml:context>
    <inkml:brush xml:id="br0">
      <inkml:brushProperty name="width" value="0.04286" units="cm"/>
      <inkml:brushProperty name="height" value="0.04286" units="cm"/>
    </inkml:brush>
  </inkml:definitions>
  <inkml:trace contextRef="#ctx0" brushRef="#br0">33 139 12287,'-5'-4'0,"-1"-1"0,0-2 0,2 1 0,1 1 0,-1-2 0,3 3 0,-1-2 0,1 4 0,1-4 0,1 5 0,1-2 0,-1 2 0,3 1 0,-4 0 0,0 0 0,0 4 0,0-3 0,0 5 0,0 0 0,0 1 0,0 1 0,0 1 0,0 1 0,0 1 0,2 3 0,1-3 0,-1 2 0,-1 1 0,-1-1 0,0 0 0,1-2 0,2-1 0,-3 0 0,4-1 0,-1 0 0,-1-1 0,2-5 0,-1 2 0,2-2 0,0 0 0,0-3 0,0-1 0,0-2 0,2-1 0,-1-5 0,1-2 0,1-2 0,0-3 0,0 0 0,0 0 0,0-1 0,1 1 0,-1 1 0,0 0 0,0 2 0,-3 2 0,0-2 0,-2 2 0,0 4 0,-3 4 0,0 6 0,0 6 0,3 0 0,0 4 0,-2 2 0,0 0 0,0 1 0,1 0 0,2 0 0,0-3 0,-1 0 0,1-3 0,1 1 0,-1-1 0,-1-4 0,2-1 0,1-3 0,2 1 0,-3-6 0,-2-3 0,1-4 0,1-4 0,0-1 0,0-1 0,1-1 0,2-2 0,-3 1 0,0-3 0,-1 1 0,1 2 0,-3 3 0,3 3 0,-2-1 0,-1 1 0,-1 2 0,-1-1 0,0 2 0,0 4 0,0 2 0,0 4 0,0 1 0,1 3 0,2 3 0,1 0 0,4 0 0</inkml:trace>
  <inkml:trace contextRef="#ctx0" brushRef="#br0" timeOffset="470">382 179 12287,'-1'-4'0,"-1"1"0,1 2 0,-3 1 0,8 0 0,1 0 0,1 1 0,1 1 0,-2 1 0,0 3 0,1-2 0,-1 1 0,-3 2 0,1-1 0,-2 1 0,-1 1 0,0 0 0,0 0 0,0 0 0,-3 0 0,0 1 0,-2-1 0,-1 0 0,1-1 0,1-1 0,-1-1 0,1-2 0,1 3 0,-2-3 0,3 3 0,-1-5 0,6 1 0,1-1 0,4-1 0,1 0 0,-1 0 0,0 0 0,0 0 0,0 0 0,0-2 0,0-1 0,0 1 0,0 1 0,1 0 0,-1-1 0,0 1 0,0-6 0,0 2 0</inkml:trace>
  <inkml:trace contextRef="#ctx0" brushRef="#br0" timeOffset="936">561 123 12287,'8'-1'0,"0"-1"0,0-1 0,0 0 0,0 3 0,1 0 0,-1 0 0,0-2 0,0-1 0,0 1 0,0 1 0,0 1 0,0 0 0,-2 0 0,-2 1 0,0 2 0,-4-1 0,-4 2 0,0 1 0,-2-1 0,-2-2 0,0 2 0,1-1 0,2 3 0,-3-2 0,4 2 0,-2-1 0,1-1 0,2 3 0,-2-4 0,-1 2 0,1-2 0,0 2 0,3 0 0,-1 0 0,6-2 0,-1-2 0,3-1 0,1 0 0,2 0 0,0 0 0,0 0 0,0 0 0,0 0 0,0 0 0,0 0 0,0 0 0,1 0 0,0 0 0,0-1 0,0-1 0,-2-1 0,-1 0 0,2 0 0,0-2 0,1-3 0</inkml:trace>
  <inkml:trace contextRef="#ctx0" brushRef="#br0" timeOffset="1786">926 90 12287,'-4'0'0,"-3"0"0,1 0 0,0-1 0,0-2 0,-1 3 0,5-1 0,-2 4 0,0 3 0,2 3 0,2 0 0,0 4 0,0 2 0,0 0 0,0 1 0,0 0 0,2 1 0,1-1 0,3-3 0,0-3 0,1-1 0,1 0 0,0-5 0,0-1 0,0-2 0,1-1 0,1-8 0,1-2 0,0-5 0,1-1 0,-3-1 0,2-1 0,-3-1 0,-3 1 0,1 1 0,-3 1 0,-1 2 0,-1 0 0,-1 4 0,-1 0 0,-3 1 0,-4 0 0,0 4 0,-4 1 0,2 0 0,-1 2 0,-1 1 0,2 1 0,-1 0 0,1 0 0,0 1 0,0 2 0,0 3 0,0 4 0,2-1 0,1 2 0,3-1 0,0 1 0,-1-2 0,2 2 0,1 0 0,1 0 0,1 3 0,0-1 0,1 0 0,2-2 0,1 1 0,5 1 0</inkml:trace>
  <inkml:trace contextRef="#ctx0" brushRef="#br0" timeOffset="2270">1097 212 12287,'0'-5'0,"0"2"0,1 3 0,1 0 0,-1 0 0,3 0 0,-4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46.751"/>
    </inkml:context>
    <inkml:brush xml:id="br0">
      <inkml:brushProperty name="width" value="0.04286" units="cm"/>
      <inkml:brushProperty name="height" value="0.04286" units="cm"/>
    </inkml:brush>
  </inkml:definitions>
  <inkml:trace contextRef="#ctx0" brushRef="#br0">49 147 12287,'-5'7'0,"0"-1"0,1 0 0,-1 0 0,3-2 0,-3 2 0,2 0 0,-3-1 0,3 0 0,0-3 0,0 1 0,2-3 0,-2 0 0,6 0 0,-1 0 0,3 0 0,-3 1 0,2 1 0,-1 1 0,1 0 0,2-1 0,0 1 0,0-1 0,-1 0 0,0-1 0,1 2 0,2 0 0,0-3 0,0 0 0,-3 0 0,1 0 0,0 0 0,1 0 0,-1 0 0,-1 0 0,1 0 0,-1 0 0,-1-1 0,0-2 0,0 2 0,-2-1 0,-1 1 0,3-3 0,-4 0 0</inkml:trace>
  <inkml:trace contextRef="#ctx0" brushRef="#br0" timeOffset="592">1 0 12287,'8'0'0,"0"0"0,0 0 0,0 0 0,0 0 0,0 0 0,0 0 0,1 0 0,-4 0 0,0 1 0,2 2 0,-3-1 0,2 3 0,-4 0 0,3 1 0,-2-1 0,0-2 0,-2 2 0,1-1 0,1 1 0,-1-3 0,-2 4 0,0-1 0,-1 3 0,-1 1 0,1-4 0,-3 0 0,1 2 0,1 0 0,-4 1 0,3-1 0,-1 0 0,0 2 0,-2-3 0,1 5 0,-2-2 0,2-1 0,-2 0 0,2 0 0,1 0 0,-3-2 0,4-2 0,-2 0 0,4-2 0,-3-2 0,4 0 0,0-3 0,0-2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53.941"/>
    </inkml:context>
    <inkml:brush xml:id="br0">
      <inkml:brushProperty name="width" value="0.04286" units="cm"/>
      <inkml:brushProperty name="height" value="0.04286" units="cm"/>
    </inkml:brush>
  </inkml:definitions>
  <inkml:trace contextRef="#ctx0" brushRef="#br0">17 122 12287,'-4'-5'0,"1"-1"0,2 4 0,0-4 0,-2 3 0,2 1 0,-2 2 0,3 1 0,0 1 0,0 4 0,0 1 0,0 1 0,0 0 0,0 1 0,0 2 0,3 1 0,-1 2 0,0-1 0,-1-1 0,2 1 0,-1-2 0,1-1 0,1-1 0,-3-1 0,2 0 0,1 0 0,-2-3 0,3-3 0,-2-1 0,1-2 0,1-1 0,-1-4 0,1-4 0,1 0 0,0-1 0,0-1 0,0 2 0,0-3 0,-1 2 0,-1 1 0,2 1 0,-2 1 0,1 0 0,1 2 0,-2 2 0,0 0 0,-2 2 0,2 4 0,-1 2 0,3 0 0,-2 2 0,2 4 0,-1 1 0,0-1 0,2-1 0,-3-1 0,2 0 0,-1 1 0,-2-4 0,1 0 0,0 2 0,2-4 0,-4 1 0,3-5 0,-1-2 0,1-2 0,-4-3 0,3-2 0,-1-2 0,0-1 0,2 3 0,-2-3 0,-2 0 0,0 1 0,2-2 0,0-2 0,-1 0 0,-2-1 0,0 4 0,0 0 0,0 2 0,0 1 0,0 1 0,0 1 0,0-1 0,0 5 0,0 0 0,0 11 0,0 3 0</inkml:trace>
  <inkml:trace contextRef="#ctx0" brushRef="#br0" timeOffset="871">309 187 12287,'1'-4'0,"2"1"0,-1 2 0,3 1 0,-2 0 0,2 0 0,-2 0 0,2 0 0,0 1 0,0 2 0,-2 2 0,1-1 0,-2 2 0,0 0 0,-2 0 0,-2 1 0,-1-2 0,-2 2 0,4-3 0,-3 1 0,0-2 0,2 3 0,-2-3 0,0 2 0,2-4 0,3 3 0,1-4 0,4 0 0,-2 3 0,2 0 0,0-2 0,1 0 0,1 0 0,0 2 0,-3-1 0,-2 2 0,1 0 0,-3 2 0,1-1 0,-4 3 0,0 0 0,-3-1 0,-2-1 0,0 0 0,-1-2 0,1 3 0,1-3 0,0 0 0,1 1 0,-3-2 0,0-1 0,2-1 0,1-1 0,3-1 0,-1-2 0,2-5 0,1-5 0</inkml:trace>
  <inkml:trace contextRef="#ctx0" brushRef="#br0" timeOffset="1383">472 122 12287,'5'0'0,"1"0"0,0 0 0,2 0 0,2 0 0,1 0 0,-1 0 0,1 0 0,0-1 0,-1-1 0,-1 0 0,2-1 0,0 3 0,-1 0 0,-5 1 0,-2 2 0,-2 1 0,-1 4 0</inkml:trace>
  <inkml:trace contextRef="#ctx0" brushRef="#br0" timeOffset="1452">512 195 12287,'-4'0'0,"0"0"0,5 0 0,2 0 0,2 0 0,3 0 0,0 0 0,0 0 0,0 0 0,0 0 0,4-3 0,0-2 0</inkml:trace>
  <inkml:trace contextRef="#ctx0" brushRef="#br0" timeOffset="2029">748 65 12287,'0'8'0,"0"0"0,0 3 0,0 0 0,0 0 0,0 1 0,3-3 0,0 2 0,1-2 0,-1-1 0,4 0 0,-2 0 0,2 0 0,1-3 0,1-3 0,0-2 0,1-2 0,-1-3 0,2-3 0,-2 0 0,-1 0 0,1-1 0,-2-1 0,-1-2 0,-1-1 0,-2 3 0,2-3 0,-2 1 0,-1 2 0,-1 1 0,-2 1 0,-2 1 0,-2 1 0,-2 1 0,-1 1 0,0 3 0,-4-4 0,3 4 0,-3-1 0,1 1 0,0 1 0,1 2 0,1 2 0,0 0 0,-1 3 0,1 3 0,-1 1 0,2-1 0,3 2 0,2-2 0,-1 3 0,0-2 0,2-1 0,2 0 0,0 0 0,0 1 0,3-1 0,2-1 0,3-2 0,0-1 0,0 0 0,0-4 0,0 1 0</inkml:trace>
  <inkml:trace contextRef="#ctx0" brushRef="#br0" timeOffset="2535">967 187 12287,'0'5'0,"0"-1"0,0-1 0,0-2 0,0 2 0,0-3 0,0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52.281"/>
    </inkml:context>
    <inkml:brush xml:id="br0">
      <inkml:brushProperty name="width" value="0.04286" units="cm"/>
      <inkml:brushProperty name="height" value="0.04286" units="cm"/>
    </inkml:brush>
  </inkml:definitions>
  <inkml:trace contextRef="#ctx0" brushRef="#br0">57 52 12287,'2'-5'0,"1"0"0,0-1 0,-2-2 0,1 0 0,0 0 0,1 2 0,-3 1 0,0 4 0,0 1 0,0 1 0,0 4 0,0 3 0,0 2 0,-3 0 0,0 3 0,-2 1 0,-1 2 0,-1-3 0,-1 0 0,2 0 0,1-1 0,0-2 0,-1 1 0,1-2 0,2-1 0,-1-2 0,2-1 0,0 1 0,0-2 0,4-1 0,3-2 0,3-1 0,0 0 0,0 0 0,1 0 0,1 0 0,1 0 0,-1 0 0,-1-1 0,-1-1 0,1-1 0,2 1 0,-2 1 0,1 0 0,-2 0 0,0-2 0,-4 0 0,4 3 0,-1 0 0,0 0 0,1 0 0,-3 0 0,2 0 0,-6 0 0,3-3 0,-8-2 0,0-3 0</inkml:trace>
  <inkml:trace contextRef="#ctx0" brushRef="#br0" timeOffset="435">130 36 12287,'-5'1'0,"3"2"0,2 2 0,1 3 0,2 2 0,0 2 0,-1 1 0,1 0 0,-1 2 0,-1 0 0,-1 2 0,3 1 0,-1-2 0,0 0 0,-1-2 0,-1-1 0,0-1 0,0-3 0,0 0 0,0 0 0,0-1 0,0 0 0,0-4 0,0 4 0,0-4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0:59.069"/>
    </inkml:context>
    <inkml:brush xml:id="br0">
      <inkml:brushProperty name="width" value="0.04286" units="cm"/>
      <inkml:brushProperty name="height" value="0.04286" units="cm"/>
    </inkml:brush>
  </inkml:definitions>
  <inkml:trace contextRef="#ctx0" brushRef="#br0">7 17 12287,'0'-6'0,"0"1"0,0 3 0,0-2 0,0 4 0,1 0 0,2 0 0,-1 0 0,3 0 0,2 0 0,0 0 0,1 0 0,0 0 0,0 0 0,-3 0 0,1 0 0,0 0 0,1 0 0,2 0 0,-4 0 0,0 0 0,-4 0 0,-1 0 0,-1 0 0,-4 0 0,-1 0 0,-2 0 0,0 0 0,0 0 0,0 0 0,3 0 0,-1 0 0,0 0 0,1 0 0,0 0 0,-1 0 0,1 0 0,0 0 0,3 1 0,-1 2 0,2 2 0,1 3 0,0 0 0,0 0 0,0 0 0,0 0 0,0 0 0,0 0 0,0 1 0,0-1 0,0 0 0,1-3 0,2 1 0,-2-1 0,2 0 0,-3-2 0,0-3 0,0 0 0,4 0 0,-3 0 0,3 1 0,-4 2 0,0-2 0,0 2 0,0-3 0,0 0 0,0 4 0,0-3 0,0 2 0,0-3 0,0 0 0,3 0 0,3 0 0,-2 0 0,2 0 0,0 0 0,1 0 0,1 0 0,0 1 0,0 1 0,1 1 0,0 0 0,1-1 0,0 2 0,0 0 0,-1 2 0,-1 2 0,1 0 0,-5 0 0,-1 0 0,-2 0 0,-1 0 0,0 1 0,-1-1 0,-1 0 0,-1 0 0,-3-1 0,0-1 0,-1 0 0,-1 0 0,-3 0 0,1 1 0,0-3 0,1 0 0,0 0 0,-1-3 0,-1 2 0,1-1 0,1-1 0,1-1 0,0 0 0,0-1 0,2-1 0,1-1 0,3 0 0,-1 0 0,6-5 0,1-5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04.359"/>
    </inkml:context>
    <inkml:brush xml:id="br0">
      <inkml:brushProperty name="width" value="0.04286" units="cm"/>
      <inkml:brushProperty name="height" value="0.04286" units="cm"/>
    </inkml:brush>
  </inkml:definitions>
  <inkml:trace contextRef="#ctx0" brushRef="#br0">67 1 12287,'15'1'0,"1"2"0,2 1 0,-1 7 0,1-10 0,0 4 0,-1-2 0,-3 1 0,-1-2 0,0 3 0,1 1 0,-6-4 0,0 4 0,-2 0 0,-2 1 0,-4 6 0,0 1 0,-1-1 0,-4 0 0,-4 0 0,-4 5 0,-3 0 0,-3-2 0,-2-1 0,3-2 0,-4 0 0,0-1 0,1-3 0,2 1 0,6-4 0,0 0 0,-1 0 0,1 0 0,0-1 0,5-4 0,3 3 0,5-8 0,1 3 0,3-4 0,5 4 0,3 1 0,1 0 0,1 0 0,-1 0 0,0 0 0,1 0 0,0 0 0,4 0 0,-3 0 0,2 0 0,0 0 0,0 0 0,-2 0 0,3 0 0,-2 0 0,2 0 0,-6 0 0,4 0 0,0 0 0,-1 0 0,0 0 0,-2 0 0,0 0 0,0 0 0,1 0 0,-1 0 0</inkml:trace>
  <inkml:trace contextRef="#ctx0" brushRef="#br0" timeOffset="202">505 253 12287,'6'7'0,"-4"1"0,2-4 0,-2-1 0,-2 6 0,1 0 0,4 4 0,-4-5 0,5 3 0,-6-3 0</inkml:trace>
  <inkml:trace contextRef="#ctx0" brushRef="#br0" timeOffset="589">877 94 12287,'9'0'0,"-1"-2"0,-3-2 0,6 2 0,-2-2 0,2 2 0,3 2 0,-1 0 0,0 0 0,1 0 0,-1 0 0,0 0 0</inkml:trace>
  <inkml:trace contextRef="#ctx0" brushRef="#br0" timeOffset="743">851 226 12287,'13'0'0,"0"0"0,1 0 0,-1 0 0,6 0 0,2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30.713"/>
    </inkml:context>
    <inkml:brush xml:id="br0">
      <inkml:brushProperty name="width" value="0.04286" units="cm"/>
      <inkml:brushProperty name="height" value="0.04286" units="cm"/>
    </inkml:brush>
  </inkml:definitions>
  <inkml:trace contextRef="#ctx0" brushRef="#br0">93 399 12287,'14'0'0,"-1"-6"0,0-2 0</inkml:trace>
  <inkml:trace contextRef="#ctx0" brushRef="#br0" timeOffset="1201">67 106 12287,'-8'6'0,"4"3"0,-2-2 0,0 4 0,-1 4 0,2-2 0,-2 5 0,1-4 0,3 0 0,0 0 0,0 3 0,-1 0 0,1 0 0,1-3 0,2 0 0,0-1 0,0 0 0,2-1 0,2-3 0,-1-2 0,6-4 0,1 2 0,2-2 0,1-2 0,1-1 0,-1 0 0,0 0 0,1 0 0,-1 0 0,-1-1 0,-2-2 0,-1-2 0,1 2 0,-2-3 0,0 0 0,3-1 0,-4 3 0,0-5 0,-1-2 0,3 4 0,-3-2 0,2-1 0,-6 2 0,3 0 0,-2-3 0,1-1 0,-2 4 0,2-1 0,-2-2 0,-2 0 0,0 2 0,0 0 0,0-1 0,0-2 0,0 3 0,0 0 0,0-1 0,-5-2 0,-1 0 0,-1 3 0,3-1 0,-4 4 0,2-1 0,-4 4 0,3-3 0,-1 0 0,1 4 0,2-2 0,-4 2 0,2 2 0,-2 0 0,-1 0 0,-2 0 0,0 2 0,3 2 0,-1-1 0,4 6 0,-1 0 0,-4-2 0,4 5 0,0-3 0,1 3 0,-3 1 0,5 0 0,-1 1 0,-1-1 0,3 0 0,-4 1 0,1-1 0,2 0 0,4 0 0,0 1 0,0-1 0,1 0 0,3 1 0,4-1 0,5 0 0</inkml:trace>
  <inkml:trace contextRef="#ctx0" brushRef="#br0" timeOffset="1415">386 345 12287,'7'6'0,"-1"-4"0,0 4 0,1-6 0</inkml:trace>
  <inkml:trace contextRef="#ctx0" brushRef="#br0" timeOffset="1838">532 13 12287,'17'0'0,"1"-1"0,3-4 0,-7 4 0,3-3 0,-1 2 0,-1 2 0,-1 0 0,0 0 0,-1 0 0,0 0 0,-4 0 0,0 0 0,1 0 0,2 0 0,-3 0 0,0 0 0,-6 0 0,-3 0 0,-6 2 0,-4 2 0,2 5 0,2 3 0,-4 1 0,1 2 0,-1 2 0,1 6 0,-3-1 0,3 3 0,-1 3 0,1 0 0,-1 0 0,4-3 0,0-1 0,0-2 0,-3 0 0,5 3 0,1-3 0,1-3 0,2-5 0,0-7 0,0-7 0,0-7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34.835"/>
    </inkml:context>
    <inkml:brush xml:id="br0">
      <inkml:brushProperty name="width" value="0.04286" units="cm"/>
      <inkml:brushProperty name="height" value="0.04286" units="cm"/>
    </inkml:brush>
  </inkml:definitions>
  <inkml:trace contextRef="#ctx0" brushRef="#br0">80 41 12287,'14'6'0,"-6"-5"0,0 5 0,-1-2 0,1 1 0,-4 1 0,5-2 0,-5-2 0,5 2 0,-6-3 0,2-1 0,-10 0 0,2-1 0,-6-2 0,-1-1 0,3-5 0,-2 3 0,-2-2 0,4 6 0,0-4 0,-1 1 0,1 1 0,-2-1 0,-3 4 0,3-4 0,2 4 0,3-3 0,-2 1 0,-3-2 0,-3 4 0,11-5 0,-5 7 0,6 4 0,6-4 0,1 11 0,6-5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41.978"/>
    </inkml:context>
    <inkml:brush xml:id="br0">
      <inkml:brushProperty name="width" value="0.04286" units="cm"/>
      <inkml:brushProperty name="height" value="0.04286" units="cm"/>
    </inkml:brush>
  </inkml:definitions>
  <inkml:trace contextRef="#ctx0" brushRef="#br0">41 40 12287,'-6'-13'0,"0"4"0,-3 0 0,3 6 0,5-3 0,-4 6 0,4 2 0,-4 2 0,4 6 0,1 7 0,0-3 0,0 4 0,0-2 0,0 2 0,0-3 0,0 3 0,0-4 0,0 0 0,4-1 0,1 0 0,-2 0 0,3 1 0,0-2 0,-1-2 0,1-1 0,0-5 0,-1 5 0,1-5 0,2 5 0,0-6 0,-5 0 0,1-6 0,5-1 0,-3-8 0,1-3 0,4 1 0,-4-6 0,2 1 0,1 0 0,2 0 0,-3-3 0,-2 4 0,1 0 0,-1-1 0,-3 9 0,4-4 0,-2 3 0,0 0 0,-2 2 0,-1 5 0,4 8 0,-1 5 0,0 7 0,-3 4 0,3 0 0,1 4 0,-2 1 0,2 2 0,1-1 0,-1 1 0,-4-1 0,3 1 0,-2-1 0,1 1 0,1-5 0,-3-1 0,1-2 0,-1-3 0,-2 1 0,-1-1 0,0 1 0,-1 1 0,-3-6 0,-4-2 0,1-1 0,-5-4 0,3 2 0,-3-1 0,-1-3 0,-2-2 0,-1-1 0,-3 0 0,-2 0 0,3 0 0,-2 0 0,-1 0 0,0 0 0,8 0 0,-3-1 0,0-4 0,4 4 0,5-5 0,1 0 0,1 5 0,11-11 0,3 3 0,3-3 0,1-1 0,6-2 0,2-1 0,1-3 0,0-2 0,0 5 0,5-2 0,-1 3 0,1-4 0,0-2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3:44.922"/>
    </inkml:context>
    <inkml:brush xml:id="br0">
      <inkml:brushProperty name="width" value="0.04286" units="cm"/>
      <inkml:brushProperty name="height" value="0.04286" units="cm"/>
    </inkml:brush>
  </inkml:definitions>
  <inkml:trace contextRef="#ctx0" brushRef="#br0">106 94 12287,'-9'17'0,"-1"2"0,0 2 0,-1-3 0,0 4 0,0 0 0,2-1 0,2-2 0,-2-6 0,3-1 0,0-3 0,5-3 0,-5-8 0,6-2 0,4-3 0,2-8 0,0-3 0,0-4 0,5 1 0,-4 1 0,2-1 0,0 0 0,-5 5 0,3-2 0,-1 4 0,-3 0 0,3 1 0,-1 0 0,-1 1 0,2 3 0,-5-3 0,5 5 0,0-1 0,-4 3 0,4 5 0,-6 5 0,0 4 0,1-1 0,4 1 0,3 1 0,3-3 0,-1 2 0,-1 1 0,1 2 0,2 2 0,1-1 0,-1 0 0,-3 0 0,3 1 0,-3-3 0,1 1 0,-1 2 0,3-9 0,-5 9 0,0-2 0,4-5 0,-5 0 0,1-1 0,-4-1 0,9-5 0,-5 0 0</inkml:trace>
  <inkml:trace contextRef="#ctx0" brushRef="#br0" timeOffset="484">611 346 12287,'13'0'0,"-4"0"0,0 0 0,-4 0 0,3 0 0,1 0 0,5 0 0,-1 0 0,0 0 0,0 0 0,1 0 0,-1 0 0,0 0 0,1 0 0,-1 0 0,-1 1 0,-2 2 0,-1 2 0,-5-1 0,5-4 0,-6 0 0,9 6 0,-5 1 0</inkml:trace>
  <inkml:trace contextRef="#ctx0" brushRef="#br0" timeOffset="821">611 519 12287,'9'4'0,"0"0"0,0 1 0,4-5 0,0 0 0,1 0 0,-6 0 0,1 0 0,2 0 0,0 0 0,3 0 0,-1 0 0,0 0 0,1 0 0,-1 0 0,0 0 0,6 0 0,2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8:45.088"/>
    </inkml:context>
    <inkml:brush xml:id="br0">
      <inkml:brushProperty name="width" value="0.08571" units="cm"/>
      <inkml:brushProperty name="height" value="0.08571" units="cm"/>
      <inkml:brushProperty name="color" value="#00A0D7"/>
    </inkml:brush>
  </inkml:definitions>
  <inkml:trace contextRef="#ctx0" brushRef="#br0">40 177 12287,'-13'0'0,"2"2"0,2 5 0,3-5 0,6 7 0,0 0 0,0 4 0,0 4 0,2 3 0,2-1 0,3 1 0,2-1 0,-5 1 0,3 0 0,-3-1 0,5-6 0,-3 0 0,-2 3 0,5 1 0,-2 3 0,6-7 0,-7 0 0,3-9 0,-2 0 0,6-8 0,-2-9 0,-1-11 0,-1-2 0,-5 2 0,5 2 0,-2 3 0,-1 1 0,3 5 0,-7-4 0,5 4 0,-3 4 0,3 2 0,-3 7 0,7 7 0,-2 6 0,-1 2 0,-3 0 0,1-1 0,3-4 0,-5 6 0,3-3 0,1-9 0,-1 3 0,-3-5 0,9-2 0,-8-9 0,1-4 0,-4-4 0,5-5 0,-1-2 0,-1-2 0,-3 2 0,0 0 0,3 0 0,1-2 0,-2 2 0,-1 2 0,-3 2 0,0 1 0,0-1 0,0 1 0,2 1 0,4 5 0,-3 2 0,3 5 0,-4 4 0,7-7 0,2 9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4:16.249"/>
    </inkml:context>
    <inkml:brush xml:id="br0">
      <inkml:brushProperty name="width" value="0.04286" units="cm"/>
      <inkml:brushProperty name="height" value="0.04286" units="cm"/>
    </inkml:brush>
  </inkml:definitions>
  <inkml:trace contextRef="#ctx0" brushRef="#br0">40 173 12287,'-7'0'0,"-1"0"0,4 0 0,2 0 0,-4 0 0,6 1 0,0 4 0,-1 1 0,-2 4 0,-1-1 0,1 1 0,1 2 0,2 1 0,0 2 0,0 3 0,0-2 0,0 5 0,0-2 0,0-3 0,0-1 0,0-2 0,2 0 0,2 1 0,3-2 0,7-2 0,-1-1 0,0-6 0,1 0 0,0-5 0,4-2 0,-3-7 0,2 3 0,-2-4 0,-1-2 0,-6-3 0,1-2 0,2-1 0,0 1 0,-3-3 0,-2 3 0,-2 0 0,1-1 0,-1 3 0,-4 2 0,0-1 0,0-2 0,-6 0 0,-3 5 0,-3 0 0,-1-1 0,0 6 0,0 0 0,-1 2 0,1 0 0,0 4 0,-1-3 0,1 1 0,1 5 0,3 4 0,-1 2 0,4 5 0,0 0 0,0 1 0,-2-3 0,3 9 0,2-1 0,2 0 0,-1 1 0,-1-3 0,-1 3 0,1 2 0,1-3 0,2 2 0,0 0 0,0-4 0,0-1 0,0-2 0,0 0 0,0 0 0,2-4 0,2 0 0,4-6 0,5 3 0</inkml:trace>
  <inkml:trace contextRef="#ctx0" brushRef="#br0" timeOffset="223">412 385 12287,'0'0'0</inkml:trace>
  <inkml:trace contextRef="#ctx0" brushRef="#br0" timeOffset="671">558 40 12287,'13'0'0,"1"0"0,-1 0 0,0 0 0,0 0 0,1 2 0,-1 2 0,0-3 0,1 4 0,-1-4 0,-4-1 0,0 0 0,-1 0 0,0 0 0,-2 0 0,-11 6 0,1 3 0,-5 3 0,3 1 0,0 2 0,0 3 0,-4 2 0,3 5 0,-2 1 0,0 0 0,6-2 0,-3 5 0,2-4 0,-1-3 0,1-5 0,4 0 0,0-2 0,0-2 0,0-4 0,0 0 0,0-6 0,0-9 0,0-9 0</inkml:trace>
  <inkml:trace contextRef="#ctx0" brushRef="#br0" timeOffset="1480">930 0 12287,'13'0'0,"-4"0"0,0 0 0,1 0 0,-2 0 0,1 0 0,1 0 0,-3 0 0,2 0 0,-6 0 0,2 0 0,-10 0 0,-2 0 0,-7 0 0,1 0 0,0 0 0,0 0 0,-1 0 0,1 0 0,0 0 0,-1 0 0,6 5 0,0 1 0,2 1 0,-3 2 0,4 4 0,-3 0 0,5 2 0,-1 1 0,2 2 0,2-2 0,0 1 0,-1-1 0,-4 1 0,4 1 0,-3-5 0,2 1 0,2-7 0,0-1 0,0-6 0,0 0 0,6 0 0,-3-4 0,6-1 0,-2-1 0,3 3 0,-1-1 0,2 1 0,-4-3 0,2 2 0,1 1 0,2 1 0,1 2 0,1 0 0,-1 0 0,0 0 0,-3 0 0,2 0 0,3 0 0,1 5 0,-2 1 0,-1 1 0,-1 2 0,-3 4 0,-4 0 0,1 1 0,-4-1 0,1 0 0,-5 0 0,-2 1 0,-6 1 0,1-1 0,-5 3 0,-3-1 0,2-9 0,-3 6 0,2-1 0,-2 0 0,2-3 0,-5-2 0,2 1 0,3-1 0,-3-4 0,1 1 0,2-2 0,1-2 0,2 0 0,-1 0 0,1 0 0,6-6 0,2-3 0,-2-3 0,0-1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4:19.271"/>
    </inkml:context>
    <inkml:brush xml:id="br0">
      <inkml:brushProperty name="width" value="0.04286" units="cm"/>
      <inkml:brushProperty name="height" value="0.04286" units="cm"/>
    </inkml:brush>
  </inkml:definitions>
  <inkml:trace contextRef="#ctx0" brushRef="#br0">1 1 12287,'7'0'0,"-1"0"0,-6 0 0,0 0 0,6 0 0,1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36.013"/>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 150000 60001,'12'0'0'0'0,"-3"0"0"0"0,-1 0 0 0-1,1 0 0 0 1,2 0 0 0 0,2 0 0 0 0,-1 0 0 0 0,0 0 0 0 0,1 0 0 0 0,0 0 0 0 0,2 0 0 0 0,3 0 0 0 0,1 0 0 0 0,3 0 0 0 0,6 0 0 0 1,2 0 0 0-1,1 0 0 0 0,2 0 0 0 0,4 0 0 0 0,0 0 0 0 0,0 0 0 0 0,0 0 0 0 0,0 0 0 0 0,0 0 0 0 0,0 0 0 0 0,-3 0 0 0 0,0 0 0 0 0,2 0 0 0 0,-2 0 0 0 0,-1 0 0 0 0,1 0 0 0 0,0 0 0 0 0,5 0 0 0 0,-5 0 0 0 0,6 0 0 0 0,-1 0 0 0 0,0 0 0 0 0,0 0 0 0 0,1 0 0 0 0,2 0 0 0 0,2 0 0 0 0,-4 0 0 0 0,1 0 0 0 0,-3 0 0 0 0,-1 0 0 0 0,-2 0 0 0 0,0 0 0 0 0,5 0 0 0 0,2 0 0 0 0,-2 0 0 0 0,1 0 0 0 0,-3 0 0 0 0,-1 0 0 0 0,0 0 0 0 0,0 0 0 0 0,2 0 0 0 0,2 0 0 0 0,-6 0 0 0 0,4 0 0 0 0,-2 0 0 0 0,-3 0 0 0 0,1 0 0 0 0,5 0 0 0 0,2 0 0 0 0,2 0 0 0 0,-3 0 0 0 0,5 0 0 0 0,0 0 0 0 0,2 0 0 0 0,-1 0 0 0 0,0 0 0 0 0,4 0 0 0 0,0 0 0 0 0,-3 0 0 0 0,-3 0 0 0 0,1 0 0 0 0,1 0 0 0 0,-7 0 0 0 0,9 0 0 0 0,0 0 0 0 0,3 0 0 0 0,-8 0 0 0 0,4 0 0 0 0,1 0 0 0 0,0 0 0 0 0,-1 0 0 0 0,-1 0 0 0 0,1 0 0 0 0,-2 0 0 0 0,-3 0 0 0 0,1 0 0 0 0,-1 0 0 0 0,1 0 0 0 0,-1 0 0 0 0,5 0 0 0 0,2 0 0 0 0,1 0 0 0 0,-1 0 0 0 0,-2 0 0 0 0,0 0 0 0 0,2 0 0 0 0,-7 0 0 0 0,8 0 0 0 0,0 0 0 0 0,-1 0 0 0 0,-4 0 0 0 0,4 0 0 0 0,2 0 0 0 0,0 0 0 0 0,6 0 0 0 0,-2 0 0 0 0,1 0 0 0 0,-1 0 0 0 0,-2 0 0 0 0,3 0 0 0 0,2 0 0 0 0,1 0 0 0 0,-5 0 0 0 0,0 0 0 0 0,4 0 0 0 0,2 0 0 0 0,1 0 0 0 0,4 0 0 0 0,-3 0 0 0 0,-3 0 0 0 0,-7 0 0 0 0,12 0 0 0 0,-1 0 0 0 0,-1 0 0 0 0,-1 0 0 0 0,-1 0 0 0 0,5 0 0 0 0,0 0 0 0 0,-3 0 0 0 0,4 0 0 0 0,-2 0 0 0 0,0 0 0 0 0,-8 0 0 0 0,7 0 0 0 0,2 0 0 0 0,1 0 0 0 0,-4 0 0 0 0,3 0 0 0 0,2 0 0 0 0,2 0 0 0 0,-5 0 0 0 0,4 0 0 0 0,-4 0 0 0 0,-5 0 0 0 0,-3 0 0 0 0,12 0 0 0 0,-1 0 0 0 0,1 0 0 0 0,-8 0 0 0 0,2 0 0 0 0,0 0 0 0 0,0 0 0 0 0,-5 0 0 0 0,3 0 0 0 0,0 0 0 0 0,-3 0 0 0 0,-4 0 0 0 0,9 0 0 0 0,0 0 0 0 0,0 0 0 0 0,-10 0 0 0 0,5 0 0 0 0,-1 0 0 0 0,1 0 0 0 0,-6 0 0 0 0,6 0 0 0 0,-3 0 0 0 0,-3 0 0 0 0,-5 0 0 0 0,6 0 0 0 0,2 0 0 0 0,-2 0 0 0 0,-6 0 0 0 0,4 0 0 0 0,-1 0 0 0 0,1 0 0 0 0,-7 0 0 0 0,4 0 0 0 0,-3 0 0 0 0,-2 0 0 0 0,-1 0 0 0 0,3 0 0 0 0,1 0 0 0 0,2 0 0 0 0,-3 0 0 0 0,-1 0 0 0 0,0 0 0 0 0,0 0 0 0 0,1 0 0 0 0,1 0 0 0 0,-2 0 0 0 0,-3 0 0 0 0,-9 0 0 0 0,5 0 0 0 0,-2 0 0 0 0,1 0 0 0 0,-2 0 0 0 0,0 0 0 0 0,3 0 0 0 0,2 0 0 0 0,-6 0 0 0 0,5 0 0 0 0,-1 0 0 0 0,-3 0 0 0 0,0 0 0 0 0,3 0 0 0 0,0 0 0 0 0,0 0 0 0 0,-8 0 0 0 0,-2 0 0 0 0,2 0 0 0 0,1 0 0 0 0,-2 0 0 0 0,0 0 0 0 0,-2 0 0 0 0,-1 0 0 0 0,0 0 0 0 0,-1 0 0 0 0,2 0 0 0 0,3 0 0 0 0,-7 0 0 0 0,3 0 0 0 0,-2 0 0 0 0,0 0 0 0 0,2 0 0 0 0,-2 0 0 0 0,-1 0 0 0 0,-2 0 0 0 0,-2 0 0 0 0,4 0 0 0 0,0 0 0 0 0,-4 0 0 0 0,2 0 0 0 0,1 0 0 0 0,2 0 0 0 0,-4 0 0 0 0,-2 0 0 0 0,-4 0 0 0 0,-4 0 0 0 0,-1 0 0 0 0,1 0 0 0 0,-2 0 0 0 0,2 0 0 0 0,-1 0 0 0 0,4 0 0 0 0,-4 0 0 0 0,0 0 0 0 0,2 0 0 0 0,1 0 0 0 0,-3 0 0 0 0,0 0 0 0 0,-3 0 0 0 0,3 0 0 0 0,1 0 0 0 0,-2 0 0 0 0,1 0 0 0 0,1 0 0 0 0,-1 0 0 0 0,0 0 0 0 0,-5 0 0 0 0,2 0 0 0 0,1 0 0 0 0,-5 0 0 0 0,6 0 0 0 0,-3 0 0 0 0,-1 0 0 0 0,5 0 0 0 0,-4 0 0 0 0,4 0 0 0 0,2 0 0 0 0,1 0 0 0 0,1 0 0 0 0,0 0 0 0 0,1 0 0 0 0,0 0 0 0 0,3 0 0 0 0,1 0 0 0 0,3 0 0 0 0,-4 0 0 0 0,3 0 0 0 0,0 0 0 0 0,0 0 0 0 0,-4 0 0 0 0,2 0 0 0 0,-3 0 0 0 0,-2 0 0 0 0,0 0 0 0 0,1 0 0 0 0,-1 0 0 0 0,-4 0 0 0 0,0 0 0 0 0,2 0 0 0 0,-3 0 0 0 0,1 0 0 0 0,0 0 0 0 0,4 0 0 0 0,1 0 0 0 0,-5 0 0 0 0,0 0 0 0 0,0 0 0 0 0,-1 0 0 0 0,-1 0 0 0 0,-8 0 0 0 0,-2 0 0 0 0,2 0 0 0 0,-7 0 0 0 0,1 0 0 0 0,-4 0 0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41.383"/>
    </inkml:context>
    <inkml:brush xml:id="br0">
      <inkml:brushProperty name="width" value="0.1" units="cm"/>
      <inkml:brushProperty name="height" value="0.6" units="cm"/>
      <inkml:brushProperty name="color" value="#849398"/>
      <inkml:brushProperty name="inkEffects" value="pencil"/>
    </inkml:brush>
  </inkml:definitions>
  <inkml:trace contextRef="#ctx0" brushRef="#br0">99 0 16383 150000 60001,'-16'0'0'0'0,"-1"0"0"0"0,2 0 0 0 0,1 0 0 0 0,2 0 0 0 0,5 0 0 0 0,-4 0 0 0 0,4 0 0 0 0</inkml:trace>
  <inkml:trace contextRef="#ctx0" brushRef="#br0" timeOffset="152">13 0 16383 150000 60001,'0'0'0'0'0</inkml:trace>
  <inkml:trace contextRef="#ctx0" brushRef="#br0" timeOffset="153">13 0 16383 150000 60001,'0'0'0'0'0</inkml:trace>
  <inkml:trace contextRef="#ctx0" brushRef="#br0" timeOffset="2408">13 0 16383 150000 60001,'12'0'0'0'0,"0"0"0"0"0,-3 0 0 0 0,-1 0 0 0 0,0 0 0 0 0,4 0 0 0 0,-3 0 0 0 0,-1 0 0 0 0,1 0 0 0 0,2 0 0 0 0,2 0 0 0 0,-1 0 0 0 0,0 0 0 0 0,1 0 0 0 0,-1 0 0 0 0,0 0 0 0 0,-4 0 0 0 0,1 0 0 0 0,2 0 0 0 0,4 0 0 0 0,-4 0 0 0 0,5 0 0 0 0,3 0 0 0 0,-2 0 0 0 0,-1 0 0 0 0,-2 0 0 0 0,-2 0 0 0 0,4 0 0 0 0,1 0 0 0 0,-1 0 0 0 0,2 0 0 0 0,-3 0 0 0 0,6 0 0 0 0,1 0 0 0 0,1 0 0 0 0,2 0 0 0 0,-1 0 0 0 0,1 0 0 0 0,-1 0 0 0 0,1 0 0 0 0,1 0 0 0 0,1 0 0 0 0,2 0 0 0 0,1 0 0 0 0,-2 0 0 0 0,0 0 0 0 0,0 0 0 0 0,2 0 0 0 0,-1 0 0 0 0,-2 0 0 0 0,-1 0 0 0 0,-1 0 0 0 0,-1 0 0 0 0,2 0 0 0 0,3 0 0 0 0,-6 0 0 0 0,3 0 0 0 0,0 0 0 0 0,0 0 0 0 0,-1 0 0 0 0,7 0 0 0 0,-1 0 0 0 0,1 0 0 0 0,-5 0 0 0 0,3 0 0 0 0,-1 0 0 0 0,-1 0 0 0 0,1 0 0 0 0,-4 0 0 0 0,0 0 0 0 0,-1 0 0 0 0,1 0 0 0 0,-2 0 0 0 0,-1 0 0 0 0,-1 0 0 0 0,-5 0 0 0 0,3 0 0 0 0,-1 0 0 0 0,-3 0 0 0 0,-1 0 0 0 0,-2 0 0 0 0,2 0 0 0 0,2 0 0 0 0,-2 0 0 0 0,2 0 0 0 0,-1 0 0 0 0,2 0 0 0 0,-2 0 0 0 0,5 0 0 0 0,1 0 0 0 0,-2 0 0 0 0,4 0 0 0 0,-4 0 0 0 0,2 0 0 0 0,-1 0 0 0 0,0 0 0 0 0,2 0 0 0 0,-2 0 0 0 0,2 0 0 0 0,1 0 0 0 0,2 0 0 0 0,-2 0 0 0 0,-2 0 0 0 0,3 0 0 0 0,-2 0 0 0 0,3 0 0 0 0,-2 0 0 0 0,-1 0 0 0 0,3 0 0 0 0,-1 0 0 0 0,1 0 0 0 0,0 0 0 0 0,-1 0 0 0 0,1 0 0 0 0,0 0 0 0 0,-1 0 0 0 0,1 0 0 0 0,1 0 0 0 0,3 0 0 0 0,-3 0 0 0 0,4 0 0 0 0,0 0 0 0 0,3 0 0 0 0,-2 0 0 0 0,2 0 0 0 0,1 0 0 0 0,2 0 0 0 0,1 0 0 0 0,0 0 0 0 0,1 0 0 0 0,3 0 0 0 0,-4 0 0 0 0,1 0 0 0 0,-2 0 0 0 0,2 0 0 0 0,-3 0 0 0 0,4 0 0 0 0,2 0 0 0 0,2 0 0 0 0,-1 0 0 0 0,3 0 0 0 0,2 0 0 0 0,-1 0 0 0 0,-3 0 0 0 0,8 0 0 0 0,-5 0 0 0 0,1 0 0 0 0,-2 0 0 0 0,1 0 0 0 0,2 0 0 0 0,-1 0 0 0 0,1 0 0 0 0,4 0 0 0 0,2 0 0 0 0,3 0 0 0 0,-5 0 0 0 0,1 0 0 0 0,0 0 0 0 0,5 0 0 0 0,-9 0 0 0 0,6 0 0 0 0,-4 0 0 0 0,-5 0 0 0 0,2 0 0 0 0,4 0 0 0 0,3 0 0 0 0,1 0 0 0 0,-3 0 0 0 0,3 0 0 0 0,2 0 0 0 0,2 0 0 0 0,-9 0 0 0 0,5 0 0 0 0,-3 0 0 0 0,-2 0 0 0 0,2 0 0 0 0,1 0 0 0 0,2 0 0 0 0,-1 0 0 0 0,-5 0 0 0 0,6 0 0 0 0,2 0 0 0 0,2 0 0 0 0,-9 0 0 0 0,4 0 0 0 0,-5 0 0 0 0,-3 0 0 0 0,1 0 0 0 0,1 0 0 0 0,0 0 0 0 0,-1 0 0 0 0,-7 0 0 0 0,10 0 0 0 0,-2 0 0 0 0,-2 0 0 0 0,-4 0 0 0 0,3 0 0 0 0,-1 0 0 0 0,-3 0 0 0 0,-3 0 0 0 0,3 0 0 0 0,-1 0 0 0 0,-1 0 0 0 0,-7 0 0 0 0,6 0 0 0 0,2 0 0 0 0,2 0 0 0 0,-6 0 0 0 0,1 0 0 0 0,0 0 0 0 0,1 0 0 0 0,-4 0 0 0 0,5 0 0 0 0,-3 0 0 0 0,0 0 0 0 0,-7 0 0 0 0,6 0 0 0 0,-5 0 0 0 0,-3 0 0 0 0,-1 0 0 0 0,-1 0 0 0 0,1 0 0 0 0,1 0 0 0 0,-5 0 0 0 0,6 0 0 0 0,-3 0 0 0 0,-2 0 0 0 0,-2 0 0 0 0,2 0 0 0 0,2 0 0 0 0,0 0 0 0 0,-3 0 0 0 0,-1 0 0 0 0,1 0 0 0 0,-1 0 0 0 0,0 0 0 0 0,2 0 0 0 0,1 0 0 0 0,0 0 0 0 0,-1 0 0 0 0,1 0 0 0 0,0 0 0 0 0,-1 0 0 0 0,-3 0 0 0 0,-2 0 0 0 0,2 0 0 0 0,2 0 0 0 0,-5 0 0 0 0,5 0 0 0 0,-3 0 0 0 0,0 0 0 0 0,-4 0 0 0 0,4 0 0 0 0,1 0 0 0 0,-2 0 0 0 0,3 0 0 0 0,-4 0 0 0 0,1 0 0 0 0,3 0 0 0 0,-3 0 0 0 0,0 0 0 0 0,-1 0 0 0 0,-3 0 0 0 0,0 0 0 0 0,0 0 0 0 0,3 0 0 0 0,1 0 0 0 0,-4 0 0 0 0,2 0 0 0 0,-2 0 0 0 0,1 0 0 0 0,-1 0 0 0 0,4 0 0 0 0,-1 0 0 0 0,-3 0 0 0 0,0 0 0 0 0,0 0 0 0 0,2 0 0 0 0,-2 0 0 0 0,0 0 0 0 0,0 0 0 0 0,1 0 0 0 0,-1 0 0 0 0,-1 0 0 0 0,-2 0 0 0 0,2 0 0 0 0,3 0 0 0 0,-6 0 0 0 0,4 0 0 0 0,1 0 0 0 0,2 0 0 0 0,-2 0 0 0 0,3 0 0 0 0,1 0 0 0 0,-1 0 0 0 0,1 0 0 0 0,4 0 0 0 0,-1 0 0 0 0,1 0 0 0 0,-4 0 0 0 0,7 0 0 0 0,0 0 0 0 0,-1 0 0 0 0,-2 0 0 0 0,-2 0 0 0 0,2 0 0 0 0,2 0 0 0 0,-3 0 0 0 0,6 0 0 0 0,-3 0 0 0 0,-1 0 0 0 0,0 0 0 0 0,-1 0 0 0 0,1 0 0 0 0,-1 0 0 0 0,-3 0 0 0 0,0 0 0 0 0,0 0 0 0 0,3 0 0 0 0,0 0 0 0 0,1 0 0 0 0,0 0 0 0 0,-1 0 0 0 0,1 0 0 0 0,0 0 0 0 0,-1 0 0 0 0,1 0 0 0 0,-1 0 0 0 0,0 0 0 0 0,-2 0 0 0 0,-2 0 0 0 0,1 0 0 0 0,2 0 0 0 0,-1 0 0 0 0,-2 0 0 0 0,-3 0 0 0 0,3 0 0 0 0,1 0 0 0 0,-2 0 0 0 0,4 0 0 0 0,-4 0 0 0 0,2 0 0 0 0,0 0 0 0 0,-5 0 0 0 0,3 0 0 0 0,0 0 0 0 0,0 0 0 0 0,-2 0 0 0 0,2 0 0 0 0,-1 0 0 0 0,-3 0 0 0 0,3 0 0 0 0,-2 0 0 0 0,1 0 0 0 0,0 0 0 0 0,-3 0 0 0 0,4 0 0 0 0,-2 0 0 0 0,1 0 0 0 0,-1 0 0 0 0,-4 0 0 0 0,1 0 0 0 0,-1 0 0 0 0,5 0 0 0 0,-1 0 0 0 0,-1 0 0 0 0,-1 0 0 0 0,2 0 0 0 0,1 0 0 0 0,-2 0 0 0 0,-2 0 0 0 0,0 0 0 0 0,-1 0 0 0 0,0 0 0 0 0,1 0 0 0 0,-1 0 0 0 0,0 0 0 0 0,1 0 0 0 0,-1 0 0 0 0,0 0 0 0 0,0 0 0 0 0,1 0 0 0 0,-1 0 0 0 0,0 0 0 0 0,1 0 0 0 0,-5 0 0 0 0,0 0 0 0 0,2 0 0 0 0,1 0 0 0 0,1 0 0 0 0,0 0 0 0 0,1 0 0 0 0,-5 0 0 0 0,0 0 0 0 0,2 0 0 0 0,1 0 0 0 0,1 0 0 0 0,0 0 0 0 0,-4 0 0 0 0,1 0 0 0 0,0 0 0 0 0,2 0 0 0 0,2 0 0 0 0,-1 0 0 0 0,0 0 0 0 0,1 0 0 0 0,0 0 0 0 0,2 0 0 0 0,2 0 0 0 0,-2 0 0 0 0,-2 0 0 0 0,0 0 0 0 0,-1 0 0 0 0,0 0 0 0 0,1 0 0 0 0,-1 0 0 0 0,0 0 0 0 0,1 0 0 0 0,-1 0 0 0 0,-4 0 0 0 0,0 0 0 0 0,1 0 0 0 0,-3 0 0 0 0,0 0 0 0 0,-6 0 0 0 0,5 0 0 0 0,2 0 0 0 0,6 0 0 0 0,-1 0 0 0 0,0 0 0 0 0,2 0 0 0 0,2 0 0 0 0,-5 0 0 0 0,4 0 0 0 0,0 0 0 0 0,0 0 0 0 0,-2 0 0 0 0,-1 0 0 0 0,0 0 0 0 0,1 0 0 0 0,-6 0 0 0 0,-2 0 0 0 0,-5 0 0 0 0,-16 0 0 0 0,-5 0 0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52.486"/>
    </inkml:context>
    <inkml:brush xml:id="br0">
      <inkml:brushProperty name="width" value="0.1" units="cm"/>
      <inkml:brushProperty name="height" value="0.6" units="cm"/>
      <inkml:brushProperty name="color" value="#849398"/>
      <inkml:brushProperty name="inkEffects" value="pencil"/>
    </inkml:brush>
  </inkml:definitions>
  <inkml:trace contextRef="#ctx0" brushRef="#br0">0 0 16383 150000 60001,'23'0'0'0'0,"-1"0"0"0"0,-1 0 0 0 0,1 0 0 0 0,0 0 0 0 0,0 0 0 0 0,-2 0 0 0 0,-3 0 0 0 0,2 0 0 0 0,-2 0 0 0 0,-1 0 0 0 0,-3 0 0 0 0,0 0 0 0 0,-1 0 0 0 0,0 0 0 0 0,1 0 0 0 0,-1 0 0 0 0,0 0 0 0 0,-5 0 0 0 0,-2 0 0 0 0,-6 0 0 0 0,-3 0 0 0 0,3 0 0 0 0,-5 0 0 0 0,1 0 0 0 0,3 0 0 0 0,-3 0 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57.556"/>
    </inkml:context>
    <inkml:brush xml:id="br0">
      <inkml:brushProperty name="width" value="0.1" units="cm"/>
      <inkml:brushProperty name="height" value="0.6" units="cm"/>
      <inkml:brushProperty name="color" value="#849398"/>
      <inkml:brushProperty name="inkEffects" value="pencil"/>
    </inkml:brush>
  </inkml:definitions>
  <inkml:trace contextRef="#ctx0" brushRef="#br0">308 0 16383 150000 60001,'-12'0'0'0'0,"0"0"0"0"0,-1 0 0 0 0,1 0 0 0 0,4 0 0 0 0,-1 0 0 0 0,5 0 0 0 0,-4 0 0 0 0,4 0 0 0 0,-4 0 0 0 0,-2 0 0 0 0,3 0 0 0 0,-1 0 0 0 0,-1 0 0 0 0,2 0 0 0 0,-1 0 0 0 0,-2 0 0 0 0,-1 0 0 0 0,3 0 0 0 0,0 0 0 0 0,-2 0 0 0 0,-1 0 0 0 0,3 0 0 0 0,0 0 0 0 0,-2 0 0 0 0,3 0 0 0 0,-1 0 0 0 0,-2 0 0 0 0,4 0 0 0 0,-3 0 0 0 0,5 0 0 0 0,-4 0 0 0 0,4 0 0 0 0,-4 0 0 0 0,4 0 0 0 0,-5 0 0 0 0,7 0 0 0 0,-4 0 0 0 0,16 0 0 0 0,2 0 0 0 0,2 0 0 0 0,1 0 0 0 0,0 0 0 0 0,1 0 0 0 0,-1 0 0 0 0,3 0 0 0 0,-1 0 0 0 0,-1 0 0 0 0,2 0 0 0 0,1 0 0 0 0,6 0 0 0 0,1 0 0 0 0,2 0 0 0 0,0 0 0 0 0,2 0 0 0 0,-1 0 0 0 0,-2 0 0 0 0,-4 0 0 0 0,6 0 0 0 0,-2 0 0 0 0,2 0 0 0 0,-6 0 0 0 0,3 0 0 0 0,-1 0 0 0 0,-3 0 0 0 0,-4 0 0 0 0,1 0 0 0 0,-1 0 0 0 0,-3 0 0 0 0,-2 0 0 0 0,0 0 0 0 0,0 0 0 0 0,4 0 0 0 0,-3 0 0 0 0,2 0 0 0 0,-1 0 0 0 0,2 0 0 0 0,-4 0 0 0 0,4 0 0 0 0,-4 0 0 0 0,0 0 0 0 0,-1 0 0 0 0,0 0 0 0 0,2 0 0 0 0,2 0 0 0 0,-5 0 0 0 0,4 0 0 0 0,0 0 0 0 0,-1 0 0 0 0,1 0 0 0 0,0 0 0 0 0,2 0 0 0 0,-2 0 0 0 0,0 0 0 0 0,1 0 0 0 0,3 0 0 0 0,1 0 0 0 0,3 0 0 0 0,-4 0 0 0 0,2 0 0 0 0,-1 0 0 0 0,1 0 0 0 0,3 0 0 0 0,1 0 0 0 0,0 0 0 0 0,1 0 0 0 0,1 0 0 0 0,2 0 0 0 0,-2 0 0 0 0,0 0 0 0 0,1 0 0 0 0,2 0 0 0 0,1 0 0 0 0,-3 0 0 0 0,1 0 0 0 0,-3 0 0 0 0,-2 0 0 0 0,-2 0 0 0 0,1 0 0 0 0,3 0 0 0 0,0 0 0 0 0,0 0 0 0 0,-1 0 0 0 0,0 0 0 0 0,-1 0 0 0 0,-3 0 0 0 0,-2 0 0 0 0,0 0 0 0 0,0 0 0 0 0,-4 0 0 0 0,3 0 0 0 0,-1 0 0 0 0,-1 0 0 0 0,3 0 0 0 0,-1 0 0 0 0,4 0 0 0 0,0 0 0 0 0,0 0 0 0 0,1 0 0 0 0,-1 0 0 0 0,-2 0 0 0 0,1 0 0 0 0,4 0 0 0 0,-1 0 0 0 0,1 0 0 0 0,-3 0 0 0 0,0 0 0 0 0,2 0 0 0 0,2 0 0 0 0,-1 0 0 0 0,5 0 0 0 0,-1 0 0 0 0,-2 0 0 0 0,-6 0 0 0 0,5 0 0 0 0,0 0 0 0 0,0 0 0 0 0,-6 0 0 0 0,6 0 0 0 0,0 0 0 0 0,0 0 0 0 0,-1 0 0 0 0,5 0 0 0 0,-1 0 0 0 0,-2 0 0 0 0,-6 0 0 0 0,6 0 0 0 0,2 0 0 0 0,1 0 0 0 0,-5 0 0 0 0,2 0 0 0 0,2 0 0 0 0,1 0 0 0 0,3 0 0 0 0,2 0 0 0 0,-1 0 0 0 0,-1 0 0 0 0,-3 0 0 0 0,5 0 0 0 0,2 0 0 0 0,1 0 0 0 0,-7 0 0 0 0,5 0 0 0 0,-3 0 0 0 0,-2 0 0 0 0,2 0 0 0 0,4 0 0 0 0,0 0 0 0 0,0 0 0 0 0,-3 0 0 0 0,1 0 0 0 0,2 0 0 0 0,1 0 0 0 0,-7 0 0 0 0,6 0 0 0 0,-1 0 0 0 0,-1 0 0 0 0,2 0 0 0 0,-1 0 0 0 0,-2 0 0 0 0,-1 0 0 0 0,-4 0 0 0 0,4 0 0 0 0,1 0 0 0 0,2 0 0 0 0,-4 0 0 0 0,0 0 0 0 0,-1 0 0 0 0,1 0 0 0 0,-3 0 0 0 0,2 0 0 0 0,2 0 0 0 0,3 0 0 0 0,-6 0 0 0 0,7 0 0 0 0,-2 0 0 0 0,1 0 0 0 0,2 0 0 0 0,0 0 0 0 0,1 0 0 0 0,-4 0 0 0 0,-2 0 0 0 0,1 0 0 0 0,-1 0 0 0 0,2 0 0 0 0,-4 0 0 0 0,2 0 0 0 0,0 0 0 0 0,-2 0 0 0 0,5 0 0 0 0,-5 0 0 0 0,2 0 0 0 0,0 0 0 0 0,-4 0 0 0 0,4 0 0 0 0,1 0 0 0 0,1 0 0 0 0,-2 0 0 0 0,0 0 0 0 0,0 0 0 0 0,-2 0 0 0 0,5 0 0 0 0,-6 0 0 0 0,0 0 0 0 0,-1 0 0 0 0,-4 0 0 0 0,6 0 0 0 0,1 0 0 0 0,-1 0 0 0 0,-2 0 0 0 0,2 0 0 0 0,1 0 0 0 0,-1 0 0 0 0,4 0 0 0 0,3 0 0 0 0,2 0 0 0 0,-1 0 0 0 0,-3 0 0 0 0,5 0 0 0 0,-1 0 0 0 0,1 0 0 0 0,-6 0 0 0 0,5 0 0 0 0,-2 0 0 0 0,-4 0 0 0 0,5 0 0 0 0,-5 0 0 0 0,4 0 0 0 0,2 0 0 0 0,-3 0 0 0 0,7 0 0 0 0,0 0 0 0 0,-1 0 0 0 0,-1 0 0 0 0,1 0 0 0 0,0 0 0 0 0,-4 0 0 0 0,1 0 0 0 0,0 0 0 0 0,1 0 0 0 0,-1 0 0 0 0,-2 0 0 0 0,-1 0 0 0 0,0 0 0 0 0,0 0 0 0 0,-4 0 0 0 0,0 0 0 0 0,1 0 0 0 0,1 0 0 0 0,0 0 0 0 0,-1 0 0 0 0,1 0 0 0 0,0 0 0 0 0,-3 0 0 0 0,3 0 0 0 0,-2 0 0 0 0,1 0 0 0 0,-3 0 0 0 0,2 0 0 0 0,0 0 0 0 0,-2 0 0 0 0,5 0 0 0 0,-4 0 0 0 0,0 0 0 0 0,1 0 0 0 0,-5 0 0 0 0,2 0 0 0 0,0 0 0 0 0,3 0 0 0 0,-3 0 0 0 0,0 0 0 0 0,-1 0 0 0 0,-1 0 0 0 0,5 0 0 0 0,-4 0 0 0 0,0 0 0 0 0,1 0 0 0 0,-4 0 0 0 0,4 0 0 0 0,-1 0 0 0 0,-1 0 0 0 0,3 0 0 0 0,-4 0 0 0 0,2 0 0 0 0,-2 0 0 0 0,0 0 0 0 0,1 0 0 0 0,1 0 0 0 0,-2 0 0 0 0,-1 0 0 0 0,-1 0 0 0 0,-1 0 0 0 0,1 0 0 0 0,0 0 0 0 0,-1 0 0 0 0,2 0 0 0 0,3 0 0 0 0,-3 0 0 0 0,3 0 0 0 0,-3 0 0 0 0,-2 0 0 0 0,1 0 0 0 0,0 0 0 0 0,1 0 0 0 0,2 0 0 0 0,-6 0 0 0 0,3 0 0 0 0,-2 0 0 0 0,0 0 0 0 0,2 0 0 0 0,0 0 0 0 0,-1 0 0 0 0,1 0 0 0 0,-4 0 0 0 0,-1 0 0 0 0,2 0 0 0 0,1 0 0 0 0,-2 0 0 0 0,-2 0 0 0 0,0 0 0 0 0,0 0 0 0 0,2 0 0 0 0,2 0 0 0 0,-1 0 0 0 0,-1 0 0 0 0,-5 0 0 0 0,5 0 0 0 0,0 0 0 0 0,3 0 0 0 0,-5 0 0 0 0,-3 0 0 0 0,-1 0 0 0 0,2 0 0 0 0,1 0 0 0 0,2 0 0 0 0,-2 0 0 0 0,0 0 0 0 0,-3 0 0 0 0,4 0 0 0 0,-1 0 0 0 0,-3 0 0 0 0,0 0 0 0 0,0 0 0 0 0,1 0 0 0 0,-1 0 0 0 0,-1 0 0 0 0,-2 0 0 0 0,1 0 0 0 0,-1 0 0 0 0,-5 0 0 0 0,-2 0 0 0 0,-5 0 0 0 0,6 0 0 0 0,-3 0 0 0 0,5 0 0 0 0,1 0 0 0 0,2 0 0 0 0,6 0 0 0 0,-1 0 0 0 0,1 0 0 0 0,0 0 0 0 0,-2 0 0 0 0,6 0 0 0 0,1 0 0 0 0,1 0 0 0 0,-2 0 0 0 0,-1 0 0 0 0,1 0 0 0 0,-2 0 0 0 0,4 0 0 0 0,-4 0 0 0 0,0 0 0 0 0,-2 0 0 0 0,-2 0 0 0 0,0 0 0 0 0,1 0 0 0 0,0 0 0 0 0,-3 0 0 0 0,0 0 0 0 0,-1 0 0 0 0,0 0 0 0 0,-4 0 0 0 0,1 0 0 0 0,-7 0 0 0 0,4 0 0 0 0,-17 0 0 0 0,8 0 0 0 0,-8 0 0 0 0,11 0 0 0 0,0 0 0 0 0,6 0 0 0 0,2 0 0 0 0,3 0 0 0 0,1 0 0 0 0,0 0 0 0 0,5 0 0 0 0,1 0 0 0 0,-1 0 0 0 0,1 0 0 0 0,4 0 0 0 0,-3 0 0 0 0,2 0 0 0 0,-1 0 0 0 0,-3 0 0 0 0,2 0 0 0 0,-1 0 0 0 0,-3 0 0 0 0,0 0 0 0 0,0 0 0 0 0,1 0 0 0 0,-1 0 0 0 0,-1 0 0 0 0,-2 0 0 0 0,1 0 0 0 0,-1 0 0 0 0,0 0 0 0 0,-5 0 0 0 0,-1 0 0 0 0,-6 0 0 0 0,5 0 0 0 0,3 0 0 0 0,3 0 0 0 0,2 0 0 0 0,-1 0 0 0 0,0 0 0 0 0,1 0 0 0 0,-1 0 0 0 0,-4 0 0 0 0,0 0 0 0 0,2 0 0 0 0,1 0 0 0 0,1 0 0 0 0,1 0 0 0 0,-1 0 0 0 0,0 0 0 0 0,1 0 0 0 0,-5 0 0 0 0,0 0 0 0 0,0 0 0 0 0,-1 0 0 0 0,-2 0 0 0 0,-6 0 0 0 0,-3 0 0 0 0,-6 0 0 0 0,-5 0 0 0 0,-11 0 0 0 0,-12 0 0 0 0,-10 0 0 0 0,-23 0 0 0 0,-11 0 0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5:06.289"/>
    </inkml:context>
    <inkml:brush xml:id="br0">
      <inkml:brushProperty name="width" value="0.1" units="cm"/>
      <inkml:brushProperty name="height" value="0.6" units="cm"/>
      <inkml:brushProperty name="color" value="#849398"/>
      <inkml:brushProperty name="inkEffects" value="pencil"/>
    </inkml:brush>
  </inkml:definitions>
  <inkml:trace contextRef="#ctx0" brushRef="#br0">222 1 16383 150000 60001,'-8'0'0'0'0,"0"0"0"0"0,4 0 0 0 0,-4 0 0 0 0,-2 0 0 0 0,3 0 0 0 0,-1 0 0 0 0,-2 0 0 0 0,3 0 0 0 0,-1 0 0 0 0,-1 0 0 0 0,-2 0 0 0 0,-2 0 0 0 0,1 0 0 0 0,0 0 0 0 0,-1 0 0 0 0,1 0 0 0 0,4 0 0 0 0,0 0 0 0 0,-2 0 0 0 0,3 0 0 0 0,-1 0 0 0 0,0 0 0 0 0,1 0 0 0 0,2 0 0 0 0,5 0 0 0 0,10 0 0 0 0,-5 0 0 0 0,7 0 0 0 0,-1 0 0 0 0,0 0 0 0 0,-3 0 0 0 0,0 0 0 0 0,2 0 0 0 0,1 0 0 0 0,2 0 0 0 0,2 0 0 0 0,3 0 0 0 0,1 0 0 0 0,2 0 0 0 0,4 0 0 0 0,-1 0 0 0 0,1 0 0 0 0,5 0 0 0 0,2 0 0 0 0,2 0 0 0 0,3 0 0 0 0,-6 0 0 0 0,9 0 0 0 0,0 0 0 0 0,-2 0 0 0 0,2 0 0 0 0,-2 0 0 0 0,0 0 0 0 0,-2 0 0 0 0,-3 0 0 0 0,0 0 0 0 0,-3 0 0 0 0,0 0 0 0 0,-4 0 0 0 0,4 0 0 0 0,-1 0 0 0 0,-1 0 0 0 0,1 0 0 0 0,-6 0 0 0 0,1 0 0 0 0,0 0 0 0 0,-6 0 0 0 0,5 0 0 0 0,-2 0 0 0 0,-2 0 0 0 0,-2 0 0 0 0,3 0 0 0 0,1 0 0 0 0,-2 0 0 0 0,4 0 0 0 0,-4 0 0 0 0,2 0 0 0 0,-1 0 0 0 0,1 0 0 0 0,3 0 0 0 0,2 0 0 0 0,3 0 0 0 0,-6 0 0 0 0,5 0 0 0 0,-1 0 0 0 0,-1 0 0 0 0,2 0 0 0 0,-2 0 0 0 0,1 0 0 0 0,0 0 0 0 0,-3 0 0 0 0,4 0 0 0 0,0 0 0 0 0,1 0 0 0 0,-3 0 0 0 0,2 0 0 0 0,-2 0 0 0 0,-1 0 0 0 0,0 0 0 0 0,-2 0 0 0 0,0 0 0 0 0,2 0 0 0 0,-7 0 0 0 0,6 0 0 0 0,-1 0 0 0 0,1 0 0 0 0,-4 0 0 0 0,1 0 0 0 0,-1 0 0 0 0,-1 0 0 0 0,5 0 0 0 0,-4 0 0 0 0,4 0 0 0 0,0 0 0 0 0,1 0 0 0 0,-1 0 0 0 0,1 0 0 0 0,0 0 0 0 0,1 0 0 0 0,1 0 0 0 0,2 0 0 0 0,-2 0 0 0 0,1 0 0 0 0,-1 0 0 0 0,3 0 0 0 0,2 0 0 0 0,-5 0 0 0 0,2 0 0 0 0,-2 0 0 0 0,2 0 0 0 0,2 0 0 0 0,6 0 0 0 0,0 0 0 0 0,0 0 0 0 0,2 0 0 0 0,0 0 0 0 0,4 0 0 0 0,1 0 0 0 0,-3 0 0 0 0,2 0 0 0 0,3 0 0 0 0,1 0 0 0 0,-4 0 0 0 0,6 0 0 0 0,-1 0 0 0 0,0 0 0 0 0,1 0 0 0 0,-1 0 0 0 0,-1 0 0 0 0,-2 0 0 0 0,-1 0 0 0 0,2 0 0 0 0,-1 0 0 0 0,2 0 0 0 0,-3 0 0 0 0,1 0 0 0 0,1 0 0 0 0,2 0 0 0 0,2 0 0 0 0,-2 0 0 0 0,-2 0 0 0 0,-1 0 0 0 0,-4 0 0 0 0,3 0 0 0 0,0 0 0 0 0,0 0 0 0 0,-3 0 0 0 0,3 0 0 0 0,-2 0 0 0 0,-2 0 0 0 0,4 0 0 0 0,-2 0 0 0 0,0 0 0 0 0,0 0 0 0 0,-7 0 0 0 0,6 0 0 0 0,-2 0 0 0 0,-3 0 0 0 0,-1 0 0 0 0,-1 0 0 0 0,2 0 0 0 0,-2 0 0 0 0,0 0 0 0 0,2 0 0 0 0,-1 0 0 0 0,2 0 0 0 0,-7 0 0 0 0,7 0 0 0 0,-1 0 0 0 0,-1 0 0 0 0,0 0 0 0 0,-1 0 0 0 0,3 0 0 0 0,1 0 0 0 0,-5 0 0 0 0,5 0 0 0 0,-1 0 0 0 0,-3 0 0 0 0,-2 0 0 0 0,4 0 0 0 0,3 0 0 0 0,4 0 0 0 0,-6 0 0 0 0,2 0 0 0 0,2 0 0 0 0,2 0 0 0 0,2 0 0 0 0,3 0 0 0 0,0 0 0 0 0,1 0 0 0 0,-6 0 0 0 0,6 0 0 0 0,-1 0 0 0 0,0 0 0 0 0,-3 0 0 0 0,-1 0 0 0 0,-1 0 0 0 0,1 0 0 0 0,1 0 0 0 0,3 0 0 0 0,-1 0 0 0 0,-2 0 0 0 0,-3 0 0 0 0,5 0 0 0 0,1 0 0 0 0,-2 0 0 0 0,-3 0 0 0 0,1 0 0 0 0,0 0 0 0 0,-1 0 0 0 0,3 0 0 0 0,1 0 0 0 0,1 0 0 0 0,2 0 0 0 0,-8 0 0 0 0,6 0 0 0 0,-3 0 0 0 0,-1 0 0 0 0,-3 0 0 0 0,3 0 0 0 0,0 0 0 0 0,-1 0 0 0 0,-2 0 0 0 0,2 0 0 0 0,-2 0 0 0 0,-1 0 0 0 0,-7 0 0 0 0,6 0 0 0 0,2 0 0 0 0,2 0 0 0 0,-2 0 0 0 0,1 0 0 0 0,-1 0 0 0 0,-1 0 0 0 0,-3 0 0 0 0,5 0 0 0 0,-1 0 0 0 0,-1 0 0 0 0,-8 0 0 0 0,5 0 0 0 0,-2 0 0 0 0,1 0 0 0 0,-3 0 0 0 0,-1 0 0 0 0,3 0 0 0 0,0 0 0 0 0,2 0 0 0 0,0 0 0 0 0,0 0 0 0 0,0 0 0 0 0,1 0 0 0 0,2 0 0 0 0,3 0 0 0 0,0 0 0 0 0,-6 0 0 0 0,2 0 0 0 0,-2 0 0 0 0,-3 0 0 0 0,1 0 0 0 0,4 0 0 0 0,1 0 0 0 0,-1 0 0 0 0,-6 0 0 0 0,7 0 0 0 0,1 0 0 0 0,1 0 0 0 0,-5 0 0 0 0,2 0 0 0 0,-1 0 0 0 0,0 0 0 0 0,-5 0 0 0 0,5 0 0 0 0,-1 0 0 0 0,-2 0 0 0 0,-1 0 0 0 0,3 0 0 0 0,0 0 0 0 0,0 0 0 0 0,-3 0 0 0 0,0 0 0 0 0,3 0 0 0 0,1 0 0 0 0,-6 0 0 0 0,2 0 0 0 0,-4 0 0 0 0,-2 0 0 0 0,-8 0 0 0 0,6 0 0 0 0,-1 0 0 0 0,-3 0 0 0 0,0 0 0 0 0,2 0 0 0 0,1 0 0 0 0,0 0 0 0 0,-5 0 0 0 0,-1 0 0 0 0,0 0 0 0 0,1 0 0 0 0,-5 0 0 0 0,1 0 0 0 0,-2 0 0 0 0,-2 0 0 0 0,4 0 0 0 0,1 0 0 0 0,-2 0 0 0 0,-1 0 0 0 0,-2 0 0 0 0,0 0 0 0 0,1 0 0 0 0,-1 0 0 0 0,0 0 0 0 0,1 0 0 0 0,-1 0 0 0 0,0 0 0 0 0,1 0 0 0 0,-1 0 0 0 0,0 0 0 0 0,0 0 0 0 0,-3 0 0 0 0,-1 0 0 0 0,-4 0 0 0 0,4 0 0 0 0,0 0 0 0 0,5 0 0 0 0,-6 0 0 0 0,-2 0 0 0 0,-5 0 0 0 0,6 0 0 0 0,2 0 0 0 0,3 0 0 0 0,1 0 0 0 0,0 0 0 0 0,1 0 0 0 0,-1 0 0 0 0,-4 0 0 0 0,0 0 0 0 0,-3 0 0 0 0,3 0 0 0 0,-4 0 0 0 0,4 0 0 0 0,-5 0 0 0 0,2 0 0 0 0,-16 0 0 0 0,-2 0 0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6:24.525"/>
    </inkml:context>
    <inkml:brush xml:id="br0">
      <inkml:brushProperty name="width" value="0.04286" units="cm"/>
      <inkml:brushProperty name="height" value="0.04286" units="cm"/>
    </inkml:brush>
  </inkml:definitions>
  <inkml:trace contextRef="#ctx0" brushRef="#br0">52 48 12287,'0'-5'0,"0"-1"0,0 4 0,0-3 0,-1 3 0,-2-1 0,2 0 0,-4 3 0,2 0 0,1 0 0,-3 0 0,3-3 0,-2 1 0,4-4 0,0 4 0,0-3 0,0 2 0,0 3 0,-1-1 0,-2 3 0,2 5 0,-2 0 0,2 2 0,1 3 0,0 3 0,0 0 0,0 2 0,0 3 0,0-1 0,0 1 0,0-2 0,0 0 0,0-2 0,0-2 0,0-2 0,0-2 0,0-2 0,1 0 0,2-2 0,2-2 0,3-6 0,1-4 0,1-1 0,-1-6 0,2-1 0,0 1 0,-7-1 0,5-1 0,-1 0 0,0 0 0,-3 2 0,0 1 0,0 0 0,0 1 0,0-4 0,0 4 0,-1 0 0,0 1 0,-3 2 0,2-1 0,-2 0 0,-1 5 0,0 0 0,0 4 0,0 1 0,0 2 0,0 2 0,3 3 0,0 1 0,0-1 0,0 1 0,-1 4 0,3 1 0,0 3 0,0 4 0,-3-2 0,2 3 0,-2 0 0,1 0 0,0 2 0,-3 0 0,1-2 0,2-2 0,-2-4 0,2 5 0,-2-3 0,-1-1 0,-3-2 0,-1-2 0,0 0 0,0-3 0,-2 0 0,0-1 0,-2-1 0,0-3 0,-1-2 0,0-2 0,1-1 0,-1 0 0,0 0 0,1 0 0,-1 0 0,-1 0 0,0 0 0,-2-1 0,1-2 0,2 1 0,0-3 0,0 1 0,1-1 0,2 3 0,1-2 0,0 1 0,1 0 0,2 0 0,-1 0 0,6-3 0,1-2 0,6 0 0,1 1 0,0-2 0,4 2 0,-3-4 0,1 1 0,-1 1 0,4 4 0,-2-1 0,3 0 0,0-3 0</inkml:trace>
  <inkml:trace contextRef="#ctx0" brushRef="#br0" timeOffset="310">381 135 12287,'9'0'0,"0"0"0,-1 0 0,1 0 0,0 0 0,-1 0 0,-2 0 0,0 0 0,2 0 0,2 0 0,-3 0 0,2 0 0,-2 0 0,1 0 0,-2-1 0,0-2 0,-1 2 0,4-3 0</inkml:trace>
  <inkml:trace contextRef="#ctx0" brushRef="#br0" timeOffset="534">373 222 12287,'5'0'0,"1"0"0,1 0 0,-2 1 0,1 1 0,0 1 0,2 0 0,1-3 0,-1 0 0,1 0 0,1 0 0,1 0 0,-4 0 0,2 0 0,-2 0 0,1 0 0,1-4 0,-1-1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6:26.557"/>
    </inkml:context>
    <inkml:brush xml:id="br0">
      <inkml:brushProperty name="width" value="0.04286" units="cm"/>
      <inkml:brushProperty name="height" value="0.04286" units="cm"/>
    </inkml:brush>
  </inkml:definitions>
  <inkml:trace contextRef="#ctx0" brushRef="#br0">18 26 12287,'0'9'0,"0"-1"0,0 5 0,0 0 0,-1 3 0,-2 1 0,3 0 0,-4 5 0,1-1 0,0-2 0,0-3 0,3-3 0,0 1 0,0-1 0,0-5 0,0 0 0,0 0 0,0-4 0,0 0 0,0-4 0,0 0 0</inkml:trace>
  <inkml:trace contextRef="#ctx0" brushRef="#br0" timeOffset="202">114 278 12287,'5'0'0,"1"1"0,-3 1 0,1-1 0,-1 2 0,-1 1 0,4-1 0,-4 4 0,1-2 0</inkml:trace>
  <inkml:trace contextRef="#ctx0" brushRef="#br0" timeOffset="499">296 0 12287,'6'0'0,"-1"0"0,1 0 0,3 0 0,0 0 0,-1 0 0,1 0 0,0 4 0,-1 1 0</inkml:trace>
  <inkml:trace contextRef="#ctx0" brushRef="#br0" timeOffset="932">279 35 12287,'0'6'0,"0"2"0,0 2 0,0-1 0,0 1 0,0-1 0,0-1 0,0-2 0,0 0 0,0 1 0,0 0 0,0-1 0,0 0 0,0-3 0,0 3 0,0-4 0,0 1 0,0-3 0,0-3 0,0 1 0,0-4 0,2 3 0,2-2 0,1 1 0,2 2 0,-2-1 0,0 0 0,2 1 0,1 1 0,1-2 0,-1 0 0,1 1 0,0 1 0,-1 2 0,1 2 0,0 2 0,-1 2 0,0 0 0,-2-1 0,0 0 0,-3 2 0,-1 2 0,-1 2 0,-1-2 0,0 4 0,-1-2 0,-2-1 0,-1 1 0,-5 0 0,0 0 0,1 0 0,-1-5 0,0 1 0,1-1 0,-1-2 0,0 2 0,1-4 0,-1-1 0,3-1 0,0-1 0,0 0 0,2-4 0,-4-1 0,3-4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26.453"/>
    </inkml:context>
    <inkml:brush xml:id="br0">
      <inkml:brushProperty name="width" value="0.04286" units="cm"/>
      <inkml:brushProperty name="height" value="0.04286" units="cm"/>
    </inkml:brush>
  </inkml:definitions>
  <inkml:trace contextRef="#ctx0" brushRef="#br0">78 1 12287,'-10'0'0,"1"0"0,2 0 0,1 0 0,2 0 0,-2 0 0,4 0 0,-2 1 0,4 2 0,1-2 0,2 2 0,-1-2 0,4-1 0,2 0 0,1 1 0,0 2 0,1 0 0,0-1 0,-1-1 0,1-1 0,0 0 0,0 0 0,-1 0 0,1 0 0,0 0 0,-1 0 0,1 0 0,0 0 0,-1 0 0,1 0 0,0 0 0,0 0 0,-5 0 0,-5 0 0,-7 0 0,-1 0 0,-3 0 0,-1 0 0,-1 0 0,1 0 0,2 0 0,0 0 0,-1 0 0,-2 0 0,6 0 0,-3 0 0,1 0 0,1 0 0,-2 0 0,1 1 0,3 2 0,-2 0 0,4 3 0,-1 2 0,3 0 0,-2 3 0,3 1 0,1 1 0,0 4 0,-1-1 0,-1 3 0,-1 0 0,0 1 0,1 2 0,0 2 0,-1 0 0,-1-1 0,2 2 0,-3 0 0,0-1 0,3-2 0,-1 0 0,1-5 0,2-4 0,0-2 0,0-2 0,2-3 0,1-3 0,2-2 0,5-1 0,0 0 0,-1 0 0,1 0 0,0 0 0,-1 0 0,2 0 0,1 0 0,1 0 0,-1 0 0,0 0 0,-1 0 0,2 0 0,-1 0 0,-1 0 0,-1 0 0,-1 0 0,1 0 0,-3 0 0,-1 0 0,2 0 0,-4-1 0,-1-2 0,-2 2 0,-1-4 0,-8 5 0,-3 0 0</inkml:trace>
  <inkml:trace contextRef="#ctx0" brushRef="#br0" timeOffset="242">20 282 12287,'10'0'0,"-4"-3"0,0 0 0,2 0 0,1 2 0,0 1 0,2-3 0,1 0 0,1 1 0,-1 1 0,-1 1 0,-1 0 0,2 0 0,1 0 0,-3 0 0,-4 0 0,2 0 0,0 0 0,-1 0 0,-1 0 0,2 0 0,-3 0 0,2 0 0,-5 0 0,7 4 0,-4 1 0</inkml:trace>
  <inkml:trace contextRef="#ctx0" brushRef="#br0" timeOffset="1492">233 253 12287,'0'6'0,"0"1"0,0 0 0,0 2 0,0 1 0,0 0 0,0 3 0,1 3 0,1 2 0,2-1 0,-2-1 0,0-3 0,0 2 0,1-1 0,0-2 0,-2-1 0,0-2 0,2-3 0,-2 3 0,3-9 0,-4 0 0,0-1 0,0-7 0,0-2 0,0-2 0,0-2 0,0 1 0,0-2 0,0 0 0,0-3 0,1 3 0,2-1 0,0 0 0,4 4 0,-1-1 0,0 2 0,1 1 0,-1 1 0,4 0 0,0 1 0,-1 2 0,1 4 0,0-1 0,0 2 0,3 1 0,-5 0 0,2 1 0,-2 2 0,1 3 0,-1 3 0,0 1 0,-3-1 0,0 1 0,1 1 0,-3 1 0,0 1 0,-2-2 0,0 3 0,1-1 0,1 0 0,-1 1 0,-1-3 0,-1 2 0,-1-2 0,-2-1 0,2-1 0,-3 0 0,-1-3 0,4 0 0,-2-3 0,1-2 0,-1 2 0,2-6 0,-4 1 0,5-5 0,0 4 0,0-3 0,-1-2 0,-2 0 0,2-2 0,-2 0 0,2 0 0,1 1 0,0-4 0,0 0 0,0 1 0,0 1 0,0 0 0,1 1 0,1-2 0,1 0 0,5 3 0,-2-4 0,3 3 0,0 1 0,1 1 0,0 2 0,-1 4 0,1-1 0,0 2 0,0 1 0,-4 1 0,0 1 0,2 2 0,1 1 0,-3-1 0,-1 2 0,1 1 0,-1-2 0,-3 4 0,2-3 0,-2 3 0,1 0 0,-2 1 0,2 0 0,-2 0 0,-1-1 0,0 2 0,0 1 0,0 1 0,0-1 0,0 2 0,0-1 0,0-2 0,0 0 0,0-1 0,0 0 0,0-1 0,0 1 0,0 0 0,0-1 0,2-3 0,1-3 0,3-2 0,3-1 0,-1-1 0,0-2 0,-2-4 0,1-1 0,3-2 0,-2 0 0,-1 1 0,1-2 0,-2-1 0,0-1 0,1 1 0,-5 0 0,2 0 0,-1 0 0,1 0 0,-1 1 0,-3 1 0,0 1 0,0-1 0,-4 0 0,-3 1 0,-2 2 0,0 0 0,-1 4 0,0-2 0,1 1 0,-1 1 0,0 2 0,1 2 0,-1 3 0,0-2 0,0 4 0,4 1 0,-1 2 0,5-2 0,-1-1 0,6-4 0,4 2 0,1-3 0,2-1 0,0 0 0,0 0 0,-1 0 0,1 0 0,0 0 0,-1-1 0,1-1 0,0-3 0,-1 0 0,1 3 0,0-2 0,0 3 0,-1 1 0,1-3 0,0 0 0,-1 1 0,1 1 0,-3 5 0,-2 2 0,0 3 0,1 1 0,-4 1 0,1 0 0,-2 3 0,-1 2 0,0-1 0,0 1 0,0-2 0,0 0 0,0-3 0,0 2 0,0-3 0,0 0 0,-1-5 0,-2-1 0,2-4 0,-2-4 0,1-2 0,2-6 0,0-2 0,0-1 0,4-1 0,-1-4 0,0 0 0,1-3 0,-1 6 0,2-1 0,-1 2 0,-2 0 0,3 5 0,-2-2 0,0 3 0,2 4 0,-3 0 0,4 4 0,2-1 0,-3 1 0,2 5 0,0 3 0,-1 2 0,-1-1 0,0-1 0,1-2 0,-3 3 0,3-3 0,2 1 0,1 1 0,-1 1 0,-1 0 0,1-5 0,-2 6 0,3-2 0</inkml:trace>
  <inkml:trace contextRef="#ctx0" brushRef="#br0" timeOffset="1709">1145 166 12287,'-10'0'0,"5"1"0,2 2 0,3-2 0,3 2 0,-1-2 0,5-1 0,1 0 0,4 0 0,-1 0 0,2 0 0,-2 0 0,-2 0 0,-2 0 0,-1 0 0,2 0 0,-4 0 0,5 0 0,-4 0 0</inkml:trace>
  <inkml:trace contextRef="#ctx0" brushRef="#br0" timeOffset="1878">1135 282 12287,'-4'5'0,"0"1"0,-4-4 0,2 1 0,4 0 0,-2-3 0,8 0 0,1 0 0,5 0 0,-1-1 0,1-2 0,0 2 0,1-3 0,0 0 0,2 1 0,3-1 0,-2 2 0,0-1 0,1 0 0,1 1 0,-3-1 0,4-2 0,-2-5 0</inkml:trace>
  <inkml:trace contextRef="#ctx0" brushRef="#br0" timeOffset="2379">1717 88 12287,'-5'-4'0,"0"3"0,1-3 0,2 0 0,-4 1 0,2-1 0,-2 0 0,3 3 0,-3-3 0,2 0 0,-3 3 0,0-3 0,-2 3 0,0 2 0,-1 3 0,0 1 0,1 5 0,-2 0 0,-2 3 0,2 0 0,-2 6 0,2 1 0,2 1 0,-1-1 0,1 4 0,2 1 0,0-1 0,5 0 0,-1-5 0,3 1 0,3-1 0,0-3 0,6-2 0,2-2 0,0-3 0,4-5 0,0 2 0,2-2 0,2-2 0,-3-2 0,5-3 0,1-4 0,-2-1 0,1-6 0,2-1 0,2-5 0</inkml:trace>
  <inkml:trace contextRef="#ctx0" brushRef="#br0" timeOffset="2991">2105 146 12287,'7'0'0,"-1"0"0,-2 0 0,2 0 0,2 0 0,0 1 0,2 1 0,0 2 0,-1-1 0,1-3 0,0 0 0,-1 0 0,1 0 0,-5 4 0,4-3 0,-4 4 0</inkml:trace>
  <inkml:trace contextRef="#ctx0" brushRef="#br0" timeOffset="3169">2067 263 12287,'-7'0'0,"1"0"0,-2 0 0,4 0 0,-1 0 0,5 1 0,0 2 0,5-2 0,1 2 0,3-2 0,1-1 0,-1 0 0,1 0 0,0 1 0,-1 3 0,5-3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06"/>
    </inkml:context>
    <inkml:brush xml:id="br0">
      <inkml:brushProperty name="width" value="0.08571" units="cm"/>
      <inkml:brushProperty name="height" value="0.08571" units="cm"/>
      <inkml:brushProperty name="color" value="#00A0D7"/>
    </inkml:brush>
  </inkml:definitions>
  <inkml:trace contextRef="#ctx0" brushRef="#br0">3182 26 12287,'0'-9'0,"0"-6"0,0 13 0,-4 2 0,-3 11 0,-1 4 0,-3 1 0,-3 2 0,-2 6 0,-5 7 0,-1 4 0,-3 13 0,-6-2 0,-4 9 0,-1 2 0,-1-2 0,-4 2 0,1 3 0,-2 4 0,7-7 0,-5 11 0,1-2 0,-2 1 0,7 0 0,13-28 0,0 0 0,0 1 0,1 0 0,0-1 0,0 0 0,-18 26 0,2-2 0,0-4 0,0 0 0,5-5 0,-1 2 0,2 0 0,2 2 0,-2-4 0,-1 18 0,14-34 0,-1 1 0,1-1 0,-2-1 0,1-1 0,-2-1 0,-2 0 0,0-1 0,-1-2 0,1 0 0,-1 2 0,1-2 0,-18 24 0,-4 7 0,6-3 0,-2-2 0,4-3 0,1 7 0,-1 2 0,0-3 0,3 1 0,-3-1 0,2-4 0,3-2 0,-5-8 0,-1 8 0,-1-3 0,-5 2 0,5-7 0,-10 6 0,5-1 0,1-1 0,0 7 0,1-1 0,2 4 0,2 5 0,0-10 0,-1 8 0,2-5 0,1-1 0,2-11 0,5 2 0,0-4 0,0-4 0,5 1 0,-1-5 0,0 2 0,-4 3 0,1 1 0,-1 4 0,-2 0 0,-3 2 0,8-8 0,-3 12 0,3-1 0,4-1 0,-6-6 0,5-3 0,0 0 0,3-1 0,-1-10 0,1 1 0,2-1 0,1 0 0,3-6 0,-2-3 0,3-4 0,3-2 0,-4-5 0,5 0 0,-1 0 0,-1-2 0,6 4 0,-4-7 0,0 2 0,0-1 0,3 6 0,-4-1 0,-2 7 0,-1 2 0,-7 8 0,0-3 0,3-1 0,0-3 0,6-6 0,1-5 0,7-8 0,4-15 0,10-16 0,15-24 0,9-14 0</inkml:trace>
  <inkml:trace contextRef="#ctx0" brushRef="#br0" timeOffset="1">3098 204 12287,'4'-10'0,"1"-1"0,5 6 0,-5-6 0,4 5 0,-5-5 0,3 8 0,-3-3 0,-2 5 0,4 1 0,-12 1 0,-4 5 0,-2 5 0,-2 3 0,-6 4 0,-3 2 0,-5 3 0,0 3 0,-4 1 0,-1 4 0,2-4 0,1-6 0,2-2 0,2-3 0,2 0 0,5 1 0,4-8 0,1-4 0,9-5 0,10-7 0,12-9 0,8-3 0,5-6 0,1 0 0,2 0 0,0 5 0,-7-2 0,-1 2 0,-2-1 0,1 2 0,2-2 0,-2 3 0,-5 1 0,1 1 0,-2 0 0,-1 1 0,-1 5 0,-8 2 0,-2 10 0,-6 4 0,-4 8 0,-3 9 0,-1 3 0,-3 3 0,4-4 0,-1 2 0,2 2 0,2 2 0,-1-4 0,0-2 0,2 0 0,1 1 0,2-6 0,0 1 0,0-2 0,6-4 0,2 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8:53.403"/>
    </inkml:context>
    <inkml:brush xml:id="br0">
      <inkml:brushProperty name="width" value="0.08571" units="cm"/>
      <inkml:brushProperty name="height" value="0.08571" units="cm"/>
      <inkml:brushProperty name="color" value="#00A0D7"/>
    </inkml:brush>
  </inkml:definitions>
  <inkml:trace contextRef="#ctx0" brushRef="#br0">20 79 12287,'0'-11'0,"0"3"0,0 8 0,0 0 0,9 0 0,-5 0 0,10 0 0,-1 0 0,6 0 0,-6 6 0,-2 3 0,-2 2 0,0-5 0,-3 7 0,-4-6 0,5 6 0,-5 0 0,-4 4 0,-5-3 0,3-4 0,-9-3 0,-2 6 0,4-4 0,0-1 0,0-1 0,0-1 0,5 3 0,-8-2 0,8-5 0,-7 4 0,9-3 0,-5-1 0,9 4 0,2-3 0,5 3 0,6-4 0,-3-2 0,4 0 0,1 0 0,2 0 0,3 0 0,-1 0 0,1 0 0,0-2 0,-1-2 0,1-3 0,-1 1 0,1 6 0,0-9 0,-1-2 0</inkml:trace>
  <inkml:trace contextRef="#ctx0" brushRef="#br0" timeOffset="218">412 1 12287,'0'19'0,"0"1"0,3 0 0,1-1 0,2 1 0,-1-1 0,-3 3 0,0 0 0,3 0 0,1-5 0,1-2 0,-5 5 0,4 0 0,5 8 0,9 2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463"/>
    </inkml:context>
    <inkml:brush xml:id="br0">
      <inkml:brushProperty name="width" value="0.04286" units="cm"/>
      <inkml:brushProperty name="height" value="0.04286" units="cm"/>
    </inkml:brush>
  </inkml:definitions>
  <inkml:trace contextRef="#ctx0" brushRef="#br0">10 1 12287,'-10'0'0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872"/>
    </inkml:context>
    <inkml:brush xml:id="br0">
      <inkml:brushProperty name="width" value="0.04286" units="cm"/>
      <inkml:brushProperty name="height" value="0.04286" units="cm"/>
    </inkml:brush>
  </inkml:definitions>
  <inkml:trace contextRef="#ctx0" brushRef="#br0">10 0 12287,'-5'0'0,"0"1"0,5 2 0,1-2 0,3 3 0,-2-3 0,4-1 0,1 3 0,2 0 0,1-1 0,-3-1 0,-1 0 0,2 3 0,0-3 0,2 3 0,0 0 0,-1-3 0,1 3 0,0-3 0,-4-1 0,1 0 0,0 0 0,2 0 0,1 0 0,-4 0 0,0 0 0,-3 0 0,1 0 0,-4 0 0,-1 0 0,-2 0 0,-3 4 0,-3 2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49.376"/>
    </inkml:context>
    <inkml:brush xml:id="br0">
      <inkml:brushProperty name="width" value="0.04286" units="cm"/>
      <inkml:brushProperty name="height" value="0.04286" units="cm"/>
    </inkml:brush>
  </inkml:definitions>
  <inkml:trace contextRef="#ctx0" brushRef="#br0">10 185 12287,'0'0'0</inkml:trace>
  <inkml:trace contextRef="#ctx0" brushRef="#br0" timeOffset="828">0 0 12287,'0'14'0,"0"-2"0,0 3 0,0 0 0,0 0 0,0 1 0,0 3 0,0-2 0,0-1 0,0-3 0,1 2 0,2-1 0,0-2 0,0-1 0,-3-1 0,0-1 0,0 1 0,0-4 0,1 1 0,2 0 0,-2-2 0,4-1 0,-5-5 0,0-2 0,0 2 0,0-8 0,-5 8 0,0-3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2.069"/>
    </inkml:context>
    <inkml:brush xml:id="br0">
      <inkml:brushProperty name="width" value="0.04286" units="cm"/>
      <inkml:brushProperty name="height" value="0.04286" units="cm"/>
    </inkml:brush>
  </inkml:definitions>
  <inkml:trace contextRef="#ctx0" brushRef="#br0">10 0 12287,'-5'5'0,"1"-4"0,4 3 0,0-3 0,1 1 0,2 1 0,-1 1 0,4-4 0,2 0 0,1 0 0,0 0 0,1 0 0,0 0 0,-1 0 0,1 0 0,1 0 0,1 0 0,1 0 0,1 0 0,-3 1 0,0 1 0,1 1 0,-3 0 0,4-3 0,-2 0 0,-2 0 0,-2 0 0,-1 0 0,2 0 0,0 0 0,2 0 0,0-1 0,-1-2 0,-2 2 0,-1-2 0,1 2 0,-2 1 0,0 0 0,-5 0 0,0 0 0,-5 0 0,3 0 0,-4 0 0,-1 0 0,-3 0 0</inkml:trace>
  <inkml:trace contextRef="#ctx0" brushRef="#br0" timeOffset="651">59 165 12287,'0'-6'0,"0"-1"0,3 4 0,1-2 0,2 0 0,-3 2 0,3 3 0,2 0 0,-3-3 0,2 0 0,0 0 0,2 2 0,1 1 0,-1 0 0,1 0 0,-3 4 0,-2 0 0,0 0 0,1 0 0,-1 4 0,3-2 0,-2 3 0,-4 1 0,1 0 0,-1-1 0,-2 1 0,-2 1 0,0 1 0,-2 0 0,-1 0 0,-2 0 0,-1 0 0,0 1 0,2-1 0,-1-5 0,-3 0 0,1-1 0,-1 0 0,3 1 0,1-2 0,-2 0 0,0-3 0,-2 1 0,5-2 0,0-1 0,5-1 0,0-2 0,0 2 0,2-3 0,1 4 0,-1 0 0,4 0 0,1 0 0,3 0 0,-1 0 0,1 0 0,0 0 0,-1 0 0,1 0 0,0 0 0,-1 0 0,1 0 0,0 0 0,0 0 0,-1 0 0,1 0 0,-4 0 0,1 0 0,0 0 0,2 0 0,-2 0 0,-1-1 0,2-3 0,0 3 0,1-4 0,-3 2 0,-1 2 0,-5-4 0,0 5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6.765"/>
    </inkml:context>
    <inkml:brush xml:id="br0">
      <inkml:brushProperty name="width" value="0.04286" units="cm"/>
      <inkml:brushProperty name="height" value="0.04286" units="cm"/>
    </inkml:brush>
  </inkml:definitions>
  <inkml:trace contextRef="#ctx0" brushRef="#br0">29 57 12287,'0'6'0,"0"-2"0,1-4 0,1-1 0,2-2 0,-1 0 0,-2-3 0,2-2 0,-2 3 0,3-1 0,-3 2 0,0-1 0,2 1 0,-2-1 0,2 2 0,-2 2 0,-1-8 0,0 8 0,0-2 0,0 6 0,-1 2 0,-1 2 0,-1 0 0,-4-1 0,4 4 0,0 0 0,-1-1 0,3 1 0,-4 0 0,2 0 0,0 3 0,-2-2 0,3 3 0,-1-1 0,1 0 0,-2 1 0,0-2 0,2 2 0,1 1 0,1-3 0,0 1 0,0-2 0,0-2 0,0 1 0,0 0 0,0-1 0,0 1 0,1-1 0,1-2 0,2 0 0,0-2 0,-2 3 0,1-2 0,4-3 0,-3 3 0,1-2 0,-1 2 0,2-2 0,-3-1 0,3-2 0,-1 1 0,1 1 0,-3 1 0,3-4 0,2 0 0,0 3 0,2 0 0,0 0 0,0-3 0</inkml:trace>
  <inkml:trace contextRef="#ctx0" brushRef="#br0" timeOffset="748">291 125 12287,'-1'-9'0,"-2"3"0,2-3 0,-2 3 0,1 2 0,2 0 0,0 8 0,0 1 0,0 5 0,0 0 0,0 3 0,0-1 0,0 3 0,0-1 0,0-2 0,0-1 0,0-1 0,2-1 0,1 1 0,-2 0 0,2 0 0,-2-1 0,-1-2 0,1-2 0,2-1 0,0 0 0,2-5 0,0-2 0,1 0 0,-1-5 0,3-1 0,-2-4 0,2-2 0,0 2 0,2-3 0,0 0 0,-1 1 0,-2-1 0,-1 5 0,1-2 0,-2 1 0,3 1 0,-5 1 0,0 1 0,2-1 0,-4 3 0,2 1 0,-2 4 0,-1-1 0,0 6 0,0-1 0,0 4 0,0 2 0,0 1 0,0-2 0,1 2 0,1 3 0,1 2 0,2 2 0,-3 3 0,1 1 0,-1-1 0,3 1 0,-2 3 0,-1 2 0,-1 0 0,2 3 0,1-3 0,-2-1 0,-1-1 0,-1-3 0,-1-1 0,-1-3 0,-2-3 0,0-2 0,1-3 0,-4-1 0,2-3 0,-2-4 0,0 0 0,2 0 0,-2 0 0,-1 0 0,0 0 0,-2 0 0,0 0 0,1 0 0,-1-3 0,0-2 0,1 1 0,-1 0 0,0-3 0,2 3 0,1-1 0,0 1 0,3-2 0,1 0 0,3-4 0,0 0 0,0 4 0,0-1 0,1 0 0,2-2 0,2 3 0,2-1 0,0 0 0,0-2 0,5-1 0,1 2 0,-1 0 0,-1 2 0,-2 0 0,1-1 0,0 0 0,0 0 0,-1 2 0,1 1 0,0 1 0,-1 0 0,1-5 0,0 3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8:36.916"/>
    </inkml:context>
    <inkml:brush xml:id="br0">
      <inkml:brushProperty name="width" value="0.04286" units="cm"/>
      <inkml:brushProperty name="height" value="0.04286" units="cm"/>
    </inkml:brush>
  </inkml:definitions>
  <inkml:trace contextRef="#ctx0" brushRef="#br0">49 111 12287,'0'-6'0,"0"-1"0,1 2 0,1-3 0,1 2 0,1-1 0,-1-2 0,1 0 0,2 3 0,-4 0 0,2 4 0,0-1 0,-3-5 0,8 7 0,-8-3 0,3 5 0,-4 2 0,-3 2 0,-1 4 0,-2-1 0,0-2 0,1 2 0,-4 0 0,2 3 0,-1 2 0,1-3 0,2 0 0,0-2 0,-1 0 0,3-3 0,-2 1 0,0 2 0,1-4 0,2 1 0,-1-1 0,-1-4 0,4 0 0,1-4 0,2-6 0,1 0 0,1 1 0,1-1 0,1 0 0,0-1 0,0-2 0,-1 3 0,-1-3 0,0 2 0,1 1 0,-3 4 0,2-1 0,1 1 0,-1 0 0,-3-2 0,3 6 0,-5-5 0,1 6 0,2 1 0,-2 1 0,2 6 0,-1-1 0,1 4 0,0-1 0,3 1 0,-1-1 0,0-3 0,-3 3 0,2-4 0,1 1 0,-3-1 0,4-2 0,-3 3 0,1 3 0</inkml:trace>
  <inkml:trace contextRef="#ctx0" brushRef="#br0" timeOffset="486">359 325 12287,'10'0'0,"0"0"0,-1 0 0,1 0 0,0 0 0,-1 0 0,1 0 0,1 0 0,2 0 0,-4 0 0,2 0 0,1 0 0,0 0 0,-2 0 0,4 0 0,1 0 0</inkml:trace>
  <inkml:trace contextRef="#ctx0" brushRef="#br0" timeOffset="1149">815 208 12287,'3'10'0,"1"0"0,-1-1 0,-3 1 0,1 1 0,2 2 0,-2 6 0,3 7 0,-3 2 0,-1 1 0,0 1 0,0 3 0,0 1 0,0 0 0,3-3 0,0-8 0,-1-1 0,-1-4 0,-1-2 0,0 1 0,0-4 0,0-3 0,0-4 0,-1-2 0,-2-4 0,-3 0 0,-3 0 0,-1 0 0,2-1 0,-1-1 0,-1-1 0,6-4 0,-6 3 0,2-2 0,-1-1 0,-1-2 0,1 0 0,-1-1 0,1 0 0,3 0 0,1 1 0,5-1 0,0 4 0,0-1 0,5 2 0,0-3 0,2 2 0,-1-2 0,1 3 0,2-1 0,1 2 0,4-8 0,1 1 0</inkml:trace>
  <inkml:trace contextRef="#ctx0" brushRef="#br0" timeOffset="1733">650 237 12287,'7'3'0,"-1"1"0,-3 0 0,4-1 0,0 4 0,-1-2 0,-1 2 0,0 0 0,-1 2 0,-2 0 0,1 1 0,-1 0 0,-1 0 0,-1-1 0,0 1 0,0 0 0,0-1 0,0 1 0,0 0 0,0-1 0,0 1 0,0 0 0,0-4 0,0 1 0,0-5 0,0 2 0,2-7 0,0-1 0,1-2 0,3 3 0,-1-2 0,0-1 0,3 1 0,-3-1 0,0-1 0,1 0 0,-1 0 0,-2 2 0,4-2 0,0 0 0,-1 1 0,0 0 0,-2 2 0,2-2 0,-3 1 0,4-2 0,-5-2 0,2 4 0</inkml:trace>
  <inkml:trace contextRef="#ctx0" brushRef="#br0" timeOffset="2364">970 179 12287,'6'1'0,"-2"1"0,0 1 0,-1 4 0,3-4 0,-1 1 0,3-1 0,-2 0 0,-2 3 0,1-1 0,-1 0 0,1-2 0,-2 4 0,-1-2 0,3 3 0,0-2 0,-2 1 0,-2 1 0,1 0 0,1-2 0,1 1 0,-4 2 0,0 1 0,0 0 0,0 1 0,0 0 0,0 3 0,0 2 0,-4-4 0,0 5 0,-1 0 0,-3 1 0,3-2 0,-2-1 0,0 1 0,-2-1 0,3-4 0,-1 2 0,0-2 0,-2-1 0,-1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12.765"/>
    </inkml:context>
    <inkml:brush xml:id="br0">
      <inkml:brushProperty name="width" value="0.04286" units="cm"/>
      <inkml:brushProperty name="height" value="0.04286" units="cm"/>
    </inkml:brush>
  </inkml:definitions>
  <inkml:trace contextRef="#ctx0" brushRef="#br0">26 127 12287,'0'-8'0,"0"-1"0,-1 2 0,-2-3 0,-2 2 0,1 4 0,3-5 0,-3-1 0,2 3 0,-2-1 0,2-1 0,2-3 0,0 4 0,0 1 0,0 3 0,2 3 0,2-3 0,3 2 0,7 2 0,3 0 0,-2 0 0,1 0 0,-1 0 0,-3 0 0,3 4 0,0 1 0,2-1 0,-1 1 0,2 1 0,0 4 0,1-1 0,-1 0 0,-1 3 0,-4 1 0,0-1 0,-1 1 0,1 4 0,-2 0 0,-1 0 0,-1 1 0,-6-1 0,1 6 0,-3 1 0,-1-1 0,-1-2 0,-2 1 0,-4-2 0,-4-1 0,1 2 0,-7-4 0,3-2 0,1 0 0,3-7 0,-1 1 0,-3-1 0,-1-1 0,4 0 0,0-4 0,-3 1 0,-3 1 0,2-7 0,1-1 0,3-1 0,1-6 0,-1 2 0,1-4 0,1 0 0,2 3 0,-1 1 0,2-2 0,1-2 0,3 0 0,-2-1 0,2 0 0,4 0 0,2 1 0,-1 3 0,5 2 0,2 0 0,2 0 0,0 3 0,1-3 0,1 1 0,3 3 0,-3 0 0,3 1 0,-1-3 0,1 2 0,-6 2 0,6 1 0,3 0 0,-3 0 0,0 0 0,-3 0 0,-1 0 0,0 0 0,5 6 0,2 1 0</inkml:trace>
  <inkml:trace contextRef="#ctx0" brushRef="#br0" timeOffset="458">675 26 12287,'-8'0'0,"-1"0"0,0 0 0,-3 0 0,-1 1 0,1 3 0,-1-1 0,0 6 0,1 0 0,-1 3 0,3 1 0,0 1 0,-1 1 0,1 2 0,0 4 0,-1-4 0,1 0 0,1 2 0,6-1 0,-1 3 0,3-2 0,1-1 0,0-4 0,0 3 0,0-3 0,0-1 0,4-4 0,2-1 0,-1 2 0,1 1 0,4-2 0,-2-1 0,4 2 0,0-4 0,1-2 0,0-2 0,0-2 0,1 0 0,1 0 0,2 0 0,-1 0 0,4-2 0,1-1 0,3-2 0,1-2 0,1-2 0,-1-9 0,1-2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23.832"/>
    </inkml:context>
    <inkml:brush xml:id="br0">
      <inkml:brushProperty name="width" value="0.04286" units="cm"/>
      <inkml:brushProperty name="height" value="0.04286" units="cm"/>
    </inkml:brush>
  </inkml:definitions>
  <inkml:trace contextRef="#ctx0" brushRef="#br0">1 53 12287,'7'0'0,"1"0"0,0 0 0,2 0 0,1 0 0,4 0 0,0 0 0,0 0 0,3 2 0,0 1 0,1-2 0,1 0 0,0-1 0,-1 0 0,1 0 0,-1 0 0,3 0 0,-3 0 0,2 0 0,1 0 0,-4-2 0,4-2 0,0 1 0,-1 0 0,-1-2 0,-1 2 0,0 1 0,0-2 0,-1 4 0,0-4 0,-1 2 0,0-1 0,-4 1 0,3 2 0,-4 0 0,-1 0 0,-1 0 0,-3 0 0,1 0 0,-1 0 0,1 1 0,-1 0 0,1 2 0,-1-2 0,0 1 0,-1 0 0,-2 0 0,2 0 0,-2-1 0,1-1 0,0 0 0,-1 0 0,0 0 0,-5 0 0,-2 0 0,-1 3 0,-3-2 0,-1 2 0</inkml:trace>
  <inkml:trace contextRef="#ctx0" brushRef="#br0" timeOffset="538">284 276 12287,'7'12'0,"-2"-2"0,0-2 0,0 0 0,-1 2 0,2-1 0,-3 3 0,-1-1 0,1 1 0,-2-2 0,2 2 0,-2 1 0,-1 1 0,-4-2 0,0-2 0,-1-1 0,0 1 0,3-2 0,-3 2 0,-1-1 0,-1-2 0,0-2 0,-1 0 0,1 0 0,-1-1 0,0 0 0,-1-2 0,-2 0 0,0 0 0,1-1 0,-2-2 0,1-1 0,-1 0 0,3-4 0,-2 1 0,1-2 0,0 0 0,0 0 0,4-1 0,0 1 0,1-1 0,3 1 0,0-1 0,1 3 0,2 0 0,1 0 0,0 0 0,4 1 0,1 0 0,2 0 0,2 2 0,-2-3 0,2 2 0,1 1 0,-1-1 0,2 1 0,0-1 0,0 0 0,-1 2 0,-1-1 0,0 1 0,-2 1 0,2 0 0,-1 0 0,-1 0 0,-1 0 0,0 0 0,-1 0 0</inkml:trace>
  <inkml:trace contextRef="#ctx0" brushRef="#br0" timeOffset="1068">180 254 12287,'7'0'0,"0"0"0,1 0 0,-1 0 0,1 0 0,-1 3 0,1-2 0,-1 2 0,1 0 0,-1-2 0,0 3 0,-2-2 0,0 0 0,-2 2 0,2-3 0,1 2 0,-2 2 0,1-3 0,3 4 0,4-2 0</inkml:trace>
  <inkml:trace contextRef="#ctx0" brushRef="#br0" timeOffset="2661">1029 15 12287,'0'-5'0,"0"0"0,0 4 0,0-3 0,3 4 0,1 0 0,4 0 0,-1 0 0,3 0 0,0 0 0,0 0 0,1 0 0,-2 3 0,2-1 0,1 0 0,-1-1 0,-1 0 0,2 0 0,-1 2 0,1-2 0,-3 0 0,1-1 0,-2 0 0,0 0 0,-1 3 0,1-1 0,-1 0 0,-2-1 0,0-1 0,-3 3 0,1 1 0</inkml:trace>
  <inkml:trace contextRef="#ctx0" brushRef="#br0" timeOffset="2966">1103 134 12287,'4'0'0,"3"0"0,-2 1 0,1 2 0,2-2 0,-1 1 0,1-1 0,-1-1 0,-2 0 0,0 0 0,1 0 0,1 0 0,0 0 0,0 0 0,2 0 0,1 0 0,-2 0 0,2 0 0,-2 0 0,0 0 0,-3-3 0,0 1 0,0 0 0,-1 1 0,6 1 0,-2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13.950"/>
    </inkml:context>
    <inkml:brush xml:id="br0">
      <inkml:brushProperty name="width" value="0.04286" units="cm"/>
      <inkml:brushProperty name="height" value="0.04286" units="cm"/>
    </inkml:brush>
  </inkml:definitions>
  <inkml:trace contextRef="#ctx0" brushRef="#br0">91 188 12287,'-5'-1'0,"-1"-1"0,0-4 0,-1-1 0,3 2 0,0 0 0,1-1 0,2 1 0,-2 0 0,3 3 0,0-1 0,0 3 0,3 0 0,2 0 0,2 0 0,1 0 0,0 0 0,0 0 0,2 0 0,1 0 0,-1 0 0,2 0 0,-4 0 0,4 0 0,-2 0 0,1 0 0,-1 0 0,-2 0 0,1 1 0,1 1 0,-1 2 0,2 2 0,-3-1 0,0 1 0,0 1 0,0 2 0,-1 1 0,-2 0 0,2 2 0,-2-2 0,-1 3 0,-2 2 0,2 2 0,-1 0 0,-2 2 0,0 1 0,-4-1 0,-3 1 0,0-1 0,-2-1 0,0-1 0,-1 0 0,-1-1 0,0-1 0,-1-4 0,1-1 0,-1-1 0,2-1 0,0-3 0,1-1 0,0 0 0,1-3 0,-1 0 0,0-1 0,0 0 0,0 0 0,0-2 0,0-2 0,1 1 0,-1-1 0,0-2 0,0 1 0,0-2 0,0-1 0,3 3 0,1 0 0,0-2 0,2 0 0,1 2 0,1 0 0,0-1 0,1 1 0,2 1 0,2 0 0,2-1 0,1 0 0,0-2 0,1 1 0,1 1 0,0 2 0,3-1 0,0-1 0,-1 1 0,3 1 0,-3-1 0,1 1 0,0 1 0,-2 1 0,1 1 0,0 0 0,1 0 0,-4 3 0,3-2 0,-4 3 0</inkml:trace>
  <inkml:trace contextRef="#ctx0" brushRef="#br0" timeOffset="621">523 196 12287,'3'-8'0,"0"0"0,0 0 0,-1 0 0,1 1 0,2-1 0,-3 0 0,1 0 0,0 0 0,-1 0 0,1 4 0,-3 0 0,-1 2 0,-2-1 0,1 1 0,-5 4 0,-3 2 0,-1 0 0,0 2 0,-1 5 0,0 1 0,0 0 0,-1 4 0,-2-1 0,2 2 0,2 1 0,2-1 0,1 1 0,1 1 0,-1 1 0,3-3 0,3 2 0,1-3 0,1 0 0,1-3 0,1-1 0,4-3 0,1-2 0,0-4 0,2-1 0,2-1 0,2-1 0,2 0 0,0-1 0,1-1 0,0-3 0,0-2 0,2-2 0,1-1 0,1 0 0,-2-2 0,0 4 0,-2-1 0,-3 2 0,-1 2 0,-1-1 0,-6-4 0,2 1 0</inkml:trace>
  <inkml:trace contextRef="#ctx0" brushRef="#br0" timeOffset="1224">12 715 12287,'-4'-4'0,"0"4"0,1-3 0,2 2 0,1 1 0,5 0 0,3-1 0,3-1 0,1 1 0,4-2 0,3 1 0,2 0 0,0-2 0,1-2 0,4 1 0,1-1 0,3-1 0,3-1 0,3 0 0,1 1 0,3 1 0,0 2 0,-2-1 0,-3 2 0,-1-1 0,-1 2 0,-8 2 0,1 0 0,-7 0 0,-1 0 0,-3 0 0,-2 0 0,-6 0 0,0 0 0,-3 3 0,-1 1 0,-7 4 0,-2 1 0,-4 1 0,-3 0 0,-2 1 0,0-4 0</inkml:trace>
  <inkml:trace contextRef="#ctx0" brushRef="#br0" timeOffset="1283">122 880 12287,'-12'0'0,"1"-3"0,8 1 0,6-3 0,2 3 0,7-1 0,0 2 0,1 1 0,0 0 0,2 0 0,-1 1 0,-1 2 0,-3-1 0,2 3 0,1 0 0,-1-1 0,-2 3 0,0 0 0,-1 1 0,-1 3 0,-1 0 0,-2-1 0,-3 1 0,-1 1 0,-2 4 0,-1 2 0,-4 1 0,-4 0 0,1-5 0,-5 2 0,0-2 0,0 1 0,0-2 0,1-1 0,0-3 0,1-2 0,-3-3 0,3 0 0,-1 0 0,0-2 0,2-5 0,-1-1 0,1-2 0,1 1 0,4 0 0,2-3 0,0 0 0,2 0 0,1 0 0,1 0 0,0 1 0,1-1 0,2 0 0,2 0 0,2 0 0,4 0 0,0 0 0,1 1 0,2-1 0,-2 2 0,1 2 0,-1 0 0,0-1 0,1 4 0,3-2 0,0 2 0,-1 1 0,-2 0 0,2-3 0,-3-2 0</inkml:trace>
  <inkml:trace contextRef="#ctx0" brushRef="#br0" timeOffset="1897">421 943 12287,'-8'-4'0,"0"4"0,4-3 0,1 6 0,3 2 0,0 2 0,0 1 0,0 0 0,0 2 0,0 1 0,0-1 0,0-2 0,0 1 0,0 1 0,0-4 0,2 2 0,1-1 0,3-1 0,-1-1 0,2-2 0,1-3 0,-1-3 0,-1-2 0,-1-2 0,1 1 0,2-1 0,-2-2 0,0 1 0,1-1 0,-3 1 0,1 0 0,1 0 0,-2 0 0,2 1 0,-1-1 0,1 0 0,-2 0 0,-1 1 0,1 2 0,-3 0 0,1 3 0,-1 4 0,-1 2 0,0 5 0,0 0 0,0 4 0,0 1 0,0 1 0,3 2 0,0 1 0,-2 3 0,0 2 0,-1 4 0,0 1 0,0 1 0,0-1 0,0-2 0,0-1 0,-1-2 0,-1-2 0,1-5 0,-3 0 0,1-4 0,-2-4 0,0-1 0,0-1 0,-1 0 0,-1-5 0,-1 2 0,-1-2 0,-1-1 0,1 0 0,-2-1 0,0-1 0,1 0 0,-1-2 0,3 2 0,0-1 0,1-2 0,0 3 0,0-2 0,3-1 0,1 1 0,0-1 0,3-3 0,0 0 0,0 0 0,1-1 0,1 0 0,4-2 0,2 0 0,1 1 0,2 0 0,-2 0 0,1 1 0,0 1 0,0 1 0,0-1 0,2 0 0,-3-4 0,2 0 0</inkml:trace>
  <inkml:trace contextRef="#ctx0" brushRef="#br0" timeOffset="2588">445 817 12287,'0'-8'0,"0"0"0,0 1 0,0-1 0,0 0 0,-1 3 0,-2 3 0,2 2 0,-2 2 0,-1 4 0,3 1 0,-5 0 0,1 0 0,1 1 0,-2-5 0,3 5 0,0-2 0,0-2 0,1 3 0,-3-1 0,3-3 0,-1 1 0,4-8 0,1-1 0,2-2 0,2-1 0,-1 0 0,-3 3 0,1 1 0,1 0 0,-2 1 0,3 1 0,1-1 0,-2 1 0,2 2 0,0 0 0,-2 2 0,1 2 0,1 0 0,1 1 0,0 3 0,-1 0 0,0 0 0,-3 0 0,2 0 0,0-1 0,3 1 0</inkml:trace>
  <inkml:trace contextRef="#ctx0" brushRef="#br0" timeOffset="3191">979 605 12287,'-7'0'0,"-1"0"0,3-1 0,2-1 0,-1 0 0,4-1 0,-4 3 0,4 0 0,1 0 0,2 0 0,-3-4 0,4 0 0</inkml:trace>
  <inkml:trace contextRef="#ctx0" brushRef="#br0" timeOffset="3802">1302 157 12287,'0'-8'0,"0"0"0,0 0 0,0 0 0,0 0 0,0 0 0,3 4 0,3 1 0,1 3 0,4 0 0,1 0 0,4 0 0,1 2 0,1 1 0,-2 6 0,3-1 0,-2 3 0,2 0 0,-5 3 0,0-2 0,-1 2 0,-4 2 0,-1-2 0,-3 4 0,-2 0 0,-2 0 0,-5 2 0,-2 4 0,-3-1 0,-4 1 0,-2 0 0,-1-3 0,-1 0 0,0-5 0,-1 0 0,0-2 0,2-6 0,1-1 0,1-2 0,1-2 0,2 1 0,1-3 0,2-2 0,0-3 0,0 0 0,0-5 0,1 0 0,2-3 0,1 0 0,1 3 0,2-3 0,-2 1 0,3-1 0,0 1 0,2 2 0,2 1 0,0 2 0,1-1 0,3 3 0,0-3 0,1 1 0,1 1 0,0 2 0,3-1 0,1-1 0,1 1 0,1 2 0,-1 0 0,0 1 0,-2 1 0,1 1 0,-3 1 0,-1 3 0,-2 2 0</inkml:trace>
  <inkml:trace contextRef="#ctx0" brushRef="#br0" timeOffset="4403">1616 227 12287,'-4'-7'0,"-2"-1"0,3 0 0,1 3 0,2 6 0,1 6 0,0 4 0,2 1 0,2 0 0,-2 2 0,-1-1 0,2 1 0,-3-2 0,2-1 0,0-1 0,0 1 0,0-1 0,-1-2 0,1-1 0,2-1 0,-3-3 0,3-3 0,2 0 0,0 0 0,0-3 0,1-4 0,1-2 0,2-4 0,-3 0 0,3-1 0,-3-1 0,0 1 0,0 0 0,-1-2 0,-1 1 0,0 2 0,-2-1 0,1 4 0,-2 0 0,0 4 0,0 1 0,0 7 0,-3 3 0,0 4 0,3 4 0,-2 3 0,2 5 0,-2 2 0,2 0 0,-2 2 0,1 0 0,0 1 0,1 0 0,-2-2 0,1-1 0,-1-1 0,-1-1 0,0-4 0,-1 1 0,-1-3 0,-4-2 0,-1-5 0,0 0 0,-1-1 0,0-3 0,0 0 0,-1-1 0,-1-2 0,3-1 0,-2-2 0,0-3 0,1-2 0,3 1 0,-2-1 0,2-2 0,1 0 0,1-1 0,1 1 0,2-2 0,2 1 0,1-1 0,3 2 0,-1-3 0,2 1 0,1 4 0,0-3 0,0 1 0,3 0 0,-2 0 0,1 2 0,0-1 0,-1 1 0,2 1 0,-2 0 0,0-2 0,-1-5 0</inkml:trace>
  <inkml:trace contextRef="#ctx0" brushRef="#br0" timeOffset="4463">1742 15 12287,'-8'-4'0,"3"-2"0,0 3 0,0 1 0,-2 5 0,0 2 0,-1 2 0,3 4 0,-4 2 0,-1 0 0,1 0 0,2-4 0,0 2 0,3-2 0,1-1 0,0-1 0,3 1 0,1-3 0,1-4 0,4-2 0,1-4 0,0-3 0,-1 0 0,-1-3 0,-1 2 0,3-1 0,-3 1 0,-1 1 0,3 1 0,-4-1 0,1 0 0,0 0 0,-2 3 0,3 0 0,-1 2 0,-1 0 0,3 3 0,1 0 0,-1 1 0,0 2 0,1 2 0,1 2 0,1 1 0,0 1 0,0 0 0,0 2 0,-3 2 0,0-3 0,1 0 0,1 2 0,1 0 0</inkml:trace>
  <inkml:trace contextRef="#ctx0" brushRef="#br0" timeOffset="5047">1121 676 12287,'-4'3'0,"-1"-2"0,3 2 0,1-3 0,-2 0 0,6 0 0,1 0 0,5 0 0,2 0 0,5-3 0,1 2 0,6-2 0,3 2 0,1-2 0,0 2 0,4-2 0,4 0 0,3 0 0,2-2 0,0 2 0,1-1 0,0 1 0,-2-2 0,2 2 0,-3 1 0,-1 1 0,-6-1 0,2-1 0,-2 1 0,-1 1 0,-3-1 0,0-1 0,-2 1 0,-2 2 0,-5 0 0,0 0 0,-3 0 0,-2 0 0,-4 0 0,2 0 0,-2 0 0,-2 0 0,-2 0 0,-2 3 0,-4 1 0,-1 1 0,-5 1 0,-4-3 0,-6-1 0,0-2 0</inkml:trace>
  <inkml:trace contextRef="#ctx0" brushRef="#br0" timeOffset="5840">1310 904 12287,'-6'-7'0,"2"1"0,1 0 0,0 4 0,3-4 0,0 0 0,0 2 0,0-1 0,1 3 0,2-1 0,2 2 0,2 1 0,1 1 0,3 2 0,2 2 0,-1 5 0,1 0 0,-1 1 0,0 0 0,-2-2 0,3 2 0,-2 1 0,-1 1 0,-2-1 0,-1 0 0,-1 0 0,-4 1 0,-1 0 0,-1 2 0,-2-1 0,-3-1 0,0 0 0,-6 2 0,0-1 0,1-1 0,-2-5 0,3 0 0,-3 0 0,0-2 0,2-2 0,-3 0 0,1 0 0,0-3 0,1 0 0,-1-2 0,1 0 0,1-2 0,-1-3 0,1 1 0,2-2 0,2-1 0,2 0 0,-1 0 0,1 0 0,1 0 0,2 0 0,-1 1 0,3-1 0,1 0 0,5 3 0,-2-1 0,2 0 0,1-1 0,3 2 0,1 1 0,2-1 0,2 1 0,-2 1 0,4-1 0,-1 0 0,-1 3 0,0 0 0,1 1 0,-1 0 0,-1 0 0,-1-4 0,2 0 0,0-4 0</inkml:trace>
  <inkml:trace contextRef="#ctx0" brushRef="#br0" timeOffset="6569">1546 935 12287,'-7'1'0,"1"2"0,3 2 0,0 2 0,1 1 0,0 0 0,1 3 0,1-1 0,0 2 0,0 0 0,0 0 0,0-1 0,0 1 0,1-1 0,2-1 0,-3-1 0,4-2 0,-1-2 0,2-2 0,3-3 0,0 0 0,-1-3 0,1-2 0,0-2 0,0-1 0,1-3 0,-1 0 0,1 0 0,-2-1 0,-1-1 0,2 3 0,0 0 0,0 1 0,-3 4 0,0 0 0,1 3 0,1-1 0,-2 7 0,-3 3 0,-1 3 0,-1-1 0,3 1 0,0-1 0,-2 2 0,1-1 0,0-2 0,0 0 0,1-3 0,-3 1 0,1-5 0,1 1 0,0-4 0,0-3 0,2-2 0,-1-2 0,1-1 0,3-3 0,-3 0 0,0 0 0,1 0 0,-1 1 0,-1-3 0,2 2 0,0-2 0,-1-1 0,3 3 0,-5 1 0,1 1 0,0 1 0,-2 1 0,3 2 0,-1-1 0,-1 3 0,3 3 0,0 4 0,3 3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4.281"/>
    </inkml:context>
    <inkml:brush xml:id="br0">
      <inkml:brushProperty name="width" value="0.04286" units="cm"/>
      <inkml:brushProperty name="height" value="0.04286" units="cm"/>
    </inkml:brush>
  </inkml:definitions>
  <inkml:trace contextRef="#ctx0" brushRef="#br0">44 288 12287,'-4'-5'0,"2"-3"0,-2 2 0,0-1 0,1 1 0,3 0 0,0-1 0,0 3 0,0-2 0,0 3 0,0-3 0,0 5 0,0 1 0,0 7 0,1 5 0,1 2 0,1 1 0,0 2 0,-3 0 0,1 1 0,1-1 0,-1 0 0,2 0 0,-2-3 0,-1-2 0,3-2 0,1-2 0,1 1 0,-2-1 0,3-2 0,-4-3 0,4-4 0,1-1 0,1-6 0,0-5 0,1 0 0,0-3 0,0 3 0,-1-2 0,1 0 0,0-2 0,-1 3 0,0 0 0,-1 1 0,-1-1 0,-1 1 0,3-2 0,-1 4 0,-1 1 0,-4 1 0,1 1 0,-2 3 0,-1 2 0,0 6 0,0 3 0,0 1 0,0 3 0,0 1 0,0 5 0,0 3 0,1 1 0,0 3 0,2 2 0,-1 3 0,0 0 0,0 3 0,2 0 0,1 0 0,-3-6 0,1 0 0,-2-2 0,-1-1 0,3-5 0,-1-1 0,0-2 0,-1-4 0,-1 0 0,0-1 0,-4-4 0,-1-2 0,-3-2 0,-1-1 0,1 0 0,-1 0 0,0 0 0,-1 0 0,0 0 0,-3 0 0,0 0 0,1 0 0,-1 0 0,-1 0 0,1 0 0,2 0 0,0-1 0,4-1 0,1-1 0,3-1 0,-3 1 0,4-2 0,-1-4 0,2 1 0,5-2 0,2-1 0,2 0 0,0 0 0,1-1 0,0-1 0,0 1 0,3-1 0,-1 0 0,2 3 0,0-3 0,-3 0 0,4 2 0,-1-2 0</inkml:trace>
  <inkml:trace contextRef="#ctx0" brushRef="#br0" timeOffset="1293">114 1 12287,'3'6'0,"1"-1"0,0 2 0,-2-2 0,2 1 0,0 1 0,0 0 0,3 2 0,-1 0 0,-4-2 0,3 0 0,-1-1 0,-2 1 0,0-2 0,0 0 0,2 1 0,1-1 0,-3 3 0,1-3 0,1-1 0,-3 1 0,2-2 0,2-2 0,-4 3 0,3-4 0,-5 0 0,-2 0 0,1-3 0,-3-1 0,1-1 0,-2 2 0,0-2 0,1 3 0,0-2 0,1 0 0,-2 2 0,3-3 0,-2 1 0,3 0 0,-2 3 0,0-2 0,3-1 0,-3 2 0,0-1 0,3-1 0,-1 1 0,0 1 0,-1-4 0,2 4 0,-2-4 0,1 1 0,-1-1 0,2 1 0,-2 2 0,2 2 0,1-3 0,0 1 0,0 2 0,0-3 0,0 4 0,-1 1 0,-2 2 0,1-1 0,-3 3 0,-2 2 0,-1 1 0,0 1 0,2-1 0,0 1 0,0-1 0,-3-1 0,2-2 0,1 2 0,-1-2 0,3 0 0,0 0 0,0-1 0,1-2 0,0 1 0,2-2 0,-3-1 0,4 0 0,0 0 0,4 0 0,-3 0 0,2-1 0,-3-2 0,3 1 0,1-2 0,0-1 0,0 0 0,2-1 0,-2-3 0,0 1 0,2-1 0,2 0 0,-1 1 0,-1-1 0,-4 3 0,3 0 0,0 1 0,0 0 0,-3 0 0,2 3 0,0-1 0,-3-1 0,1 1 0,-1 2 0,-2 0 0,0 5 0,-3 0 0,-1 0 0,2 3 0,-3-1 0,3-2 0,-2 2 0,2 1 0,-3-2 0,3 1 0,-4-1 0,2 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8:56.892"/>
    </inkml:context>
    <inkml:brush xml:id="br0">
      <inkml:brushProperty name="width" value="0.08571" units="cm"/>
      <inkml:brushProperty name="height" value="0.08571" units="cm"/>
      <inkml:brushProperty name="color" value="#00A0D7"/>
    </inkml:brush>
  </inkml:definitions>
  <inkml:trace contextRef="#ctx0" brushRef="#br0">0 59 12287,'20'0'0,"-1"0"0,1 7 0,-1-1 0,-6 1 0,-2-5 0,-2 5 0,-2-3 0,-7 9 0,0 2 0,0-4 0,0 2 0,-3-2 0,-1 4 0,-2-2 0,-3-6 0,2 6 0,5-9 0,-7 5 0,7-9 0,-4 0 0,4 2 0,-5 5 0,7-5 0,7 4 0,-3-3 0,9-3 0,-7 0 0,8 0 0,1 0 0,2 0 0,3 0 0,-1 0 0,1 0 0,0-3 0,-1-3 0,1-5 0,-1-9 0</inkml:trace>
  <inkml:trace contextRef="#ctx0" brushRef="#br0" timeOffset="429">353 0 12287,'19'7'0,"1"0"0,0-1 0,-1-6 0,-6 0 0,0 0 0,-6 2 0,6 5 0,-9-3 0,3 9 0,-5-6 0,-2 6 0,0 2 0,-2-4 0,-5 2 0,3 0 0,-9 7 0,8-7 0,-1 0 0,4-7 0,2 7 0,2-8 0,4 1 0,-1-4 0,8-2 0,2 0 0,3 0 0,1-2 0,1-4 0,-1 4 0,1-7 0,0 0 0,-1 7 0,1-7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6.991"/>
    </inkml:context>
    <inkml:brush xml:id="br0">
      <inkml:brushProperty name="width" value="0.04286" units="cm"/>
      <inkml:brushProperty name="height" value="0.04286" units="cm"/>
    </inkml:brush>
  </inkml:definitions>
  <inkml:trace contextRef="#ctx0" brushRef="#br0">87 486 12287,'4'9'0,"-2"-1"0,3-2 0,-1 0 0,2-4 0,0 1 0,-1-6 0,1-3 0,0-2 0,-2-4 0,4 1 0,-2-2 0,2-2 0,0-1 0,1 2 0,-1-4 0,-1 1 0,-2 1 0,1 4 0,3-2 0,-1 1 0,-3 3 0,3 0 0,-3 1 0,0 1 0,-2-1 0,2 4 0,-4 1 0,2 8 0,-2 1 0,1 1 0,1 0 0,1-1 0,-2 4 0,2 1 0,1 1 0,-2 0 0,1 3 0,1-1 0,0 1 0,1 1 0,2 4 0,-2 4 0,0 2 0,-1 0 0,2 7 0,-1 1 0,0 0 0,-2-1 0,0-1 0,-1-1 0,0-2 0,0-5 0,-3-3 0,0-4 0,0-1 0,-1-5 0,-2 2 0,-3-2 0,-2-2 0,0-3 0,-1-2 0,0-2 0,1-1 0,-5 3 0,0 0 0,-2-1 0,1-1 0,0-2 0,-1-1 0,0-2 0,0-1 0,-2 2 0,1-3 0,1 0 0,4-2 0,1-4 0,2 1 0,2-1 0,4 0 0,1 1 0,1-4 0,1 0 0,1-1 0,4-3 0,5 0 0,1-2 0,2-2 0,0 3 0,3-1 0,-1 1 0,2 0 0,-6 5 0,5-4 0,-3 4 0,0-1 0,-4 7 0,2 0 0,-2 1 0,-2 1 0,1-2 0</inkml:trace>
  <inkml:trace contextRef="#ctx0" brushRef="#br0" timeOffset="493">44 321 12287,'4'12'0,"-3"-1"0,2 3 0,0-1 0,0 1 0,0-3 0,-3 4 0,1-1 0,2 0 0,-2-2 0,2-3 0,-2 0 0,-1-1 0,1 0 0,1-1 0,1-1 0,0-4 0,0 1 0,-2-2 0,7-5 0,-3-1 0</inkml:trace>
  <inkml:trace contextRef="#ctx0" brushRef="#br0" timeOffset="1648">105 69 12287,'4'0'0,"4"0"0,-6 1 0,3 1 0,-1 4 0,2-1 0,-4 1 0,1 0 0,1-1 0,-2 2 0,3-1 0,-1 2 0,3 1 0,-2-1 0,0 1 0,1 0 0,-3-4 0,3 1 0,-4-4 0,2 2 0,-5-8 0,-1-2 0,-1-1 0,-1 1 0,2 0 0,-2-1 0,-1 0 0,2-3 0,-1-1 0,-1 0 0,0 0 0,2 1 0,-2 2 0,0-1 0,0 0 0,3 1 0,-3-1 0,1 0 0,-2 3 0,2 2 0,-1 0 0,3-3 0,-2 6 0,1-2 0,2 3 0,-2 3 0,2-1 0,0 3 0,-2-1 0,2 2 0,-3 0 0,0 2 0,2-2 0,-2-1 0,-1 2 0,0 1 0,2 2 0,-2 0 0,0 2 0,0-2 0,3 0 0,-3-1 0,0 0 0,0-1 0,0 1 0,-1 0 0,3-1 0,-1 1 0,3-3 0,-3-1 0,1-1 0,0 1 0,0-3 0,3 2 0,0-4 0,0-1 0,0-2 0,0 1 0,1-3 0,2 2 0,-2-1 0,3 1 0,0-3 0,-2-2 0,3 0 0,2-1 0,-2 0 0,1 1 0,1-1 0,-3 3 0,-1 1 0,0 0 0,0 1 0,1 1 0,-1-3 0,-2 3 0,2-3 0,-1 4 0,1-1 0,-2 2 0,2 1 0,-6 4 0,-2 1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6.861"/>
    </inkml:context>
    <inkml:brush xml:id="br0">
      <inkml:brushProperty name="width" value="0.04286" units="cm"/>
      <inkml:brushProperty name="height" value="0.04286" units="cm"/>
    </inkml:brush>
  </inkml:definitions>
  <inkml:trace contextRef="#ctx0" brushRef="#br0">41 106 12287,'-8'-1'0,"0"-1"0,-1 1 0,1-2 0,4 2 0,0 1 0,4 0 0,0 0 0,4 0 0,-2 0 0,3 0 0,-2 0 0,2 0 0,1 0 0,2 0 0,0 0 0,0 0 0,0 0 0,0 0 0,0 0 0,1 0 0,2 0 0,-1 0 0,3 0 0,-2 0 0,-1 0 0,-1 0 0,-1 0 0,0 0 0,0 0 0,-2 0 0,-1 0 0,2 0 0,-3 0 0,2 0 0,-5 0 0,4 0 0,-2 0 0,-3-3 0,4-2 0</inkml:trace>
  <inkml:trace contextRef="#ctx0" brushRef="#br0" timeOffset="739">41 17 12287,'-8'-1'0,"0"-2"0,2 3 0,1-3 0,3-2 0,-2 4 0,4-2 0,0 3 0,0 0 0,4 0 0,0 0 0,5 0 0,-1 0 0,0 0 0,0 0 0,0 0 0,0 0 0,0 0 0,0 0 0,0 0 0,1 0 0,-1 0 0,0 0 0,0 0 0,0 0 0,0 0 0,0 0 0,0 0 0,0 0 0,0 0 0,1 0 0,-1 0 0,0 0 0,0 0 0,-3 0 0,1 0 0,-4 0 0,4 0 0,-3 3 0,2-1 0,-3 5 0,1-3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9.218"/>
    </inkml:context>
    <inkml:brush xml:id="br0">
      <inkml:brushProperty name="width" value="0.04286" units="cm"/>
      <inkml:brushProperty name="height" value="0.04286" units="cm"/>
    </inkml:brush>
  </inkml:definitions>
  <inkml:trace contextRef="#ctx0" brushRef="#br0">373 49 12287,'0'-5'0,"0"0"0,0 2 0,0-3 0,0 4 0,0-4 0,0 4 0,0-4 0,0 4 0,0-2 0,0 1 0,-3 2 0,-3-1 0,-1 1 0,-1 1 0,0 0 0,0 0 0,-1 0 0,-1 0 0,-2 0 0,-1 0 0,0 0 0,-2 0 0,0 1 0,2 1 0,-1-1 0,-1 3 0,0-1 0,2-1 0,0 2 0,0-2 0,1 1 0,0 2 0,3-3 0,-1 1 0,0 1 0,-1 1 0,4 0 0,-3 0 0,0 1 0,1 2 0,0 0 0,2 0 0,1 0 0,0 0 0,3 0 0,1 0 0,-2 0 0,2 1 0,-2 1 0,0 1 0,2-1 0,1-1 0,1-1 0,0 0 0,0 0 0,0 0 0,0 0 0,0 1 0,0-1 0,0 0 0,1 0 0,1 0 0,1 0 0,2-2 0,-1 1 0,0 0 0,3-1 0,0 1 0,1 1 0,0 0 0,0-3 0,1 1 0,1-1 0,1-1 0,0 0 0,-3-4 0,1 0 0,2 0 0,-2 0 0,4 0 0,-1 0 0,-2 0 0,-1-4 0,-1 0 0,0-1 0,0-1 0,0 1 0,0-3 0,0 0 0,-3-1 0,-2 1 0,-3 0 0,0 0 0,0 3 0,0-1 0,0 0 0,0-1 0,-3-1 0,-3 0 0,-1 2 0,-1 1 0,-1 2 0,-1-2 0,-2-1 0,0 2 0,1-1 0,-2 3 0,1-1 0,-1-2 0,2 4 0,-1-2 0,-1 2 0,1 1 0,1-3 0,-3 1 0,0 0 0,5 1 0,1 1 0,1 0 0,3 3 0,0 2 0,4 3 0,4 0 0,0 0 0</inkml:trace>
  <inkml:trace contextRef="#ctx0" brushRef="#br0" timeOffset="739">624 49 12287,'0'-7'0,"-2"1"0,-1 0 0,-2 4 0,2-4 0,-1 4 0,2-4 0,1 4 0,-4-1 0,3 3 0,0 1 0,-4 1 0,4-1 0,-3 3 0,1 0 0,-1 1 0,2-1 0,-2 2 0,-1 0 0,-1 1 0,-1 1 0,2 1 0,1-1 0,0 0 0,-1 0 0,1 1 0,2 2 0,-3-2 0,4 2 0,-1-2 0,-1 2 0,3-2 0,-1 2 0,1-2 0,1-1 0,0 0 0,0 0 0,0 0 0,0 1 0,0-1 0,0 0 0,1 0 0,1 0 0,0 0 0,3 0 0,-1 0 0,1 0 0,-3-2 0,3-1 0,-1 1 0,1-2 0,0 3 0,4-1 0,2 1 0,-4 0 0,3-1 0,0-4 0,4 3 0,-2-1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29.606"/>
    </inkml:context>
    <inkml:brush xml:id="br0">
      <inkml:brushProperty name="width" value="0.04286" units="cm"/>
      <inkml:brushProperty name="height" value="0.04286" units="cm"/>
    </inkml:brush>
  </inkml:definitions>
  <inkml:trace contextRef="#ctx0" brushRef="#br0">138 178 12287,'0'-3'0,"0"-1"0,0 2 0,0 0 0,0-2 0,0-1 0,0 1 0,0 0 0,0-1 0,0 1 0,0 0 0,0-1 0,1-1 0,1-1 0,0 1 0,0-1 0,-2 0 0,0 1 0,-2-1 0,-1 1 0,-1-1 0,2 3 0,-2-1 0,-1 0 0,-1 2 0,-1 1 0,1 1 0,-1 2 0,0 1 0,1 3 0,-1 0 0,1 4 0,-1 1 0,0 0 0,1 2 0,-1 0 0,1 1 0,-1 1 0,0 2 0,3-2 0,0 3 0,-1 0 0,2 0 0,-2-4 0,2 1 0,2-2 0,0-2 0,1-1 0,0-1 0,1-3 0,1-1 0,0-2 0,2-2 0,1 0 0,1-3 0,0-1 0,1-1 0,0-2 0,-3 4 0,0-3 0,2 0 0,-1 0 0,0-1 0,-2 1 0,1-1 0,0 1 0,-2-2 0,2 0 0,-1 0 0,1-1 0,-2 2 0,2 1 0,-1-2 0,1-1 0,-2 4 0,0-1 0,-1 0 0,-1 0 0,0 2 0,0-1 0,0 4 0,0-2 0,0 9 0,0-2 0,0 5 0,0-2 0,0 0 0,0-1 0,0 1 0,0 0 0,0-1 0,0 1 0,0 0 0,0 2 0,0-2 0,0 2 0,0-1 0,0 1 0,0-2 0,0 2 0,0-2 0,0 0 0,0-1 0,0 1 0,0-1 0,2-1 0,3-1 0,-2-2 0,2 0 0,0-1 0,-1-1 0,0 0 0,1-1 0,1-1 0,1 1 0,-1-5 0,1 3 0</inkml:trace>
  <inkml:trace contextRef="#ctx0" brushRef="#br0" timeOffset="1397">402 7 12287,'3'-4'0,"-2"2"0,4 2 0,0 0 0,1 0 0,-2 0 0,0 2 0,2 0 0,-1 3 0,0-1 0,-1 2 0,-2 1 0,4-2 0,-3 1 0,2 2 0,-1 1 0,0 1 0,1 2 0,-2 3 0,0 1 0,2 2 0,-3 2 0,0 2 0,1 2 0,-2 0 0,1-1 0,-1 0 0,-1-2 0,-2-3 0,-1-2 0,-1 0 0,-1-2 0,1-4 0,0 1 0,-1-3 0,1-4 0,0-1 0,-2 0 0,1-3 0,-5 6 0,0-2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4.969"/>
    </inkml:context>
    <inkml:brush xml:id="br0">
      <inkml:brushProperty name="width" value="0.04286" units="cm"/>
      <inkml:brushProperty name="height" value="0.04286" units="cm"/>
    </inkml:brush>
  </inkml:definitions>
  <inkml:trace contextRef="#ctx0" brushRef="#br0">18 18 12287,'-5'-5'0,"2"-1"0,-2 4 0,4-2 0,-3 4 0,4 0 0,0 0 0,4 0 0,1 0 0,4 0 0,0 0 0,0 0 0,0 0 0,0 0 0,0 0 0,0 0 0,0 0 0,-1 0 0,1 0 0,3 0 0,0 0 0,-1 0 0,-1 0 0,0 0 0,1 0 0,1 0 0,-1 0 0,-2 0 0,0 0 0,-4 1 0,-2 2 0,-2 2 0,-1 3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5.202"/>
    </inkml:context>
    <inkml:brush xml:id="br0">
      <inkml:brushProperty name="width" value="0.04286" units="cm"/>
      <inkml:brushProperty name="height" value="0.04286" units="cm"/>
    </inkml:brush>
  </inkml:definitions>
  <inkml:trace contextRef="#ctx0" brushRef="#br0">0 0 12287,'9'0'0,"0"1"0,0 1 0,1 1 0,2-1 0,-1-1 0,4-1 0,1 0 0,4 0 0,-1 0 0,7 0 0,-4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5.911"/>
    </inkml:context>
    <inkml:brush xml:id="br0">
      <inkml:brushProperty name="width" value="0.04286" units="cm"/>
      <inkml:brushProperty name="height" value="0.04286" units="cm"/>
    </inkml:brush>
  </inkml:definitions>
  <inkml:trace contextRef="#ctx0" brushRef="#br0">126 0 12287,'16'9'0,"0"1"0,-1 2 0,-3 2 0,1 3 0,-2-2 0,-3 0 0,-2 0 0,0 3 0,-3 0 0,-2 0 0,-1-4 0,0 0 0,-1 0 0,-2 0 0,0-2 0,-5 2 0,-2 0 0,0-1 0,-1-1 0,0 2 0,-2-1 0,-1-2 0,3-1 0,-4-2 0,-1-2 0,3 1 0,1-4 0,2-1 0,1-1 0,0-5 0,0-2 0,1-2 0,-1-1 0,3-1 0,1-1 0,0-2 0,0-1 0,3 3 0,-1 0 0,2 1 0,1 1 0,0 3 0,0 0 0,0-1 0,1 2 0,2 0 0,3 1 0,2 2 0,2-2 0,1 1 0,1 0 0,2-1 0,-2 3 0,3-2 0,1 2 0,1 1 0,-3 0 0,1 0 0,0 0 0,3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307"/>
    </inkml:context>
    <inkml:brush xml:id="br0">
      <inkml:brushProperty name="width" value="0.04286" units="cm"/>
      <inkml:brushProperty name="height" value="0.04286" units="cm"/>
    </inkml:brush>
  </inkml:definitions>
  <inkml:trace contextRef="#ctx0" brushRef="#br0">160 0 12287,'-8'0'0,"2"0"0,0 1 0,-1 2 0,-1 3 0,-4 6 0,-1 4 0,-1 4 0,-2 4 0,3 1 0,-1 2 0,1 1 0,2 1 0,4-4 0,2 2 0,1-2 0,2-3 0,1 0 0,2-4 0,2 0 0,2-5 0,4-3 0,0-4 0,0 1 0,0-3 0,0-1 0,1-2 0,1-1 0,0 0 0,4 0 0,1-1 0,1-2 0,1-2 0,-2-4 0,0 2 0,-1 1 0,-3-2 0,2 3 0,-1-1 0,-2 0 0,-6 4 0,3-6 0,-3 3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756"/>
    </inkml:context>
    <inkml:brush xml:id="br0">
      <inkml:brushProperty name="width" value="0.04286" units="cm"/>
      <inkml:brushProperty name="height" value="0.04286" units="cm"/>
    </inkml:brush>
  </inkml:definitions>
  <inkml:trace contextRef="#ctx0" brushRef="#br0">0 18 12287,'6'0'0,"0"0"0,1 0 0,1 0 0,-1 0 0,1 0 0,2 0 0,0 0 0,4 0 0,0 0 0,4 0 0,3 0 0,2 0 0,3 0 0,3-1 0,4-2 0,-3 1 0,7-2 0,-1 0 0,-3 2 0,-2 1 0,1 1 0,-1 0 0,1 0 0,-5 0 0,1 0 0,1 0 0,-1 0 0,-4 0 0,-4 0 0,-1 0 0,-1 0 0,0 0 0,-1 0 0,-3 0 0,-5 1 0,-6 2 0,-3 1 0,-4 2 0,-5 0 0,-4 1 0,-4 1 0,-1 1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7.270"/>
    </inkml:context>
    <inkml:brush xml:id="br0">
      <inkml:brushProperty name="width" value="0.04286" units="cm"/>
      <inkml:brushProperty name="height" value="0.04286" units="cm"/>
    </inkml:brush>
  </inkml:definitions>
  <inkml:trace contextRef="#ctx0" brushRef="#br0">18 1 12287,'-4'5'0,"-1"-1"0,0-4 0,2 0 0,6 0 0,4 0 0,4 0 0,-1 0 0,4 0 0,0 0 0,0 0 0,1 0 0,2 1 0,-1 2 0,-2 2 0,-2 3 0,2 1 0,-1 1 0,-2 2 0,-1-1 0,-2 4 0,-1 1 0,-1 0 0,-5 2 0,2 0 0,-3 0 0,-3 0 0,-1-2 0,-5-1 0,0 2 0,0-1 0,-1-3 0,-1 1 0,-2-1 0,-1-3 0,3 0 0,0-2 0,1-2 0,1-3 0,0-2 0,0-1 0,0 0 0,0 0 0,3-1 0,0-1 0,-1-2 0,-1-1 0,3-1 0,0-3 0,1 1 0,2-1 0,-2 0 0,1 0 0,1 0 0,1 0 0,1 0 0,0 0 0,1 0 0,2 0 0,-1 1 0,4-1 0,1 0 0,0 3 0,2 0 0,0 0 0,0 1 0,3-2 0,0 4 0,0 0 0,1-1 0,-2 3 0,2-2 0,0 2 0,-2 1 0,2 0 0,-1 0 0,0 0 0,1 0 0,-4 3 0,3 0 0,-2-1 0,3 3 0,1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9:36.135"/>
    </inkml:context>
    <inkml:brush xml:id="br0">
      <inkml:brushProperty name="width" value="0.08571" units="cm"/>
      <inkml:brushProperty name="height" value="0.08571" units="cm"/>
      <inkml:brushProperty name="color" value="#E71224"/>
    </inkml:brush>
  </inkml:definitions>
  <inkml:trace contextRef="#ctx0" brushRef="#br0">431 1373 12287,'20'6'0,"-1"1"0,1-3 0,0 0 0,-1 1 0,1 1 0,-1-1 0,1-3 0,0-2 0,1 0 0,6 0 0,-6 0 0,5 0 0,-2 0 0,3 0 0,-6 0 0,5 0 0,-2-2 0,3-5 0,-6 3 0,5-9 0,-4 0 0,-2 2 0,2-7 0,2 5 0,2-2 0,-2 2 0,-3-5 0,-1 5 0,0-6 0,-1-7 0,-6 4 0,0-6 0,3-1 0,1-3 0,3 1 0,-3-2 0,-2 1 0,-2 1 0,-2-6 0,4 7 0,-1-3 0,1 0 0,-7 7 0,1-4 0,-2 2 0,-1 4 0,3 2 0,-5 2 0,3-2 0,-3-4 0,-2 5 0,-2-6 0,0 6 0,0 1 0,0 5 0,0-5 0,0-8 0,-2 2 0,-2 0 0,-5 4 0,-2 2 0,5-2 0,-7-2 0,-3-2 0,1-6 0,0 6 0,2 2 0,-2 2 0,4 9 0,-2 0 0,-3-3 0,-1-1 0,-3 4 0,1 0 0,-1 0 0,1 2 0,-1 0 0,0 7 0,1-5 0,-1-2 0,-6 5 0,0-5 0,0 2 0,-2 5 0,6-5 0,-7 2 0,3 1 0,0-3 0,-2 7 0,4-5 0,-2 5 0,2 2 0,-4-6 0,1-1 0,3 3 0,3 2 0,1 2 0,0 0 0,1 2 0,-1 4 0,1-3 0,-1 5 0,0-1 0,1-1 0,-1 7 0,1-4 0,-1 2 0,7-7 0,0 5 0,-2 0 0,-1-5 0,1 7 0,2 0 0,-2 0 0,4 0 0,-2 4 0,-2-2 0,-3 2 0,5 3 0,0 1 0,0 1 0,2-1 0,-6 1 0,6 0 0,-2-1 0,0 1 0,2-1 0,-4 1 0,4 0 0,2-1 0,0-1 0,5-3 0,-3-2 0,3 2 0,2-4 0,0 2 0,-5 2 0,5 3 0,-5 1 0,5 1 0,2 0 0,0-5 0,-2 2 0,-2 5 0,-3 0 0,1 0 0,6-3 0,0 3 0,0 4 0,-2-4 0,-3 4 0,-1-4 0,1-3 0,3 1 0,2 0 0,0-1 0,0 1 0,0-1 0,0 1 0,0 0 0,0-1 0,0 1 0,2-1 0,5 1 0,-5 0 0,7-1 0,-3 1 0,1-1 0,1-6 0,-3 1 0,4 1 0,1 2 0,-3 1 0,6-3 0,2-2 0,-4-7 0,2 7 0,2 3 0,-4-5 0,2 0 0,0-1 0,-2 1 0,7-4 0,-5 6 0,4 2 0,3-4 0,-1 0 0,1-2 0,-7-1 0,0-3 0,2 1 0,-4 1 0,0-5 0,0 2 0,0 3 0,-4-1 0,6-6 0,2 0 0,0 3 0,0 1 0,-2 2 0,0 1 0,7-7 0,0 0 0,-7 0 0,0 0 0,2 0 0,2 0 0,12-9 0,1-2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5.175"/>
    </inkml:context>
    <inkml:brush xml:id="br0">
      <inkml:brushProperty name="width" value="0.04286" units="cm"/>
      <inkml:brushProperty name="height" value="0.04286" units="cm"/>
    </inkml:brush>
  </inkml:definitions>
  <inkml:trace contextRef="#ctx0" brushRef="#br0">1 713 12287,'9'0'0</inkml:trace>
  <inkml:trace contextRef="#ctx0" brushRef="#br0" timeOffset="556">268 250 12287,'-1'-9'0,"-2"0"0,2 0 0,-2 0 0,2 0 0,0 3 0,-2 0 0,2 0 0,-2 1 0,6 2 0,-1 2 0,4 1 0,1 0 0,1 0 0,1 0 0,1 1 0,1 2 0,0 1 0,3 3 0,0-1 0,0 1 0,-2 2 0,2 2 0,-1 2 0,1 1 0,-2-4 0,2 3 0,-1-1 0,-2 0 0,-4 4 0,-2-2 0,-1 1 0,-2-1 0,-1-2 0,-2 3 0,-2 1 0,-3 1 0,-5 1 0,-2-2 0,-1 0 0,-2-1 0,-1-1 0,1 1 0,0-3 0,1-2 0,3-2 0,-2 0 0,1-2 0,2-3 0,2-2 0,0-2 0,0-1 0,0-1 0,0-4 0,1 0 0,1-2 0,1-3 0,3 0 0,-2 3 0,1 0 0,2 0 0,1 0 0,1 0 0,0 0 0,4 1 0,1 2 0,1 1 0,0 1 0,0 0 0,4 2 0,1-1 0,1 1 0,2 0 0,-1 0 0,0-1 0,0 1 0,0 1 0,-2 1 0,1 0 0,4 0 0,-3 0 0</inkml:trace>
  <inkml:trace contextRef="#ctx0" brushRef="#br0" timeOffset="1182">562 276 12287,'0'-6'0,"0"0"0,1 4 0,2-1 0,-1 5 0,3 3 0,0 2 0,-1 3 0,-1 1 0,2-1 0,0 1 0,0 1 0,-3 0 0,2-3 0,-1-1 0,0 1 0,1 0 0,-2 0 0,1 0 0,3-3 0,-2-1 0,1-1 0,-2-2 0,3-4 0,0-3 0,-1-3 0,3 1 0,-2-5 0,1 2 0,2 1 0,-3-2 0,0-1 0,0 0 0,-1-1 0,3 3 0,-3-2 0,1 3 0,0 3 0,-4-2 0,1 2 0,2 3 0,-1 3 0,2 6 0,-2 4 0,0 2 0,-3 3 0,2-2 0,-2 1 0,2 2 0,-2-2 0,2 2 0,-2 2 0,-1 1 0,0-4 0,0 4 0,0-1 0,0 1 0,0-5 0,-1 4 0,-1-2 0,-1-3 0,-3 1 0,0-3 0,-2 1 0,-2 0 0,-2-4 0,-3-2 0,2-2 0,1-4 0,2 0 0,2 0 0,-1 0 0,0-1 0,0-2 0,0-3 0,0 1 0,1-1 0,2-1 0,3-1 0,-1 2 0,1 0 0,1-1 0,1 2 0,1-1 0,4 3 0,2-1 0,2-1 0,1 0 0,3-1 0,1-3 0,1 0 0,1 0 0,-1 3 0,1 0 0,0-1 0,-1-1 0,2-2 0,-4-1 0,-1 1 0,-2-3 0</inkml:trace>
  <inkml:trace contextRef="#ctx0" brushRef="#br0" timeOffset="1485">722 0 12287,'-1'8'0,"-2"-2"0,-2 5 0,-4-1 0,0 3 0,0 3 0,0 1 0,1 3 0,-1 1 0,0-1 0,1-5 0,1-5 0,2-2 0,1-2 0,2-4 0,5 1 0,6-10 0,5-3 0</inkml:trace>
  <inkml:trace contextRef="#ctx0" brushRef="#br0" timeOffset="1672">704 27 12287,'4'9'0,"2"1"0,2 2 0,1-3 0,0 4 0,0-1 0,-1 1 0,-1 1 0,-2 2 0,1-3 0,3 3 0,0-2 0</inkml:trace>
  <inkml:trace contextRef="#ctx0" brushRef="#br0" timeOffset="2087">99 793 12287,'9'0'0,"2"0"0,2 0 0,2 0 0,4 0 0,3 0 0,5 0 0,3 0 0,3 0 0,2 0 0,2 0 0,1 0 0,-1 0 0,-1 0 0,4 0 0,1 0 0,-1 0 0,-4 0 0,2 0 0,-1 0 0,0 0 0,-3-3 0,-4 0 0,-1 1 0,-3 1 0,-6 1 0,0 0 0,-4 0 0,-4 0 0,-2 3 0,-1 0 0,-5 1 0,-4-1 0,-4-2 0,-5 2 0,-8 2 0,-2 0 0</inkml:trace>
  <inkml:trace contextRef="#ctx0" brushRef="#br0" timeOffset="2589">259 980 12287,'6'0'0,"1"0"0,2 0 0,2 0 0,4 0 0,0 0 0,2 0 0,1 0 0,0 4 0,-1 1 0,1 2 0,0 2 0,-3-5 0,-1 7 0,-1 0 0,-2-1 0,-6 1 0,-2 1 0,-2 3 0,-1 2 0,-4-3 0,-1 1 0,-3 1 0,-1 1 0,-4-2 0,-1-1 0,-1-2 0,0-1 0,0-1 0,-1-1 0,0-1 0,1-2 0,3 1 0,-2-4 0,0 0 0,1 1 0,2-3 0,-1 2 0,2-2 0,1-1 0,3-4 0,1-2 0,1-2 0,0 2 0,2 0 0,-1-1 0,0-1 0,4-1 0,2 0 0,-1 3 0,4 1 0,1-2 0,1 2 0,1 0 0,0 0 0,0 0 0,1 3 0,0-1 0,2 2 0,-1 1 0,0-3 0,0 0 0,1 1 0,-1 1 0,2 1 0,-1 1 0,-1 1 0,2 1 0,-2 0 0,4-3 0,-4 4 0,2 1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4.173"/>
    </inkml:context>
    <inkml:brush xml:id="br0">
      <inkml:brushProperty name="width" value="0.04286" units="cm"/>
      <inkml:brushProperty name="height" value="0.04286" units="cm"/>
    </inkml:brush>
  </inkml:definitions>
  <inkml:trace contextRef="#ctx0" brushRef="#br0">1 294 12287,'0'-6'0,"0"0"0,0-1 0,0 3 0,0-4 0,0 3 0,0-3 0,1 0 0,2 2 0,-2-2 0,2 2 0,-1-1 0,0 0 0,1 1 0,0 4 0,-2-2 0,1 5 0,1 2 0,-1 3 0,-1 3 0,-1 3 0,0 3 0,0 2 0,0 0 0,0 1 0,0 0 0,0 0 0,3-3 0,-1-2 0,0 0 0,-1-2 0,0-1 0,2-1 0,2-4 0,4-3 0,0-4 0,0-4 0,-1-5 0,-1-2 0,-1-1 0,0 3 0,2-4 0,-1-1 0,-1-1 0,-1 2 0,1 1 0,0 1 0,1-1 0,-2 3 0,0-1 0,-1 2 0,0 5 0,-1 2 0,-2 3 0,2 3 0,-2 4 0,-1 4 0,1 0 0,1 5 0,1 1 0,-1 3 0,-1 2 0,-1-1 0,0 2 0,0-1 0,0 4 0,0-3 0,0 0 0,0-3 0,0 0 0,0-1 0,0 0 0,0-3 0,-3-3 0,-1 1 0,-1-1 0,-2-2 0,2-4 0,-1-1 0,-1 1 0,-1-3 0,0-1 0,-1-2 0,0-1 0,-1 0 0,-1 0 0,-1-1 0,1-2 0,1 1 0,1-4 0,1-1 0,3-1 0,-3-1 0,3 0 0,0 0 0,1 0 0,4 0 0,0 1 0,1 2 0,2 0 0,3 0 0,2 1 0,1-3 0,2 2 0,2-2 0,1-1 0,-2 3 0,2 0 0,0-1 0,-1-1 0,2-1 0,3 1 0</inkml:trace>
  <inkml:trace contextRef="#ctx0" brushRef="#br0" timeOffset="507">81 45 12287,'0'-9'0,"0"3"0,0 0 0,0 3 0,0-3 0,-4 5 0,-2 1 0,-1 1 0,0 5 0,1 1 0,-1 1 0,-1 1 0,1 0 0,1 0 0,-1-3 0,4 0 0,-1-5 0,1 2 0,3-2 0,-1-2 0,3-2 0,5 2 0,-2-5 0,1-1 0,0-1 0,-2 2 0,3 0 0,-1-1 0,0-1 0,3-1 0,-3 3 0,0 0 0,-3 4 0,3-1 0,-3 2 0,3 1 0,-3 4 0,2 2 0,0 1 0,0-1 0,-2 2 0,2-2 0,0 2 0,-1 1 0,-1 0 0,2 0 0,0-1 0,0 1 0,-2 0 0,3 0 0,1 0 0,-3 0 0,4-4 0,-3-1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24.669"/>
    </inkml:context>
    <inkml:brush xml:id="br0">
      <inkml:brushProperty name="width" value="0.04286" units="cm"/>
      <inkml:brushProperty name="height" value="0.04286" units="cm"/>
    </inkml:brush>
  </inkml:definitions>
  <inkml:trace contextRef="#ctx0" brushRef="#br0">555 17 12287,'-6'0'0,"0"0"0,4-1 0,-1-2 0,2 2 0,1-6 0,0 6 0,0-2 0,0 6 0,0 2 0,0 3 0,0 1 0,0-1 0,0 1 0,0 0 0,0-1 0,0-2 0,0 0 0,0-4 0,-4 2 0,0-4 0</inkml:trace>
  <inkml:trace contextRef="#ctx0" brushRef="#br0" timeOffset="1727">148 900 12287,'-3'-8'0,"0"-1"0,-3 3 0,3 0 0,-3 4 0,3-3 0,-2 1 0,2 1 0,-3 3 0,0 0 0,-2 0 0,-1 0 0,3 1 0,0 2 0,0 3 0,-2 1 0,0 2 0,2 0 0,0 0 0,-1 3 0,0-2 0,1 4 0,1-1 0,1 1 0,-2-4 0,3 2 0,1-2 0,1 2 0,1-2 0,0 1 0,0-1 0,0-2 0,0-2 0,1 0 0,2 1 0,-1-3 0,4-2 0,1-1 0,-2-1 0,0 0 0,2 0 0,-2 0 0,1 0 0,0-1 0,2-1 0,0-3 0,-2-3 0,0 1 0,1 2 0,1-1 0,-1-3 0,0 0 0,-1 1 0,-3-1 0,2 0 0,-1 1 0,1-1 0,-3 3 0,2 1 0,0-2 0,-3 2 0,2-1 0,-2 1 0,-1 0 0,-3 2 0,0 6 0,0 2 0,3 3 0,0 1 0,0 0 0,0-1 0,0 1 0,0-1 0,0 1 0,0 0 0,0-1 0,0 1 0,0 0 0,0-1 0,0 1 0,0 0 0,0-1 0,1 1 0,2 0 0,-1-2 0,3 0 0,-2-1 0,3-3 0,-2 2 0,1-2 0,1 0 0,1-4 0,0-1 0,-1 0 0,-3-4 0,1 2 0,1-1 0,0-2 0,-2 3 0,2-2 0,-1-1 0,-1 2 0,0 0 0,-2 2 0,2-3 0,-2 4 0,-1-2 0,0 5 0,0 2 0,0 3 0,0-1 0,0 0 0,0 1 0,0 3 0,4-4 0,2-3 0,-1-1 0,0-1 0,-2 0 0,3-1 0,1-1 0,-3 0 0,-1-4 0,1-1 0,-3-1 0,2 0 0,-2-1 0,-1 0 0,-1 2 0,-2 1 0,-2 3 0,0 2 0,-1 1 0,-1 0 0,2 0 0,1 1 0,-1 1 0,0 1 0,2 3 0,-2-2 0,1 0 0,1 1 0,1 2 0,-1-1 0,1 0 0,-3 2 0,0 1 0</inkml:trace>
  <inkml:trace contextRef="#ctx0" brushRef="#br0" timeOffset="2124">329 831 12287,'6'6'0,"-1"0"0,-1 0 0,3 2 0,-3 1 0,1-1 0,-2 1 0,1 1 0,0 0 0,0 3 0,-1 0 0,1-1 0,-2 2 0,1 1 0,-1 2 0,-1 0 0,-1 0 0,0 1 0,0-1 0,0 0 0,-1 0 0,-1-1 0,-1 1 0,-3-4 0,3 3 0,-1-1 0,0-2 0,-3-1 0,2 1 0,0 0 0,-1-3 0,0 4 0,-3-1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35.007"/>
    </inkml:context>
    <inkml:brush xml:id="br0">
      <inkml:brushProperty name="width" value="0.04286" units="cm"/>
      <inkml:brushProperty name="height" value="0.04286" units="cm"/>
    </inkml:brush>
  </inkml:definitions>
  <inkml:trace contextRef="#ctx0" brushRef="#br0">52 32 12287,'-6'11'0,"-1"-1"0,1-1 0,-1 2 0,1-1 0,0 1 0,2 0 0,-1 2 0,3-5 0,1 0 0,0-2 0,1 0 0,0 1 0,0 1 0,1-3 0,0 0 0,1 0 0,1-3 0,-1 2 0,2 1 0,0-2 0,0-1 0,-2-1 0,3-1 0,0 0 0,-2-1 0,1 0 0,1-2 0,1-1 0,-1 0 0,0-3 0,2 0 0,0-1 0,-3 1 0,3-2 0,-1 2 0,-1 1 0,0-2 0,0 1 0,-1-2 0,1 1 0,-1 0 0,-1 1 0,1-2 0,-1 1 0,-1 1 0,2 1 0,-1-1 0,-1 1 0,-2-1 0,0 4 0,0 0 0,0 4 0,-1 0 0,-1 1 0,1 0 0,-2-2 0,3 0 0,0 0 0,-2 0 0,1 0 0,-1-3 0,1 2 0,0-3 0,-1 2 0,2-1 0,-3 1 0,2 0 0,-1-2 0,0 3 0,-2-2 0,3 0 0,-5 2 0,2-1 0,0 1 0,0 1 0,0 1 0,-3 1 0,1 2 0,-1 0 0,2 0 0,0 1 0,0 1 0,1 0 0,-2 1 0,2-1 0,-2 1 0,3-1 0</inkml:trace>
  <inkml:trace contextRef="#ctx0" brushRef="#br0" timeOffset="467">135 173 12287,'0'4'0,"3"0"0,-1-2 0,-1 2 0,3 0 0,0 0 0,0-3 0,0 1 0,1-1 0,1-1 0,0 0 0,0 0 0,0-1 0,-1 0 0,-1-1 0,1-3 0,1 1 0</inkml:trace>
  <inkml:trace contextRef="#ctx0" brushRef="#br0" timeOffset="766">238 186 12287,'0'7'0,"0"-1"0,0 1 0,0-1 0,0 0 0,0 1 0,0-1 0,0 1 0,0-1 0,0 0 0,0 1 0,0-3 0,0 0 0,0-2 0,0 1 0</inkml:trace>
  <inkml:trace contextRef="#ctx0" brushRef="#br0" timeOffset="1454">123 96 12287,'0'-6'0,"0"2"0,2 2 0,0-1 0,0 2 0,-2-2 0,0 0 0,0 3 0,0-3 0,0 3 0,0 0 0,0 3 0,0-3 0,0 4 0,0-2 0,0 0 0,0 2 0,0 1 0,-1-2 0,0 2 0,-1 0 0,0 0 0,2 2 0,-1-1 0,0 1 0,-2-1 0,1 0 0,2 4 0,0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0.263"/>
    </inkml:context>
    <inkml:brush xml:id="br0">
      <inkml:brushProperty name="width" value="0.04286" units="cm"/>
      <inkml:brushProperty name="height" value="0.04286" units="cm"/>
    </inkml:brush>
  </inkml:definitions>
  <inkml:trace contextRef="#ctx0" brushRef="#br0">7 1 12287,'-3'3'0,"0"-2"0,3 3 0,0-2 0,0 1 0,0-1 0,0-1 0,0 1 0,0-4 0,3 1 0,0-1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1.218"/>
    </inkml:context>
    <inkml:brush xml:id="br0">
      <inkml:brushProperty name="width" value="0.04286" units="cm"/>
      <inkml:brushProperty name="height" value="0.04286" units="cm"/>
    </inkml:brush>
  </inkml:definitions>
  <inkml:trace contextRef="#ctx0" brushRef="#br0">97 0 12287,'6'3'0,"0"-1"0,1 1 0,-1 0 0,1 1 0,-1-1 0,0 0 0,1 0 0,-2 2 0,0-1 0,1 2 0,-1 0 0,0-1 0,2 1 0,1 1 0,0 0 0,-4 1 0,4 1 0,0 1 0,-1 0 0,-2 1 0,-1-2 0,-1 1 0,-2 2 0,2-2 0,-1 0 0,-1 0 0,0 0 0,-4 0 0,-1 3 0,-2 0 0,-3 0 0,1-3 0,-3 0 0,0 0 0,-1 0 0,1 0 0,-1 1 0,0-2 0,1-2 0,0-3 0,0 0 0,0-2 0,-1 0 0,2-1 0,0-1 0,1-1 0,-1-1 0,2 0 0,0-2 0,1-1 0,1-1 0,3 0 0,-3-1 0,3 1 0,1 0 0,1 1 0,0 1 0,-1-1 0,0-1 0,1 0 0,2 0 0,1-1 0,0 3 0,2 0 0,1-1 0,1 1 0,0 0 0,0 2 0,1 0 0,0-1 0,1 1 0,1 0 0,1-1 0,-2 3 0,1-3 0,0 3 0,-1 0 0,2-1 0,-3 0 0,3-2 0,0 2 0,-3 0 0,2 1 0,-2 0 0,2 0 0,1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6.695"/>
    </inkml:context>
    <inkml:brush xml:id="br0">
      <inkml:brushProperty name="width" value="0.04286" units="cm"/>
      <inkml:brushProperty name="height" value="0.04286" units="cm"/>
    </inkml:brush>
  </inkml:definitions>
  <inkml:trace contextRef="#ctx0" brushRef="#br0">1 52 12287,'4'0'0,"0"0"0,1 0 0,1 0 0,1 0 0,2 0 0,1 0 0,3 0 0,0 0 0,2-1 0,2-1 0,2 1 0,-1-1 0,1 0 0,0 0 0,-3 2 0,2-3 0,-1 3 0,0 0 0,-3-1 0,1 0 0,-2-2 0,0 2 0,1 0 0,-1 1 0,2 0 0,-1 0 0,-4 0 0,3 0 0,-1 0 0,3 0 0,-4 0 0,2 0 0,-1 0 0,0 0 0,1 0 0,0 0 0,0 0 0,2-2 0,-3 1 0,3-1 0,-1 0 0,0 0 0,-1 1 0,-1-1 0,0-1 0,-2 1 0,-1 0 0,1 2 0,0-1 0,0-1 0,-2 2 0,2-3 0,0 3 0,-3 0 0,1 0 0,-2 0 0,0 0 0,1 0 0,-2-1 0,0-1 0,0 1 0,0-1 0,-2 1 0,2 1 0,-4 0 0,2 0 0,-3 0 0,0 0 0,-3 3 0,-1 1 0</inkml:trace>
  <inkml:trace contextRef="#ctx0" brushRef="#br0" timeOffset="638">193 231 12287,'0'-6'0,"0"2"0,0-1 0,0 3 0,0-2 0,1 2 0,1 0 0,2 2 0,2 2 0,3 0 0,0 2 0,1 1 0,1 1 0,-1 0 0,1 1 0,0 1 0,1 1 0,-1 0 0,0-1 0,0 1 0,-2 1 0,1-1 0,-5 1 0,0 2 0,0 0 0,-4 1 0,1-1 0,-1 1 0,-1 0 0,-3 0 0,-1 0 0,-2-1 0,0-1 0,-1-1 0,-1-3 0,-1 2 0,1-1 0,-1-2 0,1-1 0,-1-1 0,0 1 0,1-2 0,-2-1 0,1-1 0,1-1 0,0 0 0,0 0 0,0 0 0,0 0 0,1-2 0,0-1 0,0 0 0,-1-2 0,0-1 0,1 0 0,1-1 0,2 1 0,1 1 0,0 1 0,0-1 0,1 2 0,2-2 0,0 0 0,3 0 0,1 0 0,2 1 0,0-1 0,1 2 0,1-1 0,1 0 0,1 1 0,1 1 0,1-3 0,0 1 0,-2 1 0,1-1 0,1 3 0,-1-2 0,-3 2 0,2 0 0,-2 1 0,0 0 0,-1 0 0,-3 0 0,1 0 0,0 0 0,0 0 0,2 0 0</inkml:trace>
  <inkml:trace contextRef="#ctx0" brushRef="#br0" timeOffset="1829">443 250 12287,'0'-6'0,"0"0"0,0 1 0,0 1 0,-2-1 0,1 2 0,-1-2 0,1 5 0,1 0 0,0 5 0,0 6 0,0 1 0,0 1 0,0 3 0,-1 0 0,0 1 0,-1 0 0,0-3 0,2 1 0,0-3 0,0-2 0,0-2 0,0 1 0,0-2 0,0-3 0,0 1 0,0-6 0,2-1 0,3-2 0,0-3 0,2-3 0,-1 1 0,1-1 0,-1 1 0,-2-1 0,1 1 0,-1 1 0,-1 1 0,2 1 0,-2 0 0,0 1 0,0 1 0,0 2 0,-1 0 0,-1 4 0,3 2 0,-1 2 0,-2 1 0,0 1 0,0 1 0,0-1 0,1 1 0,0-1 0,-1 0 0,1-1 0,-1-2 0,1-1 0,2-3 0,0 1 0,-1-1 0,2-2 0,0-1 0,-2-1 0,1-4 0,-1 1 0,1-1 0,-2 1 0,2 0 0,-1-1 0,1 1 0,-2-1 0,2-1 0,0-1 0,0-1 0,0 1 0,-3-1 0,2 0 0,0 0 0,-1 2 0,0-1 0,-1 0 0,-1 1 0,0-1 0,0 3 0,0 0 0,0 2 0,0 1 0,0 3 0,0 3 0,0 1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4.780"/>
    </inkml:context>
    <inkml:brush xml:id="br0">
      <inkml:brushProperty name="width" value="0.04286" units="cm"/>
      <inkml:brushProperty name="height" value="0.04286" units="cm"/>
    </inkml:brush>
  </inkml:definitions>
  <inkml:trace contextRef="#ctx0" brushRef="#br0">141 0 12287,'-6'0'0,"0"0"0,1 0 0,1 0 0,-1 0 0,-1 0 0,2 0 0,0 1 0,-1 1 0,-1 0 0,2 3 0,0-1 0,-1 2 0,1 0 0,0 1 0,1-1 0,-1 0 0,1 3 0,-2 0 0,0 1 0,0 2 0,2-2 0,-1 0 0,-1 0 0,2 0 0,-3 0 0,3 2 0,-2-1 0,1-2 0,3-2 0,-2 1 0,2 1 0,-1-1 0,1-1 0,-1-1 0,1 1 0,1-1 0,0-2 0,0 1 0,0 0 0,0-2 0,0 1 0,3 1 0,1 1 0,0-2 0,0-2 0,1-1 0,-2 1 0,3-1 0,-2 1 0,2-1 0,0-1 0,1 0 0,-1 0 0,0 0 0,1 0 0,-1 0 0,-1 0 0,-1 0 0,1-1 0,1-1 0,-2 1 0,0-3 0,1 1 0,-1-1 0,-1 1 0,1 0 0,-1 0 0,-1-1 0,2 1 0,0 0 0,-1 1 0,-1-3 0,3 0 0,0 0 0,-2-2 0,1 1 0,-1-1 0,-2 1 0,2 0 0,-1-1 0,0 1 0,1-1 0,-2 1 0,1-1 0,-2 1 0,0 0 0,0-1 0,0 1 0,0-1 0,0 3 0,0 0 0,0-1 0,0-1 0,0 0 0,0-1 0,0 1 0,0 2 0,-2-1 0,0 0 0,0 2 0,1-1 0,-1 1 0,2-2 0,-4 4 0,2-3 0,0 2 0,-2 0 0,3 1 0,-2-1 0,0 0 0,2 0 0,-3 1 0,1-1 0,0 1 0,2-1 0,-1-1 0,-3 2 0,0-1 0,2-1 0,-1 1 0,2-1 0,0 1 0,1 1 0,-1-1 0,0 1 0,-2 1 0,2 0 0,0-3 0,2 3 0,0-3 0,0 3 0,0 6 0,0 1 0</inkml:trace>
  <inkml:trace contextRef="#ctx0" brushRef="#br0" timeOffset="543">154 116 12287,'0'4'0,"0"1"0,0-1 0,0 2 0,0 1 0,0 0 0,0 1 0,0 0 0,0 2 0,0-1 0,0-1 0,0 1 0,0 0 0,0 0 0,0 0 0,2-2 0,1 2 0,-2-2 0,0-1 0,-1 0 0,0 1 0,3-1 0,-2 0 0,3-1 0,1-1 0,-1-2 0,0 0 0,1-1 0,-1-1 0,0 0 0,1 0 0,1 0 0,0 0 0,0-3 0,1 1 0,-1-2 0,-2 3 0,0-2 0,0 1 0,-1-1 0,-1 1 0,0 0 0,1 0 0,-2 0 0,3 2 0,-2 0 0,-2-3 0,3-1 0</inkml:trace>
  <inkml:trace contextRef="#ctx0" brushRef="#br0" timeOffset="953">327 219 12287,'0'6'0,"0"0"0,0 1 0,0-1 0,0 1 0,0-1 0,0 0 0,0 1 0,0-1 0,0 1 0,0-1 0,0 1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4:25.044"/>
    </inkml:context>
    <inkml:brush xml:id="br0">
      <inkml:brushProperty name="width" value="0.04286" units="cm"/>
      <inkml:brushProperty name="height" value="0.04286" units="cm"/>
    </inkml:brush>
  </inkml:definitions>
  <inkml:trace contextRef="#ctx0" brushRef="#br0">1 0 12287,'6'0'0,"0"0"0,1 0 0,1 0 0,2 0 0,-1 0 0,0 0 0,0 0 0,-3 0 0,1 0 0,0 0 0,1 0 0,-2 1 0,0 1 0,1 1 0,-2 3 0,1-2 0,-2 2 0,-1 0 0,-3 3 0,0 0 0,-3 0 0,-1 1 0,-2-1 0,-1 0 0,0 0 0,0 0 0,1 1 0,-1-1 0,-2-3 0,1 0 0,1 0 0,1-1 0,1 4 0,-2-4 0,1 0 0,2 0 0,-2-2 0,4-2 0,-2 4 0,5-3 0,2 1 0,-1 0 0,4-3 0,2 0 0,0 0 0,1 0 0,0 0 0,0 0 0,1 0 0,-3 0 0,1 0 0,2 0 0,1 0 0,-1 0 0,-1 0 0,0 0 0,0 0 0,1-4 0,-1-1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54:04.218"/>
    </inkml:context>
    <inkml:brush xml:id="br0">
      <inkml:brushProperty name="width" value="0.04286" units="cm"/>
      <inkml:brushProperty name="height" value="0.04286" units="cm"/>
    </inkml:brush>
  </inkml:definitions>
  <inkml:trace contextRef="#ctx0" brushRef="#br0">123 110 12287,'0'-9'0,"0"0"0,0 6 0,0-10 0,0 12 0,0-5 0,0 6 0,0 0 0,0-6 0,0 4 0,0-4 0,0 6 0,0-1 0,0-4 0,0 4 0,0-5 0,0 6 0,0 0 0,-5 6 0,1 3 0,-1 6 0,-1 8 0,3 1 0,-6 13 0,-1 6 0,-2 5 0,0 0 0,1 1 0,2-1 0,-2 0 0,4-8 0,-1-3 0,2-6 0,3-10 0,2-5 0,1-2 0,0-6 0,0-8 0,0-10 0,0 3 0,0-2 0,0-2 0,0-1 0,0-3 0,0-2 0,0-1 0,4-6 0,1 3 0,-1-2 0,2 1 0,-4 4 0,4-5 0,-2-1 0,1-2 0,4-1 0,-4 1 0,-1 2 0,2 1 0,-3 5 0,5-3 0,-2 2 0,-3 2 0,3 2 0,-2 1 0,1 1 0,1-1 0,-5 0 0,4 1 0,-2 5 0,1 4 0,-2 2 0,4 4 0,-6 2 0,0-1 0,0 6 0,0 2 0,0-3 0,0 1 0,2 1 0,2 2 0,-2 3 0,4 2 0,-2 1 0,1-1 0,1-2 0,-3-2 0,1 1 0,-1 0 0,0-1 0,0 1 0,2-1 0,1-1 0,-2-3 0,-1-2 0,5-9 0,-2-3 0,3-2 0,-3-8 0,0-2 0,0-1 0,0-2 0,-3 4 0,2-4 0,-2-1 0,3 4 0,-2-1 0,-1 3 0,-1 2 0,2-1 0,1 0 0,-2 1 0,-1-1 0,-2 5 0,0 0 0,0 6 0,0-3 0,0 12 0,0 3 0,1 3 0,4 2 0,-4-1 0,4 1 0,-4 1 0,-1 3 0,5-3 0,-1 4 0,-1-4 0,-1-2 0,2 1 0,1-1 0,-2 1 0,0 0 0,1-1 0,-2-5 0,10 4 0,-5-5 0</inkml:trace>
  <inkml:trace contextRef="#ctx0" brushRef="#br0" timeOffset="252">531 96 12287,'9'0'0,"0"0"0,1 0 0,-2 0 0,1 0 0,2 0 0,1 0 0,1 0 0,1 0 0,-5 0 0,0 0 0,2 0 0,1 0 0,-5 0 0,-1 0 0</inkml:trace>
  <inkml:trace contextRef="#ctx0" brushRef="#br0" timeOffset="460">504 246 12287,'13'0'0,"1"0"0,-1 0 0,1 0 0,0 0 0,-1 0 0,1 0 0,-1 0 0,1-2 0,0-1 0,-1-1 0,1 0 0,-5 1 0,0-1 0,6 2 0,6-4 0</inkml:trace>
  <inkml:trace contextRef="#ctx0" brushRef="#br0" timeOffset="988">871 55 12287,'0'14'0,"0"-1"0,-2 3 0,-2 2 0,2-3 0,-2 4 0,2 0 0,2-1 0,0 0 0,0-5 0,0 1 0,0 0 0,2-1 0,2-1 0,5-3 0,-1-3 0,1-6 0,0-1 0,-2-4 0,5-2 0,-4-7 0,1 1 0,0-1 0,-6-1 0,2-2 0,-2-1 0,1 2 0,-2 0 0,2 3 0,-2-1 0,-2 1 0,-2-1 0,-2 0 0,-5 1 0,1 4 0,-1 1 0,-2 2 0,4 0 0,-2 3 0,-2-1 0,4-1 0,-1 7 0,1 1 0,-1 1 0,4 7 0,-4-2 0,2 3 0,-3 1 0,4 1 0,2 0 0,2-1 0,1 1 0,0-1 0,0 1 0,0 0 0,0-1 0</inkml:trace>
  <inkml:trace contextRef="#ctx0" brushRef="#br0" timeOffset="1232">1020 314 12287,'8'0'0,"-1"0"0,-2 0 0,-2 0 0,6 0 0,-6 0 0,3 0 0,0 0 0,2 0 0</inkml:trace>
  <inkml:trace contextRef="#ctx0" brushRef="#br0" timeOffset="1922">1238 1 12287,'9'0'0,"-2"1"0,-1 4 0,5-4 0,-2 4 0,-3-2 0,0 0 0,0 2 0,-4 1 0,2-2 0,-2-1 0,-2 6 0,0 2 0,0-4 0,-2 2 0,-2 2 0,2-3 0,-4 1 0,0 1 0,3 1 0,-5-1 0,2-1 0,-3 0 0,5 5 0,-5-5 0,4 0 0,2 2 0,0-4 0,-1 2 0,2 0 0,-4 0 0,6 1 0,0-7 0,0 3 0,0-6 0,0 0 0,6 0 0,-3 0 0,6 0 0,-6 1 0,3 2 0,0 2 0,-3-1 0,6-4 0,0 0 0,5 0 0,-5 0 0,0 0 0,0 0 0,5 0 0,-7 6 0,-1 2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9:41.798"/>
    </inkml:context>
    <inkml:brush xml:id="br0">
      <inkml:brushProperty name="width" value="0.08571" units="cm"/>
      <inkml:brushProperty name="height" value="0.08571" units="cm"/>
      <inkml:brushProperty name="color" value="#E71224"/>
    </inkml:brush>
  </inkml:definitions>
  <inkml:trace contextRef="#ctx0" brushRef="#br0">40 1 12287,'19'0'0,"1"0"0,-1 0 0,-5 0 0,-1 0 0,2 0 0,-4 0 0,0 2 0,-1 2 0,1 3 0,-4 2 0,6-3 0,-6-1 0,6 8 0,-9 0 0,2 6 0,-3 1 0,-3-1 0,0 1 0,-7 0 0,1-1 0,-1 1 0,-2-1 0,1 1 0,-8 0 0,3-1 0,-2 1 0,0-1 0,0-1 0,4-3 0,2-2 0,-6-2 0,2 4 0,-5-2 0,7-6 0,3 4 0,-1-3 0,5-1 0,-9-7 0,8 0 0,-4 0 0,9 0 0,0-2 0,0-5 0,3 5 0,3-4 0,7 3 0,-2 3 0,2 0 0,2 0 0,3 0 0,-3 0 0,5 0 0,8 0 0,-2 0 0,0-2 0,-4-2 0,-2-3 0,1 1 0,6 6 0,5 0 0,-3 0 0,8-9 0,-7-2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4:06.584"/>
    </inkml:context>
    <inkml:brush xml:id="br0">
      <inkml:brushProperty name="width" value="0.04286" units="cm"/>
      <inkml:brushProperty name="height" value="0.04286" units="cm"/>
    </inkml:brush>
  </inkml:definitions>
  <inkml:trace contextRef="#ctx0" brushRef="#br0">1 132 12287,'0'-7'0,"0"0"0,0 3 0,0-3 0,0 3 0,0-3 0,0 3 0,0-4 0,0 5 0,0-5 0,0 6 0,0-8 0,0 9 0,0-3 0,0 8 0,0 3 0,0-1 0,0 2 0,0 0 0,0 2 0,0 1 0,0 0 0,0 0 0,0 2 0,0 0 0,0 2 0,0 0 0,0-4 0,0 0 0,0 0 0,5-5 0,2-2 0,-1-8 0,0-3 0,0-3 0,1-1 0,-1 0 0,1 0 0,-2 1 0,0 3 0,-4-3 0,4 4 0,-1-2 0,-1 1 0,1 3 0,-3-2 0,3 1 0,-3 1 0,4 6 0,-5 1 0,4 3 0,0 5 0,-2 2 0,-1 2 0,3-3 0,0 3 0,-2-3 0,-1-1 0,3 0 0,1-1 0,0-1 0,0-2 0,0-1 0,-2 3 0,5-2 0,-2-4 0,1 0 0,1-6 0,2-5 0,-3-2 0,2-4 0,-6-1 0,1 0 0,1-1 0,-4 4 0,3-4 0,-2 1 0,2 0 0,-3-1 0,3 3 0,-3-2 0,-1 1 0,0 2 0,0 1 0,0 0 0,0 0 0,0 3 0,-1 2 0,-3 1 0,3 0 0,-3 2 0,2 1 0,-2-1 0,3 6 0,-3 5 0,3 2 0,1 1 0,5 5 0,1 1 0</inkml:trace>
  <inkml:trace contextRef="#ctx0" brushRef="#br0" timeOffset="297">300 332 12287,'0'11'0,"0"0"0,0 0 0,0 0 0,0-5 0,0-6 0,0-6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4:23.809"/>
    </inkml:context>
    <inkml:brush xml:id="br0">
      <inkml:brushProperty name="width" value="0.04286" units="cm"/>
      <inkml:brushProperty name="height" value="0.04286" units="cm"/>
    </inkml:brush>
  </inkml:definitions>
  <inkml:trace contextRef="#ctx0" brushRef="#br0">1 88 12287,'0'11'0,"0"1"0,0-6 0,0-1 0,0-7 0,0-1 0,0-5 0,0 2 0,0-1 0,0-2 0,0-1 0,0-1 0,0 0 0,0 0 0,0 4 0,0-1 0,0 5 0,1-4 0,3 3 0,-3-1 0,3 1 0,-3 3 0,-1-3 0,0 8 0,0-2 0,0 6 0,0 0 0,0 2 0,0 1 0,0 0 0,0 0 0,0-3 0,0-1 0,0 2 0,0-3 0,0 1 0,0-3 0,0 3 0,0-4 0,0 2 0,0-10 0,0-3 0,0-2 0,0-1 0,0 0 0,0 0 0,0 0 0,0 0 0,0 4 0,0-1 0,0 6 0,0-8 0,0 4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4:52.606"/>
    </inkml:context>
    <inkml:brush xml:id="br0">
      <inkml:brushProperty name="width" value="0.04286" units="cm"/>
      <inkml:brushProperty name="height" value="0.04286" units="cm"/>
    </inkml:brush>
  </inkml:definitions>
  <inkml:trace contextRef="#ctx0" brushRef="#br0">14 27 12287,'0'-7'0,"1"1"0,1 2 0,-1 0 0,1 2 0,-1 1 0,-1-2 0,0 6 0,0 1 0,0 3 0,0 0 0,0 2 0,0 0 0,-1 1 0,0-2 0,-2 2 0,2 1 0,-1-2 0,1 0 0,-2-1 0,2-1 0,0 0 0,1 0 0,-1-1 0,-1-2 0,1-1 0,-2-6 0,3-1 0,0-2 0,0-1 0,0-3 0,0 1 0,0 1 0,0 0 0,0 0 0,0 0 0,0-2 0,0 1 0,0 2 0,0 0 0,0 0 0,0 3 0,0-1 0,0 0 0,0 1 0,0-1 0,0 4 0,0-2 0,0 6 0,0-2 0,0 4 0,0 0 0,0 1 0,0 2 0,0 1 0,0 0 0,0-1 0,0 0 0,0-1 0,0 0 0,0 0 0,0 0 0,0 0 0,0 0 0,0-3 0,0 1 0,0-3 0,0 1 0,0-3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5:16.727"/>
    </inkml:context>
    <inkml:brush xml:id="br0">
      <inkml:brushProperty name="width" value="0.04286" units="cm"/>
      <inkml:brushProperty name="height" value="0.04286" units="cm"/>
    </inkml:brush>
  </inkml:definitions>
  <inkml:trace contextRef="#ctx0" brushRef="#br0">0 14 12287,'4'0'0,"0"0"0,-2 0 0,3 0 0,-2 0 0,2 0 0,0 0 0,2 0 0,-1 0 0,1 0 0,0 0 0,0 0 0,0 0 0,0 0 0,0 0 0,0 0 0,0 0 0,0 0 0,0 0 0,0 0 0,-1-2 0,1 0 0,0 0 0,0 1 0,-2 1 0,-1 0 0,2-3 0,-2 2 0,0-1 0,1 1 0,2 1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5:16.314"/>
    </inkml:context>
    <inkml:brush xml:id="br0">
      <inkml:brushProperty name="width" value="0.04286" units="cm"/>
      <inkml:brushProperty name="height" value="0.04286" units="cm"/>
    </inkml:brush>
  </inkml:definitions>
  <inkml:trace contextRef="#ctx0" brushRef="#br0">98 14 12287,'6'0'0,"1"0"0,0 0 0,0 0 0,0 0 0,0 0 0,-2 1 0,-1 1 0,1 2 0,2 3 0</inkml:trace>
  <inkml:trace contextRef="#ctx0" brushRef="#br0" timeOffset="852">1 28 12287,'7'-1'0,"0"-1"0,-1 1 0,1-2 0,0 1 0,0-1 0,1-1 0,1 1 0,3 2 0,-2-1 0,1 1 0,0-2 0,0 2 0,-3 0 0,5 4 0,-2 1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5:19.402"/>
    </inkml:context>
    <inkml:brush xml:id="br0">
      <inkml:brushProperty name="width" value="0.04286" units="cm"/>
      <inkml:brushProperty name="height" value="0.04286" units="cm"/>
    </inkml:brush>
  </inkml:definitions>
  <inkml:trace contextRef="#ctx0" brushRef="#br0">153 325 12287,'-7'4'0,"2"0"0,0-3 0,0 2 0,-1-1 0,-1-2 0,0 0 0,0 0 0,0 0 0,0 0 0,0 0 0,0 0 0,1 0 0,-1 0 0,0-2 0,0-1 0,0-1 0,2 2 0,1-2 0,-2 1 0,3-3 0,1 2 0,1 0 0,1-1 0,0 3 0,0-3 0,0 3 0,0-3 0,1 3 0,1-3 0,1 3 0,3-2 0,-2 1 0,-1 0 0,1 1 0,-1 1 0,1-1 0,-2-1 0,3 0 0,-3 1 0,1 2 0,-1-1 0,0-1 0,1 1 0,0-1 0,-3-2 0,4 3 0,-1-1 0,-3-2 0,3 3 0,-3-2 0,0 3 0,0 0 0,3 0 0,1 0 0,3 0 0,0 0 0,0 0 0,0 0 0,-2 0 0,-1 0 0,2 0 0,-3 0 0,2 0 0,0 0 0,-1 0 0,1 0 0,-4 0 0,2 0 0,-3 1 0,0 1 0,0-1 0,0 5 0,0-2 0</inkml:trace>
  <inkml:trace contextRef="#ctx0" brushRef="#br0" timeOffset="824">28 21 12287,'-7'0'0,"3"-2"0,0-1 0,0 0 0,0 0 0,3-1 0,-2 2 0,2 1 0,1-2 0,1 3 0,2 0 0,-2 3 0,4-1 0,-1 0 0,2-1 0,-1 1 0,1-1 0,-2 2 0,0 0 0,2-2 0,-1 1 0,1-1 0,-2 1 0,1 1 0,0 1 0,1-2 0,1 1 0,0 0 0,-2-2 0,-1 2 0,0-1 0,-1 0 0,2 3 0,1-2 0,-1 1 0,1 0 0,-2 1 0,0 0 0,1 0 0,-3-1 0,2 1 0,0 0 0,0 1 0,-2-1 0,2-1 0,-1 2 0,-1 0 0,1 1 0,-1 0 0,0 0 0,-2-1 0,3 1 0,-1 0 0,-1 0 0,0 0 0,0 0 0,1 0 0,-1 0 0,1 0 0,-1 0 0,-1 0 0,0 0 0,0-1 0,0 1 0,0 0 0,0 0 0,0-2 0,0-1 0,0 2 0,0-2 0,-1-1 0,-1 1 0,1 1 0,-1-1 0,1 0 0,0 0 0,-1-1 0,1 0 0,-1 0 0,1-3 0,1 3 0,0 1 0,0-4 0,-3 3 0,2 0 0,-2-2 0,3 3 0,0-2 0,0-1 0,-3 2 0,3 0 0,-4-2 0,1 2 0,2-3 0,-4 0 0,1 3 0,-3 1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15.217"/>
    </inkml:context>
    <inkml:brush xml:id="br0">
      <inkml:brushProperty name="width" value="0.04286" units="cm"/>
      <inkml:brushProperty name="height" value="0.04286" units="cm"/>
    </inkml:brush>
  </inkml:definitions>
  <inkml:trace contextRef="#ctx0" brushRef="#br0">519 77 12287,'0'-7'0,"3"0"0,-1 0 0,0 0 0,-2 2 0,0 1 0,0-2 0,0 3 0,0-2 0,0 0 0,0-2 0,-3 3 0,-1-1 0,-2 4 0,-1-2 0,0 3 0,0 0 0,0 0 0,0 0 0,0 3 0,-1-2 0,0 3 0,-1 0 0,-1 0 0,0 1 0,3 4 0,-3 1 0,0 0 0,1-1 0,-1 3 0,0 0 0,1 1 0,2 1 0,0 0 0,0 0 0,3 0 0,-2-1 0,4 1 0,1-2 0,0-1 0,1-1 0,0 0 0,0 0 0,0-1 0,1-2 0,0 0 0,2 0 0,1 0 0,-2-2 0,3-1 0,0 1 0,2-1 0,-3 1 0,1-2 0,0 0 0,1 0 0,1 0 0,0-1 0,0 0 0,0 0 0,0-1 0,0 1 0,0 0 0,0 0 0,2-2 0,1-2 0,1-1 0,1-1 0,1 0 0,1-1 0,0 1 0,2-4 0,2-3 0</inkml:trace>
  <inkml:trace contextRef="#ctx0" brushRef="#br0" timeOffset="531">29 560 12287,'10'0'0,"0"0"0,2 1 0,-1 2 0,-1-3 0,3 3 0,3-3 0,1 0 0,-1 0 0,2 0 0,2 0 0,3-3 0,-1 2 0,2-3 0,-1 0 0,-1 0 0,-1 0 0,3-1 0,2 0 0,0 0 0,-3 1 0,2 0 0,0-1 0,1 1 0,-4-1 0,4 3 0,-3-1 0,-3 0 0,-3 2 0,1-1 0,-1 1 0,-2 1 0,-5 0 0,-1 0 0,-6 1 0,2 1 0,-4 2 0,-4 3 0,-4 0 0,-1 0 0,-4 0 0,-2 6 0,-4 1 0</inkml:trace>
  <inkml:trace contextRef="#ctx0" brushRef="#br0" timeOffset="1085">70 740 12287,'7'0'0,"0"0"0,0 0 0,0 0 0,2 0 0,1 0 0,1 0 0,-2 1 0,2 1 0,2 1 0,0 0 0,-2 0 0,0 1 0,0 2 0,0 3 0,-3-1 0,0 3 0,-1 1 0,-3 1 0,-2 0 0,0 4 0,-2 1 0,-2 0 0,-2-1 0,-3 2 0,0-2 0,0 0 0,-2-5 0,-1 1 0,-1-1 0,-1-2 0,1-3 0,0 1 0,-1-1 0,1-2 0,-2-3 0,2 1 0,-2-2 0,-1-1 0,2 0 0,1-1 0,-1-1 0,2 0 0,0-3 0,3 0 0,0-1 0,0-1 0,3 2 0,2 1 0,1-2 0,1 2 0,1 1 0,1-1 0,3 0 0,2 2 0,2-3 0,2 0 0,2-1 0,1 1 0,0 0 0,1 0 0,1-1 0,-2 1 0,2 1 0,0 0 0,0 1 0,-3 1 0,3 0 0,-3-2 0,4 0 0</inkml:trace>
  <inkml:trace contextRef="#ctx0" brushRef="#br0" timeOffset="1561">347 809 12287,'0'5'0,"0"0"0,0 0 0,0 1 0,0 2 0,0 0 0,0 2 0,0 0 0,2 1 0,0-1 0,0 0 0,-1-2 0,-1 0 0,0-1 0,2 0 0,1-1 0,1-1 0,1-3 0,1-2 0,1-2 0,0-3 0,-1-2 0,0-2 0,-2-2 0,2-1 0,2-1 0,1-3 0,0 0 0,-1 2 0,0-1 0,0 1 0,-2 3 0,0-1 0,0 2 0,1 0 0,-3 3 0,-1 4 0,0-1 0,-2 3 0,1 3 0,-1 3 0,-1 1 0,0 4 0,0 1 0,0 3 0,3 2 0,-2 1 0,2 3 0,-1 2 0,0 2 0,3-2 0,-2 1 0,0-2 0,0 0 0,-1 0 0,-1-2 0,1-1 0,0-2 0,0-5 0,-3 2 0,-1-3 0,-2-1 0,0-4 0,-1-1 0,-1-1 0,-2-1 0,-1-1 0,-2-1 0,1 0 0,-1 0 0,-1 0 0,-2 0 0,1 0 0,-1 0 0,2 0 0,2-1 0,2-1 0,2 0 0,0-1 0,0 1 0,2-3 0,1 1 0,3-1 0,0 1 0,0-3 0,3 0 0,1 0 0,2 0 0,1 0 0,0 0 0,0 0 0,2 1 0,1-1 0,-2 0 0,3-3 0,-1-1 0</inkml:trace>
  <inkml:trace contextRef="#ctx0" brushRef="#br0" timeOffset="2013">374 685 12287,'-7'10'0,"0"-2"0,1 3 0,-1-1 0,3-1 0,-2-2 0,5-3 0,-1-2 0,3-4 0,2-3 0,1-1 0,1-1 0,1 0 0,-1 1 0,0-1 0,-3 0 0,2 0 0,0 0 0,0 0 0,-3 0 0,2 0 0,0 0 0,-1 1 0,2 1 0,-1 0 0,0 4 0,-1-2 0,0 3 0,1 0 0,1 3 0,0 1 0,-2 2 0,3 1 0,0 0 0,2 0 0,-1-2 0,1-1 0,0 2 0,3 3 0,1 2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0.183"/>
    </inkml:context>
    <inkml:brush xml:id="br0">
      <inkml:brushProperty name="width" value="0.04286" units="cm"/>
      <inkml:brushProperty name="height" value="0.04286" units="cm"/>
    </inkml:brush>
  </inkml:definitions>
  <inkml:trace contextRef="#ctx0" brushRef="#br0">0 1 12287,'4'0'0,"-1"0"0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0.671"/>
    </inkml:context>
    <inkml:brush xml:id="br0">
      <inkml:brushProperty name="width" value="0.04286" units="cm"/>
      <inkml:brushProperty name="height" value="0.04286" units="cm"/>
    </inkml:brush>
  </inkml:definitions>
  <inkml:trace contextRef="#ctx0" brushRef="#br0">21 15 12287,'3'-4'0,"1"-2"0,4 4 0,1 1 0,-1 0 0,4 2 0,1 2 0,2 4 0,1 0 0,1 5 0,1 0 0,0 1 0,-5 2 0,2 0 0,-1 1 0,-2 0 0,-3-1 0,0 0 0,-4 0 0,-2 0 0,-3-2 0,0 3 0,-3-1 0,-1-1 0,-5-3 0,-1 1 0,-1-1 0,-1 0 0,1-1 0,-2-4 0,0 0 0,1-2 0,0 0 0,-2 1 0,0-3 0,0-1 0,2-1 0,0-1 0,-1-1 0,0-3 0,3-1 0,0-1 0,2 0 0,2 0 0,3 0 0,1 0 0,1 1 0,1-1 0,1 2 0,1 0 0,3-1 0,1-2 0,4 0 0,1 0 0,0 2 0,1 1 0,0 0 0,4-2 0,0 1 0,-1 2 0,0 0 0,0 2 0,-1 0 0,7 0 0,-2 2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1.216"/>
    </inkml:context>
    <inkml:brush xml:id="br0">
      <inkml:brushProperty name="width" value="0.04286" units="cm"/>
      <inkml:brushProperty name="height" value="0.04286" units="cm"/>
    </inkml:brush>
  </inkml:definitions>
  <inkml:trace contextRef="#ctx0" brushRef="#br0">1 53 12287,'2'7'0,"0"0"0,1 3 0,-3-2 0,2 3 0,0 0 0,0-1 0,-1 0 0,1 0 0,0 0 0,3 0 0,-2-4 0,1-2 0,-2-1 0,3-5 0,0 0 0,1-6 0,1 0 0,0-1 0,0-1 0,-1-2 0,-1 1 0,0 0 0,0-1 0,2 1 0,-1-2 0,-1 0 0,0 2 0,-3 2 0,3 0 0,0 1 0,1 2 0,1 2 0,-1 7 0,0 6 0,-2 4 0,2 3 0,-3 3 0,1 3 0,0 2 0,0 0 0,-2 2 0,2 0 0,0-2 0,0-1 0,-3-5 0,2 2 0,-3-2 0,0-3 0,0-1 0,0-3 0,0-2 0,-3-1 0,2-2 0,-4-1 0,-1-2 0,-2 0 0,-1-2 0,-2 1 0,1-1 0,-1-1 0,2-2 0,-2-1 0,0-1 0,0-2 0,2 0 0,-1-1 0,1 0 0,0 0 0,6 1 0,-1-2 0,2-1 0,2 0 0,0 0 0,0 2 0,1 0 0,1 0 0,2 0 0,4 0 0,0 0 0,2 1 0,2-2 0,-1-1 0,0 0 0,1 1 0,-4 0 0,1 1 0,2 0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9:42.586"/>
    </inkml:context>
    <inkml:brush xml:id="br0">
      <inkml:brushProperty name="width" value="0.08571" units="cm"/>
      <inkml:brushProperty name="height" value="0.08571" units="cm"/>
      <inkml:brushProperty name="color" value="#E71224"/>
    </inkml:brush>
  </inkml:definitions>
  <inkml:trace contextRef="#ctx0" brushRef="#br0">177 59 12287,'13'0'0,"0"0"0,2 0 0,3 0 0,-1-2 0,-4-5 0,5 5 0,-8-7 0,10 9 0</inkml:trace>
  <inkml:trace contextRef="#ctx0" brushRef="#br0" timeOffset="500">275 490 12287,'-13'18'0,"2"-3"0,0-2 0,0 2 0,5-4 0,-8 2 0,8-6 0,-7 6 0,-9 0 0,-8 6 0</inkml:trace>
  <inkml:trace contextRef="#ctx0" brushRef="#br0" timeOffset="1411">20 294 12287,'0'31'0,"0"-5"0,0-4 0,0-3 0,0 1 0,0-1 0,0 1 0,0 0 0,0-1 0,0-6 0,0 0 0,0-8 0,0-5 0,0-5 0,0-8 0,0 9 0,0-14 0,0 5 0,0-4 0,0-3 0,7 7 0,-1 0 0,-2-2 0,5 4 0,0 0 0,2 3 0,-5-6 0,5 6 0,-2-3 0,6 4 0,-2-4 0,5 3 0,-5 1 0,0 7 0,2 0 0,2-6 0,3-1 0,0 1 0,-1 6 0,1 2 0,-1 4 0,-8-1 0,-2 6 0,-2-1 0,-1 1 0,1-4 0,-7 6 0,0 2 0,0 3 0,0-5 0,0 0 0,0 2 0,0 2 0,0-4 0,-3 1 0,-1 1 0,-2 2 0,1 3 0,-4-7 0,1 0 0,-3 2 0,4-6 0,-4 0 0,1-3 0,-1 1 0,4 6 0,-6-7 0,-2-1 0,0-1 0,-1 0 0,3 3 0,-2-3 0,4-2 0,-2-2 0,9 0 0,-5 0 0</inkml:trace>
  <inkml:trace contextRef="#ctx0" brushRef="#br0" timeOffset="2478">59 137 12287,'-13'0'0,"0"0"0,9 0 0,-7 0 0,4 0 0,5-2 0,-4-4 0,3 4 0,3-7 0,0 9 0,0 0 0,0 9 0,0 4 0,0-3 0,0 4 0,0 1 0,0-4 0,0 2 0,0-7 0,0 7 0,0-8 0,0 3 0,0-10 0,0-4 0,0-7 0,0 2 0,0-2 0,0-3 0,3-1 0,1-3 0,3 1 0,-1-1 0,-6 1 0,0-1 0,0 0 0,0 7 0,0 0 0,0 9 0,0-5 0,0 9 0,0 2 0,0 5 0,0 6 0,0-2 0,0 2 0,0 2 0,0 3 0,0 1 0,0 1 0,-2-1 0,-2 1 0,-3 0 0,0-7 0,7 0 0,0 2 0,0 2 0,0-4 0,0 1 0,0 1 0,0-4 0,0 2 0,0-9 0,0 3 0,0-14 0,0 3 0,0-9 0,3-3 0,3-1 0,-4 4 0,5 0 0,-5-2 0,-2-3 0,2 5 0,3 0 0,1-2 0,1 4 0,-7-2 0,0 6 0,0-6 0,0 9 0,0-5 0,0 9 0,0 0 0,8 0 0,-3 0 0,8 0 0,0 0 0,6 0 0,1 0 0,0 0 0,8 0 0,2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1.758"/>
    </inkml:context>
    <inkml:brush xml:id="br0">
      <inkml:brushProperty name="width" value="0.04286" units="cm"/>
      <inkml:brushProperty name="height" value="0.04286" units="cm"/>
    </inkml:brush>
  </inkml:definitions>
  <inkml:trace contextRef="#ctx0" brushRef="#br0">0 1 12287,'7'4'0,"0"1"0,0 0 0,2 0 0,1 1 0,1 2 0,1 0 0,-2-1 0,3 3 0,-2 1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2.365"/>
    </inkml:context>
    <inkml:brush xml:id="br0">
      <inkml:brushProperty name="width" value="0.04286" units="cm"/>
      <inkml:brushProperty name="height" value="0.04286" units="cm"/>
    </inkml:brush>
  </inkml:definitions>
  <inkml:trace contextRef="#ctx0" brushRef="#br0">62 34 12287,'-7'5'0,"1"-1"0,-1 2 0,0-2 0,0 0 0,0-1 0,2 1 0,1-1 0,-2 1 0,3-2 0,1-2 0,3-3 0,3 0 0,-1-3 0,1 2 0,2 0 0,-2-2 0,1 1 0,1 0 0,-1 1 0,0 1 0,-4-3 0,3 2 0,-1 1 0,-2-3 0,4 4 0,-4-3 0,2 4 0,-3-2 0,0 6 0,3 1 0,1 3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2.923"/>
    </inkml:context>
    <inkml:brush xml:id="br0">
      <inkml:brushProperty name="width" value="0.04286" units="cm"/>
      <inkml:brushProperty name="height" value="0.04286" units="cm"/>
    </inkml:brush>
  </inkml:definitions>
  <inkml:trace contextRef="#ctx0" brushRef="#br0">1 56 12287,'6'3'0,"2"0"0,1 0 0,3-1 0,-1 0 0,2-2 0,3 0 0,1 0 0,2 0 0,3 0 0,2-3 0,1-1 0,1-2 0,3-1 0,2 0 0,0 0 0,-3 2 0,2 1 0,1-2 0,-1 0 0,-5 2 0,2 1 0,-1 1 0,-2 0 0,-5-1 0,0 3 0,-1 0 0,-2 0 0,-3 0 0,-4 0 0,-1 0 0,-1 0 0,-3 0 0,0 1 0,-1 1 0,-1-1 0,-5 3 0,-1-2 0,-5 5 0,-2 4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3.555"/>
    </inkml:context>
    <inkml:brush xml:id="br0">
      <inkml:brushProperty name="width" value="0.04286" units="cm"/>
      <inkml:brushProperty name="height" value="0.04286" units="cm"/>
    </inkml:brush>
  </inkml:definitions>
  <inkml:trace contextRef="#ctx0" brushRef="#br0">42 1 12287,'9'0'0,"1"0"0,0 0 0,1 0 0,1 0 0,1 0 0,-1 0 0,1 3 0,0-2 0,1 4 0,0 0 0,-2 1 0,-2 2 0,0 1 0,-1 3 0,-2-1 0,-3 0 0,-1 1 0,0 1 0,-2 2 0,1 0 0,-4 2 0,-2 1 0,-3-1 0,-2 2 0,-1 1 0,0-1 0,0-5 0,0-2 0,-1-2 0,0-1 0,2-5 0,-2 2 0,0-2 0,1 0 0,-1-2 0,-1 0 0,1-1 0,1-1 0,0-3 0,1-2 0,0-1 0,1-1 0,0 0 0,2 0 0,0 0 0,2-3 0,2 3 0,0-3 0,1 3 0,1 0 0,1 1 0,1 0 0,0 2 0,3-1 0,0-2 0,2 1 0,2 1 0,-1-1 0,4 2 0,0-2 0,1 2 0,1-2 0,0 2 0,0 0 0,0 2 0,-1-1 0,-1 0 0,0 2 0,3 0 0,-1-2 0,3-1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4.165"/>
    </inkml:context>
    <inkml:brush xml:id="br0">
      <inkml:brushProperty name="width" value="0.04286" units="cm"/>
      <inkml:brushProperty name="height" value="0.04286" units="cm"/>
    </inkml:brush>
  </inkml:definitions>
  <inkml:trace contextRef="#ctx0" brushRef="#br0">159 111 12287,'6'-10'0,"-1"1"0,0-1 0,-2 2 0,0-1 0,0 0 0,0 1 0,-3 2 0,0-1 0,-1 0 0,-1 0 0,-3 0 0,-2 3 0,-1 1 0,-1 1 0,0-1 0,-2 1 0,1 2 0,-2 0 0,1 1 0,1 1 0,0 3 0,0 1 0,-2 2 0,3 1 0,0 2 0,2 0 0,0 1 0,0 0 0,1 1 0,1 1 0,2 3 0,1-5 0,-1 2 0,2-1 0,0-1 0,1 0 0,1-1 0,0-1 0,3-1 0,-1-2 0,2 0 0,2-1 0,0-1 0,-1-2 0,-1-1 0,0 1 0,-3-1 0,3-3 0,0-1 0,-1-2 0,1-3 0,0-1 0,1-1 0,1 1 0,0-4 0,0 1 0,0 0 0,0-2 0,0 2 0,-1 0 0,-2 2 0,2-1 0,-4 1 0,0 1 0,1 0 0,-2 3 0,2 1 0,-3 2 0,0-1 0,-2 6 0,0 2 0,0 1 0,1 1 0,1 0 0,0 0 0,0 3 0,0-2 0,0 3 0,0-1 0,0-2 0,0 2 0,0-1 0,0 1 0,0 0 0,1-3 0,1 3 0,1-2 0,1 1 0,-1-3 0,3 0 0,-2 0 0,2-2 0,-2-1 0,0-3 0,2 0 0,0 0 0,1-1 0,0-1 0,-1 0 0,-1-2 0,0-2 0,0 0 0,-1 1 0,0 1 0,0-2 0,-1 0 0,0-1 0,1 0 0,-1 1 0,1-1 0,-1 1 0,1 1 0,-2-1 0,1 5 0,-3-1 0,0 4 0,0 2 0,0 3 0,0 0 0,0 3 0,0-2 0,0 3 0,0 0 0,0-1 0,0 0 0,0 0 0,0 1 0,0 0 0,0-3 0,0 1 0,0-1 0,0-1 0,3 0 0,1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4.698"/>
    </inkml:context>
    <inkml:brush xml:id="br0">
      <inkml:brushProperty name="width" value="0.04286" units="cm"/>
      <inkml:brushProperty name="height" value="0.04286" units="cm"/>
    </inkml:brush>
  </inkml:definitions>
  <inkml:trace contextRef="#ctx0" brushRef="#br0">1 1 12287,'0'0'0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5.248"/>
    </inkml:context>
    <inkml:brush xml:id="br0">
      <inkml:brushProperty name="width" value="0.04286" units="cm"/>
      <inkml:brushProperty name="height" value="0.04286" units="cm"/>
    </inkml:brush>
  </inkml:definitions>
  <inkml:trace contextRef="#ctx0" brushRef="#br0">0 21 12287,'3'-5'0,"0"2"0,1-1 0,0 0 0,3 2 0,0 0 0,1 1 0,0 1 0,2 0 0,1 0 0,0 6 0,2 1 0,0 3 0,-2 3 0,1 0 0,1 3 0,-1 1 0,0 0 0,-4 2 0,1 1 0,-1 1 0,-1 0 0,-3-3 0,-2 0 0,-2-1 0,-2-2 0,-2 0 0,-3-2 0,-1-1 0,-1 0 0,1-4 0,-3 1 0,1-1 0,1-1 0,1-2 0,-1-2 0,-3 1 0,5-2 0,0-2 0,1 0 0,-1 0 0,0-3 0,1-2 0,-1-1 0,0-1 0,2 0 0,1 0 0,-1 0 0,1-3 0,-1 3 0,2-3 0,1 3 0,-1 0 0,2 0 0,-1 0 0,1 0 0,2 1 0,1 1 0,2 0 0,0 0 0,3 1 0,-1 0 0,2 1 0,1 1 0,1-1 0,0 1 0,1 0 0,1 2 0,-1 0 0,0 0 0,4 0 0,2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5.989"/>
    </inkml:context>
    <inkml:brush xml:id="br0">
      <inkml:brushProperty name="width" value="0.04286" units="cm"/>
      <inkml:brushProperty name="height" value="0.04286" units="cm"/>
    </inkml:brush>
  </inkml:definitions>
  <inkml:trace contextRef="#ctx0" brushRef="#br0">104 166 12287,'7'-3'0,"-2"0"0,-1-2 0,-1 0 0,1 0 0,1-2 0,-1 1 0,2-1 0,-3-1 0,2-1 0,0-3 0,-4 2 0,2 1 0,-2 1 0,-1 1 0,0 0 0,0 1 0,-1-1 0,-2 0 0,0 0 0,-2 0 0,0 0 0,0 0 0,-1 3 0,-2 2 0,0 1 0,-1 1 0,-1 3 0,1 2 0,-1 3 0,-1 3 0,3 1 0,-2 4 0,1-1 0,0 1 0,-1 0 0,4 1 0,1 0 0,0-2 0,4 0 0,-2-2 0,3-1 0,0 0 0,0-4 0,0 1 0,3-3 0,1-1 0,2-4 0,1 1 0,0-1 0,0-1 0,0 0 0,0 0 0,0 0 0,0-1 0,0 0 0,0-2 0,0-1 0,-1-1 0,1-2 0,0 0 0,0-2 0,0 1 0,0-1 0,0 0 0,0 0 0,-3 1 0,0-1 0,0 1 0,0 2 0,-3-1 0,2 0 0,-2 0 0,-1 2 0,0 1 0,0 2 0,-1 4 0,-1 5 0,0 1 0,0 2 0,2-1 0,0 0 0,0 1 0,0-2 0,0 1 0,0-1 0,0-1 0,2 0 0,1 0 0,1 0 0,0-1 0,3 1 0,0-3 0,-2 2 0,0-4 0,0-1 0,1 0 0,1-1 0,0-1 0,0-1 0,0 1 0,0-4 0,0 0 0,-1-2 0,-1 1 0,0-1 0,-1 0 0,0 0 0,0 2 0,-3 1 0,2-2 0,-1 0 0,-2-1 0,0 3 0,0 2 0,0 4 0,0 3 0,0 1 0,0 1 0,0 0 0,0 0 0,1 0 0,0 0 0,2 0 0,-2-1 0,1 1 0,-1 0 0,2 0 0,-1 3 0,-2 1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6.615"/>
    </inkml:context>
    <inkml:brush xml:id="br0">
      <inkml:brushProperty name="width" value="0.04286" units="cm"/>
      <inkml:brushProperty name="height" value="0.04286" units="cm"/>
    </inkml:brush>
  </inkml:definitions>
  <inkml:trace contextRef="#ctx0" brushRef="#br0">1 63 12287,'7'0'0,"1"0"0,1 0 0,3 0 0,3 0 0,2-2 0,3-1 0,2 1 0,2-1 0,2 0 0,2-2 0,1 1 0,-3 1 0,1-2 0,0 2 0,1 0 0,0 0 0,-5 0 0,-2 1 0,0 0 0,-2 0 0,0 2 0,1 0 0,-1-1 0,0-2 0,-5 3 0,1-3 0,1 3 0,1 0 0,-4 0 0,0 0 0,-1 0 0,-2 0 0,-1-3 0,0 1 0,-1 0 0,-4 2 0,-2 0 0,-4 0 0,-5 3 0,-4 1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6:27.146"/>
    </inkml:context>
    <inkml:brush xml:id="br0">
      <inkml:brushProperty name="width" value="0.04286" units="cm"/>
      <inkml:brushProperty name="height" value="0.04286" units="cm"/>
    </inkml:brush>
  </inkml:definitions>
  <inkml:trace contextRef="#ctx0" brushRef="#br0">22 15 12287,'4'-3'0,"0"0"0,-1 0 0,0 1 0,0 0 0,1 1 0,2 1 0,1 0 0,1 0 0,1 0 0,2 0 0,0 0 0,2 3 0,-2 2 0,2 1 0,1 1 0,0 0 0,-1 2 0,-1 1 0,-2 1 0,0 1 0,-5-1 0,2 3 0,-5-1 0,0 5 0,-2 0 0,-3-1 0,-3 2 0,-3 1 0,-1-1 0,0-1 0,-2-5 0,1 0 0,0-3 0,2-2 0,-2-5 0,0 2 0,0-3 0,-1 0 0,3-1 0,-2 1 0,-1-3 0,1-1 0,1-4 0,2 1 0,0-3 0,2-1 0,2 0 0,-2 2 0,2 0 0,1 0 0,1 0 0,2 0 0,0 0 0,0 0 0,1 0 0,0 0 0,2 1 0,1-1 0,-1 2 0,3 0 0,2 0 0,0-1 0,3-1 0,-1 0 0,2 1 0,-1 1 0,1 0 0,1 3 0,-1-1 0,0 0 0,-2 3 0,2-3 0,4 2 0,-1 1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9:59.066"/>
    </inkml:context>
    <inkml:brush xml:id="br0">
      <inkml:brushProperty name="width" value="0.08571" units="cm"/>
      <inkml:brushProperty name="height" value="0.08571" units="cm"/>
      <inkml:brushProperty name="color" value="#00A0D7"/>
    </inkml:brush>
  </inkml:definitions>
  <inkml:trace contextRef="#ctx0" brushRef="#br0">40 431 12287,'-20'-19'0</inkml:trace>
  <inkml:trace contextRef="#ctx0" brushRef="#br0" timeOffset="540">20 275 12287,'0'-20'0,"0"0"0,0 1 0,0 8 0,0 2 0,0 24 0,-2 5 0,-4 2 0,3 8 0,-3 1 0,4 1 0,2 1 0,0 6 0,0 5 0,0-5 0,0-4 0,0-2 0,0 4 0,0-3 0,0-1 0,0-9 0,2 2 0,4-4 0,-1-5 0,8-1 0,2-3 0,-4-9 0,2 0 0,2-6 0,3-4 0,-5-10 0,0 3 0,2-4 0,3-3 0,1-1 0,1-3 0,-1-3 0,1 4 0,-3 1 0,-1 2 0,-5 1 0,-3-1 0,5 0 0,-6 1 0,6 6 0,-7 0 0,1 10 0,-5 3 0,5 11 0,-3 7 0,9 1 0,0 1 0,-2 0 0,4-1 0,-6 1 0,2-1 0,4 1 0,-4-7 0,2 0 0,2 2 0,-4-6 0,2-2 0,0-7 0,7-7 0,-3-6 0,-1-11 0,-5-4 0,-3-3 0,5 5 0,-4-7 0,0-1 0,-1-3 0,-1-5 0,-5-1 0,2-3 0,3 2 0,0 3 0,-7 2 0,0 0 0,0-1 0,-3 8 0,-1 1 0,-3 3 0,-1 4 0,1 11 0,5 4 0,-7 11 0,9 5 0,0 6 0,0 4 0,0 12 0,0 1 0</inkml:trace>
  <inkml:trace contextRef="#ctx0" brushRef="#br0" timeOffset="914">706 431 12287,'9'11'0,"-5"0"0,9-7 0,3 3 0,-5 2 0,2-5 0,2 3 0,-4 8 0,2-2 0,-9 4 0,3 3 0,-5 0 0,-2-1 0,-2 1 0,-5-1 0,5-6 0,-7 0 0,1 3 0,5-5 0,-3 2 0,-3-7 0,3 7 0,-1-8 0,9 6 0,5-5 0,4-4 0,8 5 0,1-5 0,0-2 0,-1 0 0,3 0 0,4 0 0,-4-2 0,4-3 0,-4-1 0,-3-1 0,1-1 0,0 3 0,-1-8 0,9 0 0,3-6 0</inkml:trace>
  <inkml:trace contextRef="#ctx0" brushRef="#br0" timeOffset="1224">1118 490 12287,'-11'-11'0,"4"3"0,14 8 0,6 0 0,-2 0 0,0 2 0,0 2 0,0 3 0,-7 8 0,3-2 0,1 4 0,-1 3 0,-3 0 0,-2-1 0,-2 1 0,0-1 0,0 1 0,-6-7 0,-1 0 0,3 2 0,0 3 0,-3 1 0,5 1 0,-5-7 0,14-2 0,6-2 0,4-3 0,3-6 0,0 0 0,-1 0 0,1-6 0,1-1 0,3 3 0,3 2 0,-1-7 0,2-2 0,2-9 0</inkml:trace>
  <inkml:trace contextRef="#ctx0" brushRef="#br0" timeOffset="1556">1882 314 12287,'-19'-9'0,"6"7"0,0-5 0,8 5 0,5 2 0,13 0 0,5 0 0,1 0 0,1 0 0,-1 0 0,3 0 0,4 0 0,-2 0 0,7 0 0,-3 0 0,-4 0 0,0 0 0,0 0 0,2 0 0,-2 0 0,-9 0 0,-4 2 0,-2 5 0,6 4 0,-4 8 0</inkml:trace>
  <inkml:trace contextRef="#ctx0" brushRef="#br0" timeOffset="1706">1941 529 12287,'-20'9'0,"7"-7"0,0 5 0,9-5 0,-3-2 0,14 0 0,6 0 0,7 0 0,6 0 0,6 0 0,5 0 0,-4-7 0,0 1 0,2 2 0,2 1 0,2 3 0,0-8 0,0-3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7:14.666"/>
    </inkml:context>
    <inkml:brush xml:id="br0">
      <inkml:brushProperty name="width" value="0.04286" units="cm"/>
      <inkml:brushProperty name="height" value="0.04286" units="cm"/>
    </inkml:brush>
  </inkml:definitions>
  <inkml:trace contextRef="#ctx0" brushRef="#br0">90 201 12287,'7'0'0,"-2"0"0,-1 0 0,2 0 0,0 0 0,-1 0 0,-1 0 0,2 0 0,0 0 0,1 0 0,0 0 0,-1 0 0,1 0 0,0 0 0,-2 0 0,0 0 0,-1 0 0,3 0 0,-3 0 0,-1 0 0,-3 0 0</inkml:trace>
  <inkml:trace contextRef="#ctx0" brushRef="#br0" timeOffset="498">0 15 12287,'5'-1'0,"0"-1"0,0 0 0,-1 0 0,1 2 0,0 0 0,1-2 0,1-1 0,0 2 0,0 0 0,0 1 0,0 0 0,0 0 0,-1 0 0,1 0 0,0 0 0,0 0 0,0 0 0,0 0 0,0 0 0,0 0 0,0 0 0,0 0 0,0 0 0,-1 0 0,1 0 0,0 0 0,-2 0 0,0 0 0,-4 0 0,2 3 0,-3 1 0</inkml:trace>
  <inkml:trace contextRef="#ctx0" brushRef="#br0" timeOffset="1913">42 201 12287,'0'-7'0,"1"2"0,0-1 0,2-2 0,1 1 0,1-4 0,2-1 0,2-1 0,0-1 0,3 1 0,-2-1 0,0 0 0,0 0 0,1 3 0,-2 2 0,-1 1 0,-3 2 0,2-1 0,-3 3 0,-1 1 0,0 3 0,-3 1 0,0 1 0,0-1 0,-3 1 0,2 1 0,-3 0 0,1 1 0,-2 0 0,2 3 0,-1 0 0,-1 0 0,0 1 0,-1 0 0,2 2 0,-2-2 0,0 0 0,-1 1 0,0 1 0,0 1 0,0-3 0,0 2 0,1-1 0,2 1 0,-2-1 0,3-3 0,-1-2 0,3 3 0,-2-7 0,3 0 0,3-7 0,1-3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7:17.680"/>
    </inkml:context>
    <inkml:brush xml:id="br0">
      <inkml:brushProperty name="width" value="0.04286" units="cm"/>
      <inkml:brushProperty name="height" value="0.04286" units="cm"/>
    </inkml:brush>
  </inkml:definitions>
  <inkml:trace contextRef="#ctx0" brushRef="#br0">7 72 12287,'0'-4'0,"0"-1"0,0 1 0,0-3 0,0 2 0,0 0 0,0 0 0,0 2 0,0-3 0,0 6 0,0 0 0,0 4 0,0 2 0,0 3 0,0 1 0,0 1 0,0 1 0,0-1 0,0 0 0,0-1 0,0 1 0,0-4 0,0 1 0,0 1 0,0-1 0,0-1 0,0-2 0,0-1 0,0-3 0,0-1 0,0-4 0,0-2 0,-1-1 0,0-2 0,-2 0 0,1-3 0,2 0 0,0-1 0,0-1 0,0 3 0,0-1 0,0 1 0,0 0 0,0 1 0,0 3 0,0 0 0,0 0 0,1 3 0,1-1 0,-1 4 0,1 1 0,-1 4 0,-1 2 0,0 1 0,0 1 0,0 1 0,0-1 0,0 3 0,0 0 0,0 0 0,0-3 0,0 2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7:18.284"/>
    </inkml:context>
    <inkml:brush xml:id="br0">
      <inkml:brushProperty name="width" value="0.04286" units="cm"/>
      <inkml:brushProperty name="height" value="0.04286" units="cm"/>
    </inkml:brush>
  </inkml:definitions>
  <inkml:trace contextRef="#ctx0" brushRef="#br0">14 414 12287,'-7'0'0,"3"0"0,1 0 0,3 0 0,0 0 0,0 3 0,3-2 0,-2-1 0,2-4 0</inkml:trace>
  <inkml:trace contextRef="#ctx0" brushRef="#br0" timeOffset="531">208 48 12287,'1'-7'0,"1"0"0,-1 0 0,2 1 0,-1 0 0,1 3 0,1 0 0,0 0 0,3 2 0,0 0 0,0-1 0,1 0 0,1 4 0,2 1 0,0 1 0,2 1 0,-3 3 0,2 2 0,-1 1 0,0-2 0,1 3 0,-2 0 0,0 1 0,-5 1 0,2 0 0,-2 0 0,-1 3 0,-1-2 0,-3 3 0,-3 0 0,-1 2 0,-3-4 0,-2 3 0,0-3 0,1 0 0,-3-6 0,0 1 0,0-2 0,-2-1 0,3-1 0</inkml:trace>
  <inkml:trace contextRef="#ctx0" brushRef="#br0" timeOffset="1059">643 27 12287,'0'8'0,"0"1"0,-3-3 0,-1 2 0,0 2 0,-1 0 0,0-1 0,-1 2 0,-1 2 0,0 0 0,-2 1 0,-1-1 0,1-1 0,-1-1 0,5 0 0,-2 1 0,1-3 0,0-1 0,1-1 0,0-1 0,0 1 0,2-2 0,1 0 0,1-4 0,1 1 0,1-3 0,1-1 0,-1-1 0,4 3 0,0 0 0,2 0 0,-1 0 0,1 0 0,0 0 0,0 0 0,1 0 0,0-1 0,2-1 0,1 1 0,-2-1 0,0 1 0,1-2 0,-1 3 0,2-4 0,-1 2 0,-2 0 0,0 0 0,-1 1 0,0-1 0,0 0 0,-1 0 0,1 2 0,0 0 0,0 0 0,0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7:20.567"/>
    </inkml:context>
    <inkml:brush xml:id="br0">
      <inkml:brushProperty name="width" value="0.04286" units="cm"/>
      <inkml:brushProperty name="height" value="0.04286" units="cm"/>
    </inkml:brush>
  </inkml:definitions>
  <inkml:trace contextRef="#ctx0" brushRef="#br0">125 166 12287,'-4'0'0,"1"-1"0,3-1 0,-3 1 0,-1-2 0,-3 3 0,3 1 0,-1 1 0,0 0 0,-1 1 0,1-2 0,0 2 0,0-2 0,1 1 0,0-1 0,-2 2 0,0-1 0,-1-2 0,0 0 0,3 0 0,-1-1 0,0-1 0,2 0 0,-1-2 0,2 1 0,0-1 0,-1-1 0,1-2 0,0 0 0,0 0 0,2 1 0,0-1 0,0 0 0,0 0 0,0 0 0,0 0 0,0 0 0,0 2 0,2 1 0,1-2 0,1 0 0,0-1 0,1 1 0,0 1 0,0 0 0,-1 1 0,1-2 0,1 0 0,2 2 0,-2 1 0,3-1 0,-1 1 0,0-1 0,2 2 0,-1-1 0,0 1 0,1 0 0,-2-1 0,1 3 0,-1 0 0,-1 0 0,0 0 0,0 0 0,-1 1 0,-2 1 0,-1-1 0,-3 2 0,0-3 0,-3 3 0,-1 1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7:21.132"/>
    </inkml:context>
    <inkml:brush xml:id="br0">
      <inkml:brushProperty name="width" value="0.04286" units="cm"/>
      <inkml:brushProperty name="height" value="0.04286" units="cm"/>
    </inkml:brush>
  </inkml:definitions>
  <inkml:trace contextRef="#ctx0" brushRef="#br0">42 28 12287,'-7'0'0,"0"0"0,1-1 0,0-1 0,2 0 0,2-1 0,-3 1 0,3 1 0,-1-2 0,3 3 0,0 0 0,3 0 0,2 0 0,1 0 0,1 0 0,0 0 0,0 0 0,0 0 0,0 0 0,0 0 0,0 0 0,-1 0 0,1 0 0,0 0 0,0 0 0,0 0 0,0-1 0,0-1 0,0 1 0,0-1 0,0 1 0,0 1 0,-1 0 0,1 0 0,0 0 0,0 0 0,-1-1 0,-1-1 0,-2 1 0,-3-2 0,0 3 0,0 0 0,-3 0 0,2 0 0,-2 0 0,0 0 0,-1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7:21.670"/>
    </inkml:context>
    <inkml:brush xml:id="br0">
      <inkml:brushProperty name="width" value="0.04286" units="cm"/>
      <inkml:brushProperty name="height" value="0.04286" units="cm"/>
    </inkml:brush>
  </inkml:definitions>
  <inkml:trace contextRef="#ctx0" brushRef="#br0">7 6 12287,'-4'-3'0,"1"3"0,3-3 0,0 6 0,1 0 0,1 2 0,0 0 0,-1 0 0,3 3 0,-2 2 0,-1-2 0,0 0 0,1-1 0,1 0 0,-2 0 0,0-1 0,-1 1 0,0 0 0,1 0 0,1 0 0,-1-2 0,1-1 0,-1 1 0,-1 2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7:22.306"/>
    </inkml:context>
    <inkml:brush xml:id="br0">
      <inkml:brushProperty name="width" value="0.04286" units="cm"/>
      <inkml:brushProperty name="height" value="0.04286" units="cm"/>
    </inkml:brush>
  </inkml:definitions>
  <inkml:trace contextRef="#ctx0" brushRef="#br0">63 62 12287,'-11'0'0,"2"0"0,1 0 0,1 0 0,0 0 0,0 0 0,0 0 0,3 0 0,1 0 0,4 0 0,1 0 0,2 0 0,3 1 0,0 1 0,0-1 0,0 1 0,0-1 0,1-1 0,1 0 0,1 0 0,3 0 0,0 0 0,2 0 0,1 0 0,1 0 0,2 0 0,-1-2 0,4-1 0,1-1 0,1-1 0,2 1 0,-2 0 0,1 0 0,-1 1 0,-1 0 0,2-2 0,-4 3 0,-1 0 0,0-1 0,0 1 0,-1 1 0,-2 0 0,1 1 0,0 0 0,-3 0 0,1 0 0,0-1 0,-2 0 0,2-2 0,-1 2 0,-4 0 0,2 1 0,-2 0 0,0 0 0,-4-1 0,1 0 0,1-2 0,-2 2 0,-1 0 0,-2 1 0,2 0 0,0 0 0,0-1 0,-1-1 0,-2 1 0,-3-2 0,-3 3 0,-2 1 0,-1 1 0,-2 0 0,-1 2 0,-2 1 0,-2 2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7:22.853"/>
    </inkml:context>
    <inkml:brush xml:id="br0">
      <inkml:brushProperty name="width" value="0.04286" units="cm"/>
      <inkml:brushProperty name="height" value="0.04286" units="cm"/>
    </inkml:brush>
  </inkml:definitions>
  <inkml:trace contextRef="#ctx0" brushRef="#br0">29 1 12287,'-5'0'0,"0"0"0,0 0 0,-1 0 0,2 0 0,1 0 0,8 0 0,3 0 0,2 0 0,1 1 0,2 0 0,0 2 0,-2 1 0,1 1 0,2 2 0,-1 0 0,1-1 0,-2 2 0,-1 1 0,2 3 0,0 1 0,-4 1 0,-1 0 0,-2 1 0,0 3 0,-4-1 0,0 5 0,-2-1 0,-2-2 0,-2-2 0,-5 0 0,0-1 0,0-2 0,-1-1 0,0-4 0,0-3 0,-1-1 0,-1-2 0,1-2 0,0 0 0,1-2 0,0-1 0,1-4 0,0-2 0,0-3 0,0-1 0,1 0 0,2-1 0,-1 0 0,2 0 0,1 1 0,1 0 0,1 2 0,2 3 0,1-2 0,1 0 0,2 1 0,3 0 0,0 2 0,2 0 0,0 2 0,3 0 0,-1-1 0,1 1 0,-2 1 0,1 0 0,0 1 0,1 0 0,1 0 0,-2 2 0,-2 0 0,-1 0 0,-1 0 0,0 0 0,3 0 0,1 0 0,-1 3 0,0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7:23.378"/>
    </inkml:context>
    <inkml:brush xml:id="br0">
      <inkml:brushProperty name="width" value="0.04286" units="cm"/>
      <inkml:brushProperty name="height" value="0.04286" units="cm"/>
    </inkml:brush>
  </inkml:definitions>
  <inkml:trace contextRef="#ctx0" brushRef="#br0">21 48 12287,'-7'0'0,"2"0"0,1 0 0,2 0 0,-1 4 0,3 0 0,0 2 0,0 1 0,1 3 0,0 2 0,2 1 0,-2 1 0,2-1 0,0 1 0,-1 0 0,1 0 0,-2 0 0,2-1 0,-1-2 0,0-1 0,1-3 0,-1 0 0,0 0 0,4-3 0,-3-3 0,1-2 0,2-5 0,-2-4 0,1-2 0,0-2 0,-1-1 0,2-2 0,0 1 0,-2 1 0,0 2 0,1-3 0,0 3 0,0 2 0,-1 2 0,0 0 0,-1 1 0,-1 1 0,1 3 0,-1-1 0,0 4 0,-2 1 0,0 4 0,0 3 0,0 2 0,0 3 0,0 1 0,1 1 0,1 0 0,0 3 0,0-5 0,-2 2 0,1-2 0,1-1 0,0-2 0,0-1 0,1-2 0,0 1 0,0-3 0,2-2 0,0-5 0,-1-3 0,-1-2 0,1-4 0,-1-1 0,0-1 0,1-1 0,0 1 0,1-2 0,-1 2 0,0-1 0,-1 2 0,-1 1 0,2-1 0,-4 6 0,3-3 0,-2 3 0,1 0 0,0 0 0,0 0 0,-2 3 0,0 1 0,0 3 0,0 0 0,-2 1 0,0 1 0,-1 0 0,3 2 0,0 4 0,0 3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8:30.462"/>
    </inkml:context>
    <inkml:brush xml:id="br0">
      <inkml:brushProperty name="width" value="0.04286" units="cm"/>
      <inkml:brushProperty name="height" value="0.04286" units="cm"/>
    </inkml:brush>
  </inkml:definitions>
  <inkml:trace contextRef="#ctx0" brushRef="#br0">14 62 12287,'0'10'0,"0"0"0,-3 0 0,3-1 0,-3 2 0,3-1 0,0-1 0,0-2 0,-1 0 0,-1 0 0,0 0 0,0-3 0,2-1 0,0-9 0,0 4 0,0-5 0,0 5 0,0-3 0,2-1 0,0-1 0,0-2 0,-1 0 0,-1-3 0,0 2 0,0 1 0,3-1 0,-3-2 0,3 3 0,-3 0 0,0 2 0,0 0 0,0 0 0,0 0 0,1 1 0,2 1 0,-3 2 0,3 4 0,-3 1 0,0 2 0,0 3 0,0 0 0,0 0 0,0 0 0,0 0 0,0-1 0,0 1 0,-2 0 0,0 0 0,-1 0 0,3 0 0,0 0 0,0-3 0,-3 2 0,0-2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05.869"/>
    </inkml:context>
    <inkml:brush xml:id="br0">
      <inkml:brushProperty name="width" value="0.08571" units="cm"/>
      <inkml:brushProperty name="height" value="0.08571" units="cm"/>
      <inkml:brushProperty name="color" value="#00A0D7"/>
    </inkml:brush>
  </inkml:definitions>
  <inkml:trace contextRef="#ctx0" brushRef="#br0">79 197 12287,'-11'-9'0,"-4"5"0,8-10 0,1 8 0,4-5 0,-5 2 0,5 1 0,-5 1 0,5 5 0,2-7 0,0 14 0,0 5 0,-2 12 0,-4 7 0,3 3 0,-3 7 0,4 1 0,2-1 0,0-7 0,0-1 0,2-3 0,4-4 0,5-2 0,9-5 0,-1-4 0,1-6 0,6-7 0,0-9 0,0-8 0,3-7 0,-8-11 0,6 2 0,-6-4 0,-1-2 0,-9 2 0,-5 2 0,-3 3 0,-3-3 0,0 0 0,-3 2 0,-3 7 0,-7 4 0,-5 3 0,-1 1 0,-1 5 0,1 7 0,-3 4 0,-4 4 0,-7 4 0,11 5 0,3 9 0,3-1 0,6 1 0,-6 0 0,10 1 0,1 3 0,3 2 0,2 7 0,0-7 0,0 0 0,0 3 0,0 1 0,0 9 0</inkml:trace>
  <inkml:trace contextRef="#ctx0" brushRef="#br0" timeOffset="172">432 451 12287,'-9'11'0,"7"0"0,-5-4 0,3-5 0,-3 4 0,5-3 0,-6-1 0,10 2 0,4 3 0,-1-1 0,8-6 0,-9-9 0,5-1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09:22.436"/>
    </inkml:context>
    <inkml:brush xml:id="br0">
      <inkml:brushProperty name="width" value="0.04286" units="cm"/>
      <inkml:brushProperty name="height" value="0.04286" units="cm"/>
    </inkml:brush>
  </inkml:definitions>
  <inkml:trace contextRef="#ctx0" brushRef="#br0">0 768 12287,'4'0'0,"0"0"0,-2 0 0,3 0 0,-2 0 0,2 0 0,0 0 0,2 0 0,-1 0 0,1 0 0,0 0 0,0 0 0,0 0 0,0 0 0,0 0 0,0 0 0,0 0 0,0 0 0,0 0 0,0 0 0,-1-2 0,1 0 0,0 0 0,0 1 0,-2 1 0,-1 0 0,2-3 0,-2 2 0,0-1 0,1 1 0,2 1 0</inkml:trace>
  <inkml:trace contextRef="#ctx0" brushRef="#br0" timeOffset="1">117 630 12287,'6'0'0,"1"0"0,0 0 0,0 0 0,0 0 0,0 0 0,-2 1 0,-1 1 0,1 2 0,2 3 0</inkml:trace>
  <inkml:trace contextRef="#ctx0" brushRef="#br0" timeOffset="2">20 644 12287,'7'-1'0,"0"-1"0,-1 1 0,1-2 0,0 1 0,0-1 0,1-1 0,1 1 0,3 2 0,-2-1 0,1 1 0,0-2 0,0 2 0,-3 0 0,5 4 0,-2 1 0</inkml:trace>
  <inkml:trace contextRef="#ctx0" brushRef="#br0" timeOffset="3">671 450 12287,'-7'4'0,"2"0"0,0-3 0,0 2 0,-1-1 0,-1-2 0,0 0 0,0 0 0,0 0 0,0 0 0,0 0 0,0 0 0,1 0 0,-1 0 0,0-2 0,0-1 0,0-1 0,2 2 0,1-2 0,-2 1 0,3-3 0,1 2 0,1 0 0,1-1 0,0 3 0,0-3 0,0 3 0,0-3 0,1 3 0,1-3 0,1 3 0,3-2 0,-2 1 0,-1 0 0,1 1 0,-1 1 0,1-1 0,-2-1 0,3 0 0,-3 1 0,1 2 0,-1-1 0,0-1 0,1 1 0,0-1 0,-3-2 0,4 3 0,-1-1 0,-3-2 0,3 3 0,-3-2 0,0 3 0,0 0 0,3 0 0,1 0 0,3 0 0,0 0 0,0 0 0,0 0 0,-2 0 0,-1 0 0,2 0 0,-3 0 0,2 0 0,0 0 0,-1 0 0,1 0 0,-4 0 0,2 0 0,-3 1 0,0 1 0,0-1 0,0 5 0,0-2 0</inkml:trace>
  <inkml:trace contextRef="#ctx0" brushRef="#br0" timeOffset="4">546 146 12287,'-7'0'0,"3"-2"0,0-1 0,0 0 0,0 0 0,3-1 0,-2 2 0,2 1 0,1-2 0,1 3 0,2 0 0,-2 3 0,4-1 0,-1 0 0,2-1 0,-1 1 0,1-1 0,-2 2 0,0 0 0,2-2 0,-1 1 0,1-1 0,-2 1 0,1 1 0,0 1 0,1-2 0,1 1 0,0 0 0,-2-2 0,-1 2 0,0-1 0,-1 0 0,2 3 0,1-2 0,-1 1 0,1 0 0,-2 1 0,0 0 0,1 0 0,-3-1 0,2 1 0,0 0 0,0 1 0,-2-1 0,2-1 0,-1 2 0,-1 0 0,1 1 0,-1 0 0,0 0 0,-2-1 0,3 1 0,-1 0 0,-1 0 0,0 0 0,0 0 0,1 0 0,-1 0 0,1 0 0,-1 0 0,-1 0 0,0 0 0,0-1 0,0 1 0,0 0 0,0 0 0,0-2 0,0-1 0,0 2 0,0-2 0,-1-1 0,-1 1 0,1 1 0,-1-1 0,1 0 0,0 0 0,-1-1 0,1 0 0,-1 0 0,1-3 0,1 3 0,0 1 0,0-4 0,-3 3 0,2 0 0,-2-2 0,3 3 0,0-2 0,0-1 0,-3 2 0,3 0 0,-4-2 0,1 2 0,2-3 0,-4 0 0,1 3 0,-3 1 0</inkml:trace>
  <inkml:trace contextRef="#ctx0" brushRef="#br0" timeOffset="5">994 180 12287,'0'-7'0,"3"0"0,-1 0 0,0 0 0,-2 2 0,0 1 0,0-2 0,0 3 0,0-2 0,0 0 0,0-2 0,-3 3 0,-1-1 0,-2 4 0,-1-2 0,0 3 0,0 0 0,0 0 0,0 0 0,0 3 0,-1-2 0,0 3 0,-1 0 0,-1 0 0,0 1 0,3 4 0,-3 1 0,0 0 0,1-1 0,-1 3 0,0 0 0,1 1 0,2 1 0,0 0 0,0 0 0,3 0 0,-2-1 0,4 1 0,1-2 0,0-1 0,1-1 0,0 0 0,0 0 0,0-1 0,1-2 0,0 0 0,2 0 0,1 0 0,-2-2 0,3-1 0,0 1 0,2-1 0,-3 1 0,1-2 0,0 0 0,1 0 0,1 0 0,0-1 0,0 0 0,0 0 0,0-1 0,0 1 0,0 0 0,0 0 0,2-2 0,1-2 0,1-1 0,1-1 0,1 0 0,1-1 0,0 1 0,2-4 0,2-3 0</inkml:trace>
  <inkml:trace contextRef="#ctx0" brushRef="#br0" timeOffset="6">504 663 12287,'10'0'0,"0"0"0,2 1 0,-1 2 0,-1-3 0,3 3 0,3-3 0,1 0 0,-1 0 0,2 0 0,2 0 0,3-3 0,-1 2 0,2-3 0,-1 0 0,-1 0 0,-1 0 0,3-1 0,2 0 0,0 0 0,-3 1 0,2 0 0,0-1 0,1 1 0,-4-1 0,4 3 0,-3-1 0,-3 0 0,-3 2 0,1-1 0,-1 1 0,-2 1 0,-5 0 0,-1 0 0,-6 1 0,2 1 0,-4 2 0,-4 3 0,-4 0 0,-1 0 0,-4 0 0,-2 6 0,-4 1 0</inkml:trace>
  <inkml:trace contextRef="#ctx0" brushRef="#br0" timeOffset="7">545 843 12287,'7'0'0,"0"0"0,0 0 0,0 0 0,2 0 0,1 0 0,1 0 0,-2 1 0,2 1 0,2 1 0,0 0 0,-2 0 0,0 1 0,0 2 0,0 3 0,-3-1 0,0 3 0,-1 1 0,-3 1 0,-2 0 0,0 4 0,-2 1 0,-2 0 0,-2-1 0,-3 2 0,0-2 0,0 0 0,-2-5 0,-1 1 0,-1-1 0,-1-2 0,1-3 0,0 1 0,-1-1 0,1-2 0,-2-3 0,2 1 0,-2-2 0,-1-1 0,2 0 0,1-1 0,-1-1 0,2 0 0,0-3 0,3 0 0,0-1 0,0-1 0,3 2 0,2 1 0,1-2 0,1 2 0,1 1 0,1-1 0,3 0 0,2 2 0,2-3 0,2 0 0,2-1 0,1 1 0,0 0 0,1 0 0,1-1 0,-2 1 0,2 1 0,0 0 0,0 1 0,-3 1 0,3 0 0,-3-2 0,4 0 0</inkml:trace>
  <inkml:trace contextRef="#ctx0" brushRef="#br0" timeOffset="8">822 912 12287,'0'5'0,"0"0"0,0 0 0,0 1 0,0 2 0,0 0 0,0 2 0,0 0 0,2 1 0,0-1 0,0 0 0,-1-2 0,-1 0 0,0-1 0,2 0 0,1-1 0,1-1 0,1-3 0,1-2 0,1-2 0,0-3 0,-1-2 0,0-2 0,-2-2 0,2-1 0,2-1 0,1-3 0,0 0 0,-1 2 0,0-1 0,0 1 0,-2 3 0,0-1 0,0 2 0,1 0 0,-3 3 0,-1 4 0,0-1 0,-2 3 0,1 3 0,-1 3 0,-1 1 0,0 4 0,0 1 0,0 3 0,3 2 0,-2 1 0,2 3 0,-1 2 0,0 2 0,3-2 0,-2 1 0,0-2 0,0 0 0,-1 0 0,-1-2 0,1-1 0,0-2 0,0-5 0,-3 2 0,-1-3 0,-2-1 0,0-4 0,-1-1 0,-1-1 0,-2-1 0,-1-1 0,-2-1 0,1 0 0,-1 0 0,-1 0 0,-2 0 0,1 0 0,-1 0 0,2 0 0,2-1 0,2-1 0,2 0 0,0-1 0,0 1 0,2-3 0,1 1 0,3-1 0,0 1 0,0-3 0,3 0 0,1 0 0,2 0 0,1 0 0,0 0 0,0 0 0,2 1 0,1-1 0,-2 0 0,3-3 0,-1-1 0</inkml:trace>
  <inkml:trace contextRef="#ctx0" brushRef="#br0" timeOffset="9">849 788 12287,'-7'10'0,"0"-2"0,1 3 0,-1-1 0,3-1 0,-2-2 0,5-3 0,-1-2 0,3-4 0,2-3 0,1-1 0,1-1 0,1 0 0,-1 1 0,0-1 0,-3 0 0,2 0 0,0 0 0,0 0 0,-3 0 0,2 0 0,0 0 0,-1 1 0,2 1 0,-1 0 0,0 4 0,-1-2 0,0 3 0,1 0 0,1 3 0,0 1 0,-2 2 0,3 1 0,0 0 0,2 0 0,-1-2 0,1-1 0,0 2 0,3 3 0,1 2 0</inkml:trace>
  <inkml:trace contextRef="#ctx0" brushRef="#br0" timeOffset="10">1341 567 12287,'4'0'0,"-1"0"0</inkml:trace>
  <inkml:trace contextRef="#ctx0" brushRef="#br0" timeOffset="11">1576 173 12287,'3'-4'0,"1"-2"0,4 4 0,1 1 0,-1 0 0,4 2 0,1 2 0,2 4 0,1 0 0,1 5 0,1 0 0,0 1 0,-5 2 0,2 0 0,-1 1 0,-2 0 0,-3-1 0,0 0 0,-4 0 0,-2 0 0,-3-2 0,0 3 0,-3-1 0,-1-1 0,-5-3 0,-1 1 0,-1-1 0,-1 0 0,1-1 0,-2-4 0,0 0 0,1-2 0,0 0 0,-2 1 0,0-3 0,0-1 0,2-1 0,0-1 0,-1-1 0,0-3 0,3-1 0,0-1 0,2 0 0,2 0 0,3 0 0,1 0 0,1 1 0,1-1 0,1 2 0,1 0 0,3-1 0,1-2 0,4 0 0,1 0 0,0 2 0,1 1 0,0 0 0,4-2 0,0 1 0,-1 2 0,0 0 0,0 2 0,-1 0 0,7 0 0,-2 2 0</inkml:trace>
  <inkml:trace contextRef="#ctx0" brushRef="#br0" timeOffset="12">1914 242 12287,'2'7'0,"0"0"0,1 3 0,-3-2 0,2 3 0,0 0 0,0-1 0,-1 0 0,1 0 0,0 0 0,3 0 0,-2-4 0,1-2 0,-2-1 0,3-5 0,0 0 0,1-6 0,1 0 0,0-1 0,0-1 0,-1-2 0,-1 1 0,0 0 0,0-1 0,2 1 0,-1-2 0,-1 0 0,0 2 0,-3 2 0,3 0 0,0 1 0,1 2 0,1 2 0,-1 7 0,0 6 0,-2 4 0,2 3 0,-3 3 0,1 3 0,0 2 0,0 0 0,-2 2 0,2 0 0,0-2 0,0-1 0,-3-5 0,2 2 0,-3-2 0,0-3 0,0-1 0,0-3 0,0-2 0,-3-1 0,2-2 0,-4-1 0,-1-2 0,-2 0 0,-1-2 0,-2 1 0,1-1 0,-1-1 0,2-2 0,-2-1 0,0-1 0,0-2 0,2 0 0,-1-1 0,1 0 0,0 0 0,6 1 0,-1-2 0,2-1 0,2 0 0,0 0 0,0 2 0,1 0 0,1 0 0,2 0 0,4 0 0,0 0 0,2 1 0,2-2 0,-1-1 0,0 0 0,1 1 0,-4 0 0,1 1 0,2 0 0,0 0 0</inkml:trace>
  <inkml:trace contextRef="#ctx0" brushRef="#br0" timeOffset="13">1970 0 12287,'7'4'0,"0"1"0,0 0 0,2 0 0,1 1 0,1 2 0,1 0 0,-2-1 0,3 3 0,-2 1 0</inkml:trace>
  <inkml:trace contextRef="#ctx0" brushRef="#br0" timeOffset="14">1948 49 12287,'-7'5'0,"1"-1"0,-1 2 0,0-2 0,0 0 0,0-1 0,2 1 0,1-1 0,-2 1 0,3-2 0,1-2 0,3-3 0,3 0 0,-1-3 0,1 2 0,2 0 0,-2-2 0,1 1 0,1 0 0,-1 1 0,0 1 0,-4-3 0,3 2 0,-1 1 0,-2-3 0,4 4 0,-4-3 0,2 4 0,-3-2 0,0 6 0,3 1 0,1 3 0</inkml:trace>
  <inkml:trace contextRef="#ctx0" brushRef="#br0" timeOffset="15">1541 658 12287,'6'3'0,"2"0"0,1 0 0,3-1 0,-1 0 0,2-2 0,3 0 0,1 0 0,2 0 0,3 0 0,2-3 0,1-1 0,1-2 0,3-1 0,2 0 0,0 0 0,-3 2 0,2 1 0,1-2 0,-1 0 0,-5 2 0,2 1 0,-1 1 0,-2 0 0,-5-1 0,0 3 0,-1 0 0,-2 0 0,-3 0 0,-4 0 0,-1 0 0,-1 0 0,-3 0 0,0 1 0,-1 1 0,-1-1 0,-5 3 0,-1-2 0,-5 5 0,-2 4 0</inkml:trace>
  <inkml:trace contextRef="#ctx0" brushRef="#br0" timeOffset="16">1604 809 12287,'9'0'0,"1"0"0,0 0 0,1 0 0,1 0 0,1 0 0,-1 0 0,1 3 0,0-2 0,1 4 0,0 0 0,-2 1 0,-2 2 0,0 1 0,-1 3 0,-2-1 0,-3 0 0,-1 1 0,0 1 0,-2 2 0,1 0 0,-4 2 0,-2 1 0,-3-1 0,-2 2 0,-1 1 0,0-1 0,0-5 0,0-2 0,-1-2 0,0-1 0,2-5 0,-2 2 0,0-2 0,1 0 0,-1-2 0,-1 0 0,1-1 0,1-1 0,0-3 0,1-2 0,0-1 0,1-1 0,0 0 0,2 0 0,0 0 0,2-3 0,2 3 0,0-3 0,1 3 0,1 0 0,1 1 0,1 0 0,0 2 0,3-1 0,0-2 0,2 1 0,2 1 0,-1-1 0,4 2 0,0-2 0,1 2 0,1-2 0,0 2 0,0 0 0,0 2 0,-1-1 0,-1 0 0,0 2 0,3 0 0,-1-2 0,3-1 0</inkml:trace>
  <inkml:trace contextRef="#ctx0" brushRef="#br0" timeOffset="17">2046 886 12287,'6'-10'0,"-1"1"0,0-1 0,-2 2 0,0-1 0,0 0 0,0 1 0,-3 2 0,0-1 0,-1 0 0,-1 0 0,-3 0 0,-2 3 0,-1 1 0,-1 1 0,0-1 0,-2 1 0,1 2 0,-2 0 0,1 1 0,1 1 0,0 3 0,0 1 0,-2 2 0,3 1 0,0 2 0,2 0 0,0 1 0,0 0 0,1 1 0,1 1 0,2 3 0,1-5 0,-1 2 0,2-1 0,0-1 0,1 0 0,1-1 0,0-1 0,3-1 0,-1-2 0,2 0 0,2-1 0,0-1 0,-1-2 0,-1-1 0,0 1 0,-3-1 0,3-3 0,0-1 0,-1-2 0,1-3 0,0-1 0,1-1 0,1 1 0,0-4 0,0 1 0,0 0 0,0-2 0,0 2 0,-1 0 0,-2 2 0,2-1 0,-4 1 0,0 1 0,1 0 0,-2 3 0,2 1 0,-3 2 0,0-1 0,-2 6 0,0 2 0,0 1 0,1 1 0,1 0 0,0 0 0,0 3 0,0-2 0,0 3 0,0-1 0,0-2 0,0 2 0,0-1 0,0 1 0,0 0 0,1-3 0,1 3 0,1-2 0,1 1 0,-1-3 0,3 0 0,-2 0 0,2-2 0,-2-1 0,0-3 0,2 0 0,0 0 0,1-1 0,0-1 0,-1 0 0,-1-2 0,0-2 0,0 0 0,-1 1 0,0 1 0,0-2 0,-1 0 0,0-1 0,1 0 0,-1 1 0,1-1 0,-1 1 0,1 1 0,-2-1 0,1 5 0,-3-1 0,0 4 0,0 2 0,0 3 0,0 0 0,0 3 0,0-2 0,0 3 0,0 0 0,0-1 0,0 0 0,0 0 0,0 1 0,0 0 0,0-3 0,0 1 0,0-1 0,0-1 0,3 0 0,1 0 0</inkml:trace>
  <inkml:trace contextRef="#ctx0" brushRef="#br0" timeOffset="18">2377 643 12287,'0'0'0</inkml:trace>
  <inkml:trace contextRef="#ctx0" brushRef="#br0" timeOffset="19">2585 153 12287,'3'-5'0,"0"2"0,1-1 0,0 0 0,3 2 0,0 0 0,1 1 0,0 1 0,2 0 0,1 0 0,0 6 0,2 1 0,0 3 0,-2 3 0,1 0 0,1 3 0,-1 1 0,0 0 0,-4 2 0,1 1 0,-1 1 0,-1 0 0,-3-3 0,-2 0 0,-2-1 0,-2-2 0,-2 0 0,-3-2 0,-1-1 0,-1 0 0,1-4 0,-3 1 0,1-1 0,1-1 0,1-2 0,-1-2 0,-3 1 0,5-2 0,0-2 0,1 0 0,-1 0 0,0-3 0,1-2 0,-1-1 0,0-1 0,2 0 0,1 0 0,-1 0 0,1-3 0,-1 3 0,2-3 0,1 3 0,-1 0 0,2 0 0,-1 0 0,1 0 0,2 1 0,1 1 0,2 0 0,0 0 0,3 1 0,-1 0 0,2 1 0,1 1 0,1-1 0,0 1 0,1 0 0,1 2 0,-1 0 0,0 0 0,4 0 0,2 0 0</inkml:trace>
  <inkml:trace contextRef="#ctx0" brushRef="#br0" timeOffset="20">2985 381 12287,'7'-3'0,"-2"0"0,-1-2 0,-1 0 0,1 0 0,1-2 0,-1 1 0,2-1 0,-3-1 0,2-1 0,0-3 0,-4 2 0,2 1 0,-2 1 0,-1 1 0,0 0 0,0 1 0,-1-1 0,-2 0 0,0 0 0,-2 0 0,0 0 0,0 0 0,-1 3 0,-2 2 0,0 1 0,-1 1 0,-1 3 0,1 2 0,-1 3 0,-1 3 0,3 1 0,-2 4 0,1-1 0,0 1 0,-1 0 0,4 1 0,1 0 0,0-2 0,4 0 0,-2-2 0,3-1 0,0 0 0,0-4 0,0 1 0,3-3 0,1-1 0,2-4 0,1 1 0,0-1 0,0-1 0,0 0 0,0 0 0,0 0 0,0-1 0,0 0 0,0-2 0,0-1 0,-1-1 0,1-2 0,0 0 0,0-2 0,0 1 0,0-1 0,0 0 0,0 0 0,-3 1 0,0-1 0,0 1 0,0 2 0,-3-1 0,2 0 0,-2 0 0,-1 2 0,0 1 0,0 2 0,-1 4 0,-1 5 0,0 1 0,0 2 0,2-1 0,0 0 0,0 1 0,0-2 0,0 1 0,0-1 0,0-1 0,2 0 0,1 0 0,1 0 0,0-1 0,3 1 0,0-3 0,-2 2 0,0-4 0,0-1 0,1 0 0,1-1 0,0-1 0,0-1 0,0 1 0,0-4 0,0 0 0,-1-2 0,-1 1 0,0-1 0,-1 0 0,0 0 0,0 2 0,-3 1 0,2-2 0,-1 0 0,-2-1 0,0 3 0,0 2 0,0 4 0,0 3 0,0 1 0,0 1 0,0 0 0,0 0 0,1 0 0,0 0 0,2 0 0,-2-1 0,1 1 0,-1 0 0,2 0 0,-1 3 0,-2 1 0</inkml:trace>
  <inkml:trace contextRef="#ctx0" brushRef="#br0" timeOffset="21">2612 629 12287,'7'0'0,"1"0"0,1 0 0,3 0 0,3 0 0,2-2 0,3-1 0,2 1 0,2-1 0,2 0 0,2-2 0,1 1 0,-3 1 0,1-2 0,0 2 0,1 0 0,0 0 0,-5 0 0,-2 1 0,0 0 0,-2 0 0,0 2 0,1 0 0,-1-1 0,0-2 0,-5 3 0,1-3 0,1 3 0,1 0 0,-4 0 0,0 0 0,-1 0 0,-2 0 0,-1-3 0,0 1 0,-1 0 0,-4 2 0,-2 0 0,-4 0 0,-5 3 0,-4 1 0</inkml:trace>
  <inkml:trace contextRef="#ctx0" brushRef="#br0" timeOffset="22">2633 802 12287,'4'-3'0,"0"0"0,-1 0 0,0 1 0,0 0 0,1 1 0,2 1 0,1 0 0,1 0 0,1 0 0,2 0 0,0 0 0,2 3 0,-2 2 0,2 1 0,1 1 0,0 0 0,-1 2 0,-1 1 0,-2 1 0,0 1 0,-5-1 0,2 3 0,-5-1 0,0 5 0,-2 0 0,-3-1 0,-3 2 0,-3 1 0,-1-1 0,0-1 0,-2-5 0,1 0 0,0-3 0,2-2 0,-2-5 0,0 2 0,0-3 0,-1 0 0,3-1 0,-2 1 0,-1-3 0,1-1 0,1-4 0,2 1 0,0-3 0,2-1 0,2 0 0,-2 2 0,2 0 0,1 0 0,1 0 0,2 0 0,0 0 0,0 0 0,1 0 0,0 0 0,2 1 0,1-1 0,-1 2 0,3 0 0,2 0 0,0-1 0,3-1 0,-1 0 0,2 1 0,-1 1 0,1 0 0,1 3 0,-1-1 0,0 0 0,-2 3 0,2-3 0,4 2 0,-1 1 0</inkml:trace>
  <inkml:trace contextRef="#ctx0" brushRef="#br0" timeOffset="23">2979 988 12287,'7'0'0,"-2"0"0,-1 0 0,2 0 0,0 0 0,-1 0 0,-1 0 0,2 0 0,0 0 0,1 0 0,0 0 0,-1 0 0,1 0 0,0 0 0,-2 0 0,0 0 0,-1 0 0,3 0 0,-3 0 0,-1 0 0,-3 0 0</inkml:trace>
  <inkml:trace contextRef="#ctx0" brushRef="#br0" timeOffset="24">2889 802 12287,'5'-1'0,"0"-1"0,0 0 0,-1 0 0,1 2 0,0 0 0,1-2 0,1-1 0,0 2 0,0 0 0,0 1 0,0 0 0,0 0 0,-1 0 0,1 0 0,0 0 0,0 0 0,0 0 0,0 0 0,0 0 0,0 0 0,0 0 0,0 0 0,0 0 0,-1 0 0,1 0 0,0 0 0,-2 0 0,0 0 0,-4 0 0,2 3 0,-3 1 0</inkml:trace>
  <inkml:trace contextRef="#ctx0" brushRef="#br0" timeOffset="25">2931 988 12287,'0'-7'0,"1"2"0,0-1 0,2-2 0,1 1 0,1-4 0,2-1 0,2-1 0,0-1 0,3 1 0,-2-1 0,0 0 0,0 0 0,1 3 0,-2 2 0,-1 1 0,-3 2 0,2-1 0,-3 3 0,-1 1 0,0 3 0,-3 1 0,0 1 0,0-1 0,-3 1 0,2 1 0,-3 0 0,1 1 0,-2 0 0,2 3 0,-1 0 0,-1 0 0,0 1 0,-1 0 0,2 2 0,-2-2 0,0 0 0,-1 1 0,0 1 0,0 1 0,0-3 0,0 2 0,1-1 0,2 1 0,-2-1 0,3-3 0,-1-2 0,3 3 0,-2-7 0,3 0 0,3-7 0,1-3 0</inkml:trace>
  <inkml:trace contextRef="#ctx0" brushRef="#br0" timeOffset="26">3166 989 12287,'0'-4'0,"0"-1"0,0 1 0,0-3 0,0 2 0,0 0 0,0 0 0,0 2 0,0-3 0,0 6 0,0 0 0,0 4 0,0 2 0,0 3 0,0 1 0,0 1 0,0 1 0,0-1 0,0 0 0,0-1 0,0 1 0,0-4 0,0 1 0,0 1 0,0-1 0,0-1 0,0-2 0,0-1 0,0-3 0,0-1 0,0-4 0,0-2 0,-1-1 0,0-2 0,-2 0 0,1-3 0,2 0 0,0-1 0,0-1 0,0 3 0,0-1 0,0 1 0,0 0 0,0 1 0,0 3 0,0 0 0,0 0 0,1 3 0,1-1 0,-1 4 0,1 1 0,-1 4 0,-1 2 0,0 1 0,0 1 0,0 1 0,0-1 0,0 3 0,0 0 0,0 0 0,0-3 0,0 2 0</inkml:trace>
  <inkml:trace contextRef="#ctx0" brushRef="#br0" timeOffset="27">3546 540 12287,'-7'0'0,"3"0"0,1 0 0,3 0 0,0 0 0,0 3 0,3-2 0,-2-1 0,2-4 0</inkml:trace>
  <inkml:trace contextRef="#ctx0" brushRef="#br0" timeOffset="28">3740 174 12287,'1'-7'0,"1"0"0,-1 0 0,2 1 0,-1 0 0,1 3 0,1 0 0,0 0 0,3 2 0,0 0 0,0-1 0,1 0 0,1 4 0,2 1 0,0 1 0,2 1 0,-3 3 0,2 2 0,-1 1 0,0-2 0,1 3 0,-2 0 0,0 1 0,-5 1 0,2 0 0,-2 0 0,-1 3 0,-1-2 0,-3 3 0,-3 0 0,-1 2 0,-3-4 0,-2 3 0,0-3 0,1 0 0,-3-6 0,0 1 0,0-2 0,-2-1 0,3-1 0</inkml:trace>
  <inkml:trace contextRef="#ctx0" brushRef="#br0" timeOffset="29">4175 153 12287,'0'8'0,"0"1"0,-3-3 0,-1 2 0,0 2 0,-1 0 0,0-1 0,-1 2 0,-1 2 0,0 0 0,-2 1 0,-1-1 0,1-1 0,-1-1 0,5 0 0,-2 1 0,1-3 0,0-1 0,1-1 0,0-1 0,0 1 0,2-2 0,1 0 0,1-4 0,1 1 0,1-3 0,1-1 0,-1-1 0,4 3 0,0 0 0,2 0 0,-1 0 0,1 0 0,0 0 0,0 0 0,1 0 0,0-1 0,2-1 0,1 1 0,-2-1 0,0 1 0,1-2 0,-1 3 0,2-4 0,-1 2 0,-2 0 0,0 0 0,-1 1 0,0-1 0,0 0 0,-1 0 0,1 2 0,0 0 0,0 0 0,0 0 0</inkml:trace>
  <inkml:trace contextRef="#ctx0" brushRef="#br0" timeOffset="30">3870 457 12287,'-4'0'0,"1"-1"0,3-1 0,-3 1 0,-1-2 0,-3 3 0,3 1 0,-1 1 0,0 0 0,-1 1 0,1-2 0,0 2 0,0-2 0,1 1 0,0-1 0,-2 2 0,0-1 0,-1-2 0,0 0 0,3 0 0,-1-1 0,0-1 0,2 0 0,-1-2 0,2 1 0,0-1 0,-1-1 0,1-2 0,0 0 0,0 0 0,2 1 0,0-1 0,0 0 0,0 0 0,0 0 0,0 0 0,0 0 0,0 2 0,2 1 0,1-2 0,1 0 0,0-1 0,1 1 0,0 1 0,0 0 0,-1 1 0,1-2 0,1 0 0,2 2 0,-2 1 0,3-1 0,-1 1 0,0-1 0,2 2 0,-1-1 0,0 1 0,1 0 0,-2-1 0,1 3 0,-1 0 0,-1 0 0,0 0 0,0 0 0,-1 1 0,-2 1 0,-1-1 0,-3 2 0,0-3 0,-3 3 0,-1 1 0</inkml:trace>
  <inkml:trace contextRef="#ctx0" brushRef="#br0" timeOffset="31">4051 174 12287,'-7'0'0,"0"0"0,1-1 0,0-1 0,2 0 0,2-1 0,-3 1 0,3 1 0,-1-2 0,3 3 0,0 0 0,3 0 0,2 0 0,1 0 0,1 0 0,0 0 0,0 0 0,0 0 0,0 0 0,0 0 0,0 0 0,-1 0 0,1 0 0,0 0 0,0 0 0,0 0 0,0-1 0,0-1 0,0 1 0,0-1 0,0 1 0,0 1 0,-1 0 0,1 0 0,0 0 0,0 0 0,-1-1 0,-1-1 0,-2 1 0,-3-2 0,0 3 0,0 0 0,-3 0 0,2 0 0,-2 0 0,0 0 0,-1 0 0</inkml:trace>
  <inkml:trace contextRef="#ctx0" brushRef="#br0" timeOffset="32">4334 277 12287,'-4'-3'0,"1"3"0,3-3 0,0 6 0,1 0 0,1 2 0,0 0 0,-1 0 0,3 3 0,-2 2 0,-1-2 0,0 0 0,1-1 0,1 0 0,-2 0 0,0-1 0,-1 1 0,0 0 0,1 0 0,1 0 0,-1-2 0,1-1 0,-1 1 0,-1 2 0</inkml:trace>
  <inkml:trace contextRef="#ctx0" brushRef="#br0" timeOffset="33">3754 602 12287,'-11'0'0,"2"0"0,1 0 0,1 0 0,0 0 0,0 0 0,0 0 0,3 0 0,1 0 0,4 0 0,1 0 0,2 0 0,3 1 0,0 1 0,0-1 0,0 1 0,0-1 0,1-1 0,1 0 0,1 0 0,3 0 0,0 0 0,2 0 0,1 0 0,1 0 0,2 0 0,-1-2 0,4-1 0,1-1 0,1-1 0,2 1 0,-2 0 0,1 0 0,-1 1 0,-1 0 0,2-2 0,-4 3 0,-1 0 0,0-1 0,0 1 0,-1 1 0,-2 0 0,1 1 0,0 0 0,-3 0 0,1 0 0,0-1 0,-2 0 0,2-2 0,-1 2 0,-4 0 0,2 1 0,-2 0 0,0 0 0,-4-1 0,1 0 0,1-2 0,-2 2 0,-1 0 0,-2 1 0,2 0 0,0 0 0,0-1 0,-1-1 0,-2 1 0,-3-2 0,-3 3 0,-2 1 0,-1 1 0,-2 0 0,-1 2 0,-2 1 0,-2 2 0</inkml:trace>
  <inkml:trace contextRef="#ctx0" brushRef="#br0" timeOffset="34">3836 788 12287,'-5'0'0,"0"0"0,0 0 0,-1 0 0,2 0 0,1 0 0,8 0 0,3 0 0,2 0 0,1 1 0,2 0 0,0 2 0,-2 1 0,1 1 0,2 2 0,-1 0 0,1-1 0,-2 2 0,-1 1 0,2 3 0,0 1 0,-4 1 0,-1 0 0,-2 1 0,0 3 0,-4-1 0,0 5 0,-2-1 0,-2-2 0,-2-2 0,-5 0 0,0-1 0,0-2 0,-1-1 0,0-4 0,0-3 0,-1-1 0,-1-2 0,1-2 0,0 0 0,1-2 0,0-1 0,1-4 0,0-2 0,0-3 0,0-1 0,1 0 0,2-1 0,-1 0 0,2 0 0,1 1 0,1 0 0,1 2 0,2 3 0,1-2 0,1 0 0,2 1 0,3 0 0,0 2 0,2 0 0,0 2 0,3 0 0,-1-1 0,1 1 0,-2 1 0,1 0 0,0 1 0,1 0 0,1 0 0,-2 2 0,-2 0 0,-1 0 0,-1 0 0,0 0 0,3 0 0,1 0 0,-1 3 0,0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0:19.456"/>
    </inkml:context>
    <inkml:brush xml:id="br0">
      <inkml:brushProperty name="width" value="0.04286" units="cm"/>
      <inkml:brushProperty name="height" value="0.04286" units="cm"/>
    </inkml:brush>
  </inkml:definitions>
  <inkml:trace contextRef="#ctx0" brushRef="#br0">139 111 12287,'-3'-4'0,"2"1"0,-2 0 0,3-2 0,0 1 0,0 0 0,0-2 0,0 3 0,1-1 0,0 0 0,1 0 0,1-1 0,-3-1 0,0-1 0,0 0 0,0 0 0,0 2 0,0 1 0,0 1 0,0-1 0,0 1 0,0-1 0,-1 1 0,-1-1 0,0 2 0,-3 0 0,0 1 0,1 1 0,0 1 0,-2 1 0,0 2 0,-1 3 0,0-1 0,0-1 0,0 2 0,1-1 0,1 2 0,0 1 0,1-2 0,-3 1 0,1 1 0,1 0 0,-1 2 0,2-1 0,-1 0 0,1 0 0,2 3 0,-2-3 0,0 2 0,0-1 0,2-2 0,0 0 0,1-1 0,1-1 0,0 0 0,0-1 0,0 1 0,0 0 0,0 0 0,3-2 0,0-1 0,1-1 0,-2-1 0,3-2 0,0 0 0,1-1 0,1-1 0,0-3 0,0 0 0,0 0 0,0 0 0,0 0 0,-1-2 0,1-2 0,0 0 0,0 1 0,0-1 0,-1 1 0,0-2 0,-2 2 0,-1 0 0,1 1 0,1 0 0,-1 1 0,-1-1 0,-1 0 0,0 0 0,0 0 0,-1 2 0,-1 1 0,0-2 0,0 3 0,0 0 0,0 3 0,-1 2 0,-1 2 0,0-1 0,0 2 0,2 2 0,-1 0 0,-1 0 0,1 0 0,-1 0 0,1-1 0,1 1 0,0 3 0,-1-1 0,-1-1 0,0 0 0,0 0 0,2 0 0,0 1 0,0 0 0,1-2 0,0 0 0,1 0 0,4 0 0,-2 0 0,3-3 0,-1-2 0,1-1 0,0-1 0,0-1 0,0-1 0,0-1 0,-1-3 0,0 2 0,-2-2 0,1 0 0,2-1 0,0 1 0,-3-1 0,0 2 0,-1 0 0,-1 3 0,-1-2 0,2 1 0,-3 1 0,3 3 0,-6 1 0,3 2 0,-3 3 0,2 0 0,1-3 0,0 1 0,0 0 0,0 1 0,0 1 0,0-2 0,1-1 0,2-1 0,-2-1 0,4-2 0,-3 0 0,3 0 0,0 0 0,-1-3 0,0-2 0,-1-1 0,1-1 0,-2 3 0,1-1 0,-1 0 0,1-1 0,-1 1 0,-2 0 0,0 0 0,0-1 0,0-1 0,0 0 0,0 0 0,0 0 0,-1 1 0,0 1 0,-2 0 0,-1 3 0,1-2 0,-1 1 0,1 1 0,-1 2 0,-2 0 0,0 0 0,-1 3 0,0 1 0,3 2 0,-1 1 0,1 1 0,0 1 0,-2 2 0,2 2 0,0-1 0,2 0 0,-1-4 0,0 1 0,2-1 0,0-1 0,1 0 0,3 0 0,1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0:24.242"/>
    </inkml:context>
    <inkml:brush xml:id="br0">
      <inkml:brushProperty name="width" value="0.04286" units="cm"/>
      <inkml:brushProperty name="height" value="0.04286" units="cm"/>
    </inkml:brush>
  </inkml:definitions>
  <inkml:trace contextRef="#ctx0" brushRef="#br0">77 41 12287,'7'-4'0,"-1"2"0,2 1 0,1 1 0,0 0 0,2 1 0,2 1 0,0 3 0,-1 1 0,1 1 0,2 1 0,-1 1 0,-1-1 0,-3 3 0,0 0 0,-1-1 0,-2 1 0,0 2 0,-3-2 0,-2 1 0,-1-1 0,-1 1 0,-1 0 0,-1 1 0,-4-1 0,-3 1 0,0-1 0,-1-2 0,1 1 0,-2-2 0,-2 0 0,0 1 0,-1-2 0,1 1 0,-1-1 0,0-2 0,0-1 0,1-1 0,0-1 0,-1-1 0,4-2 0,-3 0 0,2 0 0,0-3 0,4-1 0,-1-3 0,-1 1 0,4-1 0,2 0 0,3 0 0,0 0 0,0 0 0,0 0 0,3 0 0,1 0 0,2 0 0,1 0 0,1 1 0,1-1 0,-1 0 0,2 1 0,-1 0 0,0 2 0,4-1 0,-3-1 0,2 0 0,-1 2 0,-1 2 0,1-2 0,1 0 0,2 0 0,-4 2 0,0 0 0,-2 1 0,1 1 0,1 0 0,2-2 0,-2 0 0,0 0 0,-4-1 0,2 1 0,1 0 0,-2-2 0,-1 3 0,-2-4 0,2 0 0,-2 2 0,-1 0 0,0 0 0,0 1 0,-3-2 0,0-2 0,2 2 0,0 0 0,1 2 0,0 0 0,-2 0 0,1 0 0,-1 1 0,-1-2 0,2 4 0,0 1 0,0 3 0,-1 0 0,-1 1 0,2 1 0,0 1 0,0 0 0,-2-1 0,1 0 0,2 3 0,-3-3 0,3 2 0,0-1 0,-2-1 0,2 0 0,0 0 0,-2-3 0,2 0 0,0-1 0,-1 0 0,2-4 0,2-1 0,-2-2 0,0-4 0,1 0 0,-1-2 0,2 1 0,-2 2 0,0 0 0,1-3 0,-3 3 0,2 0 0,-1 1 0,-1 1 0,-1 1 0,1 0 0,0 2 0,3 0 0,-2 4 0,2 3 0,-2 1 0,0 1 0,-2 0 0,2 0 0,-1-1 0,1 1 0,1-2 0,-1 0 0,-1-1 0,1 0 0,-2 1 0,3-1 0,-1-1 0,0-1 0,0 0 0,0-4 0,2-3 0,0-1 0,-3-1 0,2 0 0,0-3 0,0-1 0,-2-1 0,2-1 0,0-1 0,-1 2 0,-1-2 0,0 3 0,-1-2 0,-1-1 0,2 3 0,1 1 0,-2 1 0,0 0 0,-1 2 0,0 2 0,0 4 0,0-2 0,0 6 0,0 1 0,0 2 0,0 1 0,0 3 0,0 1 0</inkml:trace>
  <inkml:trace contextRef="#ctx0" brushRef="#br0" timeOffset="733">581 179 12287,'1'5'0,"1"0"0,0 0 0,-1 1 0,0 1 0,-1 0 0,0 1 0,0 0 0,0 2 0,0 0 0,0 0 0,0 2 0,0-4 0,0 1 0,0-1 0,0-1 0,0-3 0,0 1 0,0-4 0,-3-4 0,-1-4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0:20.028"/>
    </inkml:context>
    <inkml:brush xml:id="br0">
      <inkml:brushProperty name="width" value="0.04286" units="cm"/>
      <inkml:brushProperty name="height" value="0.04286" units="cm"/>
    </inkml:brush>
  </inkml:definitions>
  <inkml:trace contextRef="#ctx0" brushRef="#br0">0 381 12287,'0'4'0,"0"1"0,1-4 0,1 2 0,-1-3 0,2 0 0</inkml:trace>
  <inkml:trace contextRef="#ctx0" brushRef="#br0" timeOffset="610">346 28 12287,'6'7'0,"-1"0"0,0 0 0,-1 0 0,3 0 0,0 3 0,0 1 0,-2 0 0,-1 0 0,-1 0 0,-2 2 0,2 0 0,0 3 0,-3-1 0,-1 1 0,-1 0 0,-2 1 0,-2 0 0,0-2 0,-1-2 0,0-3 0,0 0 0,0-1 0,1-1 0,-1-2 0,0-1 0,0 0 0,0-4 0,0 2 0,0-3 0,0 0 0,0-2 0,0-1 0,0-2 0,1-2 0,-1 0 0,0-2 0,1 1 0,1 1 0,1 0 0,3 0 0,-2 0 0,1 0 0,2 0 0,1 0 0,1 1 0,2 1 0,0 0 0,2 3 0,-2-2 0,3 0 0,0 1 0,-1 0 0,1-1 0,0 1 0,0 0 0,0 2 0,0-2 0,0 2 0,3 0 0,1 1 0</inkml:trace>
  <inkml:trace contextRef="#ctx0" brushRef="#br0" timeOffset="1313">242 28 12287,'7'0'0,"0"0"0,0 1 0,0 0 0,0 2 0,-1 0 0,1-2 0,0 2 0,0-1 0,0-2 0,0 0 0,0 0 0,0 0 0,0 0 0,0 3 0,0 1 0</inkml:trace>
  <inkml:trace contextRef="#ctx0" brushRef="#br0" timeOffset="2540">657 35 12287,'-7'-4'0,"2"-1"0,1 2 0,-1-1 0,1-2 0,-2 3 0,1 0 0,-1 0 0,-1 3 0,0-3 0,1 2 0,-1 1 0,0 4 0,1 0 0,0 3 0,2 2 0,-1 0 0,-2 1 0,0 1 0,0 0 0,3 0 0,0 3 0,0-2 0,0-1 0,3 1 0,-2 2 0,2-1 0,1-2 0,0 2 0,0-4 0,0-1 0,0 0 0,1-1 0,2-1 0,1-1 0,2 0 0,1-3 0,0 1 0,0-4 0,0-2 0,0-1 0,0-3 0,0-1 0,0-2 0,3-1 0,-3 2 0,2-3 0,-1 0 0,-1-1 0,0 1 0,0 1 0,0 1 0,0-1 0,-3 2 0,0-2 0,-1 1 0,-1 2 0,1 2 0,-1 2 0,0-2 0,-2 1 0,-3 0 0,3 2 0,-7 3 0,6 1 0,-3 1 0,1 3 0,2 1 0,0 1 0,1 0 0,-1 0 0,-1 3 0,1-3 0,-1 3 0,1 0 0,1-1 0,0 2 0,0-2 0,0 1 0,0 0 0,0-4 0,0 2 0,0 1 0,0-2 0,2 1 0,1-2 0,0 0 0,0-2 0,3-2 0,-2 1 0,2 0 0,1-2 0,0 1 0,0-1 0,0-1 0,-2-3 0,-1 0 0,2 0 0,0-3 0,1 0 0,0-1 0,0 0 0,-3 0 0,0 0 0,-1 0 0,2 3 0,-3-1 0,0 0 0,-1 2 0,1 0 0,0 0 0,0 2 0,-2-1 0,0 4 0,-2-1 0,0 5 0,0 1 0,1 1 0,-1 1 0,0-2 0,0 1 0,1 1 0,1-1 0,0 1 0,0-1 0,0-1 0,3-3 0,0 0 0,0 0 0,0 0 0,2-3 0,0 2 0,1-3 0,1-3 0,0-1 0,-1-5 0,-1 0 0,0 1 0,0-2 0,1 0 0,-2 0 0,-1 0 0,0 0 0,-1 4 0,0-2 0,-2-1 0,0 3 0,0-1 0,-3 1 0,-1 3 0,-2 1 0,-1 1 0,0 1 0,0 1 0,0 1 0,0 3 0,0 1 0,1 1 0,1 0 0,0 0 0,1 0 0,-1-1 0,0 1 0,1 3 0,-3 1 0</inkml:trace>
  <inkml:trace contextRef="#ctx0" brushRef="#br0" timeOffset="3173">242 436 12287,'9'0'0,"0"0"0,1 0 0,-1 0 0,1 0 0,1 0 0,0 2 0,2 1 0,-1-2 0,0 0 0,-1-1 0,3 0 0,0 0 0,0 0 0,1-1 0,0 0 0,2-2 0,0 2 0,-1 0 0,1 1 0,0-1 0,1-1 0,0 1 0,-1-2 0,1 1 0,0-1 0,-2 0 0,2 2 0,-1-2 0,1 2 0,-3 0 0,2 0 0,-1 0 0,0-1 0,1-1 0,-4 3 0,1 0 0,0 0 0,0 0 0,-1 1 0,-1 1 0,0 0 0,-3 0 0,2-1 0,-1 0 0,1 2 0,-4-1 0,2-2 0,-1 0 0,0 0 0,-1 0 0,0 0 0,0 0 0,-2 0 0,-1 0 0,-2 0 0,1 0 0,-9-3 0,-2-1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2:39.1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11524 6186,'3'-48,"-1"-8,3-6,-1 10,0 17,2-1,4-2,0 0,-3 5,-1-3,5-19,-1 2,-1 7,-4 5,1-8,-2 8,2-5,0-17,-3-2,-7 9,-6 13,-3 0,-13-15,4 31,-3 3,0 0,0 1,-17-5,-14-3,26 22,-1 2,4 7,7 0,-3 0,2 0,7 6,-4 5,-1 9,6 2,-5-2,7 7,0-8,-6 22,8-11,-14 21,12-17,-1 2,-2-4,-1 3,-3 15,0 1,2-15,1 0,-1 15,0-1,-4 11,11-24,1-1,4 15,0-15,4 17,0-23,0 6,7-5,1-9,11 5,11 6,-5-10,23 11,-14-17,26 2,-3-6,-1-8,0 0,-7 0,-12-3,0 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2:40.7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11377 6201,'-11'28,"1"3,10-11,0-4,0 10,0-12,0 8,0 0,0 5,0 1,0 10,0-1,0-3,0 25,0-21,0 23,0-18,0-1,0 6,0-4,-4 4,-12 13,1-14,1-9,0 0,-4 3,-5 19,11-31,-9 12,10-21,-9 5,6-11,1-1,1-4,5-3,-3 1,2 1,4-1,-2 5,6-3,0 1,6-2,10-4,3-2,18-5,-13-1,25-11,-18 6,14-9,-13 9,-5-5,4-3,18-20,-6 8,8-12,-15 11,-6 5,4-8,1-3,-6 10,-3-12,-9 22,-7-7,3 0,-6 4,3-14,-6 13,2-3,-5 0,2 4,-3-8,0 5,0-4,0-11,0 7,-9-11,-4 17,-9-1,-9 2,-3 6,-20-1,11 11,-1 1,-16 1,12 2,1 1,1 2,-10 0,8 0,1 4,16 2,-6 14,22 0,-6 7,4 4,1-2,1 7,4-9,3 4,0-9,4 18,1-15,3 34,0-22,11 16,12-15,-6-18,3-4</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2:46.8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21871 8778,'56'-7,"-3"1,1-11,3 2,-2 1,2-2,-14 5,0 0,-1 0,3-1,-4 2,0 1,-3 1,1-1,-2 1,19-2,-8 5,-11-2,18 6,-19-2,10 3,-15 0,-9 0,4 0,5 0,-10 0,15 0,-24 0,10 0,-15 0,2 0,2 0,2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2:49.3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23763 8734,'45'-1,"1"0,0 0,11-1,2 1,3-1,5 0,-5 0,0 2,1-2,-10-3,7-3,-1-1,-6 3,4 3,1 0,-6-4,6-3,1 0,-5 3,-7 5,-3 2,0-1,9-5,2-1,-4 2,10 4,-3 0,-2-1,-2-1,-4 3,-3 0,-8 0,0 0,8 0,-5 0,-7 0,-7 0,-12 0,-10 0,0-9,-3-7,-3 4,0-2</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2:50.2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23625 10488,'51'0,"-17"0,1 0,10 0,4 0,12 0,5 0,-18 0,1 0,2 0,7-2,1 0,2-1,-12 0,1 0,0-1,1 0,3-1,0 0,3-1,3-2,-3-1,5-2,2 0,1-2,-1 1,-4 1,1 0,-3 0,-1 0,1 0,3-1,-7 2,3-2,2 1,0-1,-1 0,-1 1,-2 0,9-2,-2 1,-1 0,-2 1,0-1,5 0,-3 0,1 1,0-1,-8 3,2 0,-1 0,-1 0,-5 0,6-3,-5 1,1 1,6 0,1 1,-7 1,-10 0,-3 0,4 3,-4 1,-6-3,-10 6,-8-3,-2 4,-8-8,1-4,-5 2,0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2:51.80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23909 11827,'40'0,"9"0,8 0,7-4,-20 1,1 0,-6-2,1 0,11-1,4 0,-8 0,3 0,2-1,8 1,1 0,1-1,-14 1,-1-1,1 0,5 0,-1 0,4 0,3 0,1 0,-3 0,-3 0,3-1,-3 0,-1 0,5 0,-5 0,4-1,2 0,0 0,-2 0,-4 1,6 0,-3 0,-2 1,1-2,1-1,0-1,0 0,0 0,0 2,-1-1,1 1,1-1,-3 0,2-1,1-1,-1 1,-3 0,3-1,-4 1,1-1,3 1,-3 1,3-1,1 0,-2 1,-5 1,4-1,-4 1,1 1,13-2,1 1,-6 1,-10 2,-3 1,12-1,-7 1,-13 1,-3 4,-25 0,-1 0,-3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1.416"/>
    </inkml:context>
    <inkml:brush xml:id="br0">
      <inkml:brushProperty name="width" value="0.08571" units="cm"/>
      <inkml:brushProperty name="height" value="0.08571" units="cm"/>
      <inkml:brushProperty name="color" value="#00A0D7"/>
    </inkml:brush>
  </inkml:definitions>
  <inkml:trace contextRef="#ctx0" brushRef="#br0">79 59 12287,'-13'-6'0,"2"-3"0,2-2 0,1 7 0,1-3 0,5 3 0,-4-3 0,3 5 0,-5-6 0,5 8 0,-5 0 0,16 0 0,6 0 0,-4 0 0,3 0 0,1 2 0,-4 4 0,8-4 0,-5 5 0,4 2 0,3-3 0,0 7 0,-1-6 0,-6-1 0,0-6 0,-8 3 0,1 3 0,-4-4 0,-2 7 0,0-9 0,0 0 0,-8 0 0,5 0 0,-5 0 0,8 0 0,0 0 0,0 9 0,0-5 0,0 9 0,-7 0 0,-1 7 0,-3-1 0,4-6 0,-4 1 0,2 1 0,-4-4 0,5 0 0,-3-3 0,6 1 0,-1-3 0,4-1 0,0 6 0,-5-3 0,5-1 0,-7-7 0,9 0 0,0 0 0,9 0 0,4 0 0,-2 0 0,2 0 0,2 0 0,3 0 0,1 0 0,1 0 0,-7 0 0,0 0 0,2 0 0,3 0 0,-5 0 0,0 0 0,2 0 0,-4 2 0,2 5 0,-9 4 0,3 8 0,-5 1 0,-2-7 0,0 0 0,-2 2 0,-5 3 0,-4 1 0,-8-1 0,1-3 0,5-2 0,-4-2 0,4 4 0,-5-4 0,-1-2 0,-1 4 0,1-7 0,-1-1 0,0-3 0,1-2 0,-1 0 0,7 0 0,0 0 0,6 0 0,-3-2 0,1-5 0,2 3 0,7-9 0,-8 8 0,-3-3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3:03.0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10298 12771,'57'0,"-19"0,5 0,18 0,3 0,-21 0,1 0,3 0,4 0,6 0,0 0,-2 0,2-2,-2-1,3 1,-2 2,4 0,0 0,-5-1,-6-2,-3-1,4 0,1 1,4 0,4 0,-1 0,-3 1,2 0,-3 0,1 0,3 0,0-1,3 0,2 0,-2 1,-4 0,-1 1,-3 2,-2-1,-1 0,8 0,-1 0,-1 0,-7 0,-1 0,3 0,1 0,5 0,-1 0,-2 0,1 0,-2 0,2 0,11 0,1 0,-5 0,-5 0,-5 0,-10 0,-2 0,4-2,-2-1,17 2,-23-1,3 0,5 1,-1 2,-10-1,1 0,13 0,-2 0,3 0,-10 0,-2 0,0 0,19 0,-8 0,-2 0,15 0,-15 0,16 0,-22 0,21 0,-20 0,17 0,-14 0,11 0,-5 0,-12-2,0 0,22 1,-23-2,2 1,11 2,1 0,-5 0,0 0,10 0,2 0,3 0,-3 0,-19 0,0 0,21 0,0 0,-25 0,-1 0,7 0,0 0,14 0,1 0,0 0,-18 0,0 0,22 0,-15 0,-1 0,4 0,18 0,-30 0,-1 0,21 0,-3 0,-1 0,-2 0,0 0,-1 0,1 0,-6 0,-1 0,1 0,12 0,-14 0,-12 0,3 0,-15 0,-4 0,-3 0,-1 0,0 0,0 0,2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3:05.7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10649 14040,'43'0,"0"0,-5 0,-1 0,10 0,2 0,11 0,2 0,-7 0,-1 0,-9 0,2 0,-2 0,9 1,-1-2,2-3,0-2,5 2,5 0,-4-3,4-2,-3 2,-14 2,-3 1,5-1,10-1,7-2,0 0,-7 1,-10 2,-5 1,3-1,-1-2,2-1,2 1,-2 0,15 0,0 1,-4 0,-13-1,-2 1,4 0,4 1,6 1,-1-1,-7 1,11-1,-3-1,-6 2,2 0,-4 0,1 1,-2 0,4-2,-1 0,-4 4,2 1,14-5,-1 0,-14 2,0 0,0 1,3 0,-5 0,-1 0,-3 0,10-1,-1 1,-11 2,-2-1,-4-1,-2 0,25 2,5 0,-27 0,0 0,-4 0,2 0,24 0,1 0,-19 0,1 0,16 0,0 0,-15 0,-2 0,-7 0,-2 0,26 0,-23 0,-1 0,22 0,-8 0,0 0,6 0,-20 0,1 0,1 0,0 0,12 0,-14 0,-1 0,15 0,-4 0,-1 0,12 0,-23 0,27 0,-38 0,20 0,-26 0,14 0,-15 0,5 0,-5 0,-5 0,4 0,-1 0,2 0,5 0,-6 0,6 0,-9 0,2 0,-3 0,1 0,2 0,-3 0,0 0,0 0,0 0,2 0,0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3:13.3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24217 13101,'54'0,"-9"0,3 0,-5 0,0 0,20 0,0 0,-13 0,2 0,2 0,6 0,-2 0,-8 0,-1 0,6 0,1 0,6 0,4 0,-1 0,-3 0,-1 0,-2 0,0 0,6 0,-12 0,5 0,2 0,1 1,-1-1,-1-1,-5 1,4-3,-4 1,-1-2,0 1,1 1,2 0,1 1,-1 0,0-1,-2-1,4-3,-3-2,0 0,0 1,5 3,-1 0,1 1,0-2,-3-2,-2 0,2 0,3 0,1 2,4 0,1 1,-2 0,-6-1,9-2,-5 0,0 0,-7 2,1 0,0 1,-5-1,-3 1,-2 0,-1 0,0 1,0 1,-1 0,11-3,-1 0,10 2,-2 0,-12 0,-2 1,4-1,-2 2,-15 1,0 0,8 0,-1 0,13 0,-13 0,-2 0,-1 0,7 0,-5 0,-12 0,16 0,-16 0,9 0,-11 0,-3 0,-5 0,-5 0,1 0,-5 0,-4-5,-3-5,-3-3,0 3,0 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07.492"/>
    </inkml:context>
    <inkml:brush xml:id="br0">
      <inkml:brushProperty name="width" value="0.04286" units="cm"/>
      <inkml:brushProperty name="height" value="0.04286" units="cm"/>
      <inkml:brushProperty name="color" value="#E71224"/>
    </inkml:brush>
  </inkml:definitions>
  <inkml:trace contextRef="#ctx0" brushRef="#br0">396 711 12287,'13'-1'0,"1"-1"0,1-1 0,-4 0 0,3 0 0,-2-1 0,2-2 0,-2 1 0,-1-2 0,-1 0 0,3-2 0,-1-1 0,1 0 0,-3-5 0,1 3 0,0-2 0,0 1 0,-1 3 0,-2-1 0,-2 1 0,-1 0 0,1 1 0,1-2 0,-1 1 0,-1-1 0,-3 4 0,2-3 0,-2 0 0,1 2 0,0-1 0,-3 0 0,0 1 0,0-3 0,0 1 0,0-3 0,0 1 0,0-1 0,0 3 0,0-3 0,0 1 0,0 2 0,-3 2 0,0-1 0,1 1 0,-2 0 0,3 0 0,-2 0 0,-1 0 0,3 3 0,-2-1 0,-1 0 0,2 0 0,-2 0 0,0 0 0,1 4 0,0-4 0,2 3 0,-3-1 0,1 0 0,2-2 0,-2 1 0,0 0 0,0 0 0,1-1 0,-1-2 0,-1 0 0,0 0 0,-3 0 0,3 0 0,-2 0 0,0 0 0,-1 0 0,-2-3 0,-1 1 0,-1-1 0,-2-1 0,2 2 0,-2-2 0,-1 0 0,-2 2 0,2 1 0,0 2 0,-2 1 0,2 0 0,-1 1 0,-3-2 0,-1 2 0,1 2 0,3 2 0,0 1 0,-2 0 0,0 0 0,1 0 0,2 1 0,-1 2 0,1 2 0,-1 2 0,-1 1 0,0 1 0,0 2 0,5-2 0,1 2 0,-1-2 0,0 2 0,3-1 0,-1 3 0,1-1 0,1 1 0,1-4 0,-1 3 0,1 0 0,0 1 0,1 0 0,-2-1 0,1 0 0,0-2 0,2 1 0,-2 0 0,3 0 0,-1 1 0,3-3 0,-1 1 0,0 0 0,-1 1 0,2-2 0,-2 2 0,3-2 0,0-1 0,0 2 0,0 1 0,0 0 0,0 1 0,0-3 0,0 2 0,0 0 0,3 0 0,-2-1 0,3-1 0,-2 1 0,1 1 0,1 0 0,-2-3 0,4 0 0,-3 0 0,1 0 0,-1 0 0,-1 0 0,2-2 0,-2-1 0,0 1 0,2 1 0,-1 1 0,2 0 0,-1 1 0,-1-2 0,1-2 0,-3 2 0,5-1 0,-3 1 0,2 1 0,-1 0 0,3-1 0,-2-2 0,-2 3 0,2-3 0,0 2 0,1 0 0,-1-1 0,-2 0 0,1-2 0,1-1 0,-1 1 0,1-1 0,1-1 0,-1 1 0,2-1 0,0-1 0,1 1 0,1 1 0,2-1 0,-1-1 0,2-1 0,1 0 0,-1 0 0,-1 0 0,2 0 0,1 0 0,-2 0 0,4 0 0,-3 0 0,2 0 0,1 0 0,1 0 0,1 0 0,2 0 0,1 0 0,0 0 0,7 3 0,1 2 0</inkml:trace>
  <inkml:trace contextRef="#ctx0" brushRef="#br0" timeOffset="1166">178 235 12287,'-4'0'0,"-4"-3"0,4-1 0,-2 1 0,1-1 0,3 2 0,-1 2 0,4 0 0,1 1 0,4 1 0,1-1 0,2 3 0,1-2 0,0 1 0,2 2 0,-1-1 0,1 0 0,1-1 0,2 1 0,-2-2 0,0 0 0,1 0 0,-4 2 0,3-2 0,-1 1 0,-3 1 0,0-3 0,-1 2 0,0 1 0,0-3 0,-3 5 0,-2 0 0,-3 1 0,-4 2 0,-4 1 0,-5 1 0,1 3 0,-1-1 0,-2 0 0,0 1 0,-2 0 0,0 3 0,-1 1 0,0 0 0,6-3 0,-4 3 0,4-3 0,2-1 0,4-5 0,0 2 0,4-4 0,1-3 0,2 0 0,4-2 0,3-2 0,0 0 0,0 0 0,1 0 0,1-1 0,1 0 0,-1-2 0,1 0 0,0 3 0,0 0 0,0 0 0,-1-2 0,3-1 0,-1 0 0,1 0 0,-3 2 0,0-2 0,-1 1 0,-1-1 0,1 3 0,-1-3 0,0 2 0,0 1 0,0 0 0,0 0 0</inkml:trace>
  <inkml:trace contextRef="#ctx0" brushRef="#br0" timeOffset="1330">460 452 12287,'-8'0'0,"1"1"0,1 2 0,0 2 0,5 0 0,-2 0 0,2 2 0,1 0 0,0 4 0,0-1 0,0 0 0,0-1 0,3-1 0,0 0 0,1 0 0,-1 0 0,4 0 0,-3 0 0,4 1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1.533"/>
    </inkml:context>
    <inkml:brush xml:id="br0">
      <inkml:brushProperty name="width" value="0.04286" units="cm"/>
      <inkml:brushProperty name="height" value="0.04286" units="cm"/>
      <inkml:brushProperty name="color" value="#E71224"/>
    </inkml:brush>
  </inkml:definitions>
  <inkml:trace contextRef="#ctx0" brushRef="#br0">211 89 12287,'-4'-4'0,"0"0"0,-1 1 0,-2 1 0,2-3 0,-3 2 0,3 0 0,0 3 0,-2 0 0,0 0 0,-1 0 0,0 0 0,3 0 0,-1 0 0,0 0 0,-1 4 0,-1 1 0,0 2 0,0 1 0,0 3 0,0 1 0,-1-1 0,1 1 0,0 2 0,0-1 0,1 0 0,2 1 0,-2-1 0,2 3 0,0 1 0,-1-1 0,5-3 0,-2 0 0,2-1 0,1 1 0,0-3 0,0 4 0,0 0 0,0 1 0,0 2 0,1-1 0,1 0 0,0 0 0,5-3 0,-3 1 0,1 0 0,1 1 0,-1-1 0,3-2 0,0 0 0,0-2 0,0 2 0,1-2 0,1 0 0,1-1 0,1-1 0,-2 0 0,4 0 0,1 0 0,2-2 0,1-2 0,1 1 0,-1-1 0,2-2 0,-2 2 0,1-2 0,1 1 0,-3 1 0,2-3 0,-2 2 0,-1-1 0,-2 1 0,1 0 0,0-1 0,-1-1 0,0-1 0,2 0 0,-2 0 0,-1 0 0,-2 0 0,3 0 0,0 0 0,1 0 0,-1-1 0,-2-2 0,1-2 0,-1-2 0,1 1 0,0 1 0,-1-1 0,0-2 0,-3 0 0,4 0 0,-1-1 0,1-1 0,-3 2 0,1-1 0,-2-1 0,-1 1 0,0-1 0,0 0 0,0-1 0,0 1 0,-3 1 0,0 1 0,-1-1 0,1-1 0,-3 0 0,3-3 0,-2 1 0,-1-1 0,2 2 0,-1-1 0,-2-1 0,0 1 0,-1 1 0,0-1 0,0-1 0,0 0 0,0 4 0,0-2 0,-1 1 0,-1-1 0,0 0 0,-4-3 0,0 3 0,-1-1 0,2 2 0,-1-3 0,0 2 0,-1 1 0,1 0 0,1 0 0,-1 0 0,-1 0 0,1 1 0,1 1 0,-1 0 0,-2-1 0,3 1 0,0 0 0,-2 0 0,0 0 0,-1 3 0,0-1 0,0 0 0,0-1 0,-1 2 0,-2-1 0,-2 0 0,3 0 0,0-1 0,0 3 0,1 0 0,2 2 0,0 1 0,-2-1 0,0-1 0,-3 1 0,2 2 0,-1 0 0,-1 0 0,2 0 0,-2 0 0,-1 0 0,1 0 0,1 0 0,-1 0 0,-1 1 0,0 1 0,4-1 0,-2 2 0,1-2 0,-1-1 0,2 1 0,-2 0 0,3 2 0,-1-1 0,-1 1 0,-1 0 0,0 0 0,0 0 0,2-2 0,-2 3 0,1-1 0,-1-1 0,2 5 0,-1-3 0,0 1 0,-1 1 0,2-2 0,-2 3 0,2-2 0,1 1 0,0 1 0,1 1 0,1 0 0,0 1 0,2 0 0,-2 0 0,4 2 0,-3 7 0,1-1 0</inkml:trace>
  <inkml:trace contextRef="#ctx0" brushRef="#br0" timeOffset="1238">219 267 12287,'-8'-6'0,"0"1"0,0 2 0,-1-2 0,5 3 0,1-1 0,6 3 0,2 3 0,3 3 0,0 1 0,2 1 0,2 1 0,1 1 0,0 3 0,2 2 0,0 0 0,-2-2 0,0 0 0,4 3 0,-2-2 0,-2-1 0,2 1 0,-2 1 0,0-1 0,1 0 0,-3-3 0,1 1 0,0 0 0,-2-2 0,-1-2 0,-2-2 0,-1-1 0,-1-2 0,-3 0 0,2-3 0,-4-4 0,0 0 0</inkml:trace>
  <inkml:trace contextRef="#ctx0" brushRef="#br0" timeOffset="1480">420 267 12287,'-3'-8'0,"1"3"0,-3 2 0,2-1 0,0 3 0,3-2 0,0 6 0,-3 2 0,0 4 0,-2 1 0,-1 4 0,-1 1 0,-2 2 0,-1 2 0,-1 2 0,-2 0 0,1 0 0,1-1 0,-1 1 0,1-3 0,3 1 0,1-2 0,2-1 0,-2-6 0,5 0 0,0 0 0,1-1 0,1-3 0,0 0 0,7-4 0,2 1 0</inkml:trace>
  <inkml:trace contextRef="#ctx0" brushRef="#br0" timeOffset="1682">517 444 12287,'5'0'0,"-2"0"0,0 1 0,-1 2 0,1 1 0,-3 4 0,0 0 0,0 0 0,0 0 0,0 1 0,0-1 0,4 3 0,0 2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7.231"/>
    </inkml:context>
    <inkml:brush xml:id="br0">
      <inkml:brushProperty name="width" value="0.04286" units="cm"/>
      <inkml:brushProperty name="height" value="0.04286" units="cm"/>
      <inkml:brushProperty name="color" value="#33CCFF"/>
    </inkml:brush>
  </inkml:definitions>
  <inkml:trace contextRef="#ctx0" brushRef="#br0">161 89 12287,'-8'-4'0,"4"-1"0,0 3 0,1 0 0,2-2 0,-3 2 0,1 0 0,2-1 0,-3-1 0,4 0 0</inkml:trace>
  <inkml:trace contextRef="#ctx0" brushRef="#br0" timeOffset="929">32 154 12287,'-3'8'0,"1"-3"0,-3 1 0,2 0 0,1 1 0,-1 1 0,0 0 0,0 0 0,0 0 0,2 0 0,-2 0 0,2 0 0,1 1 0,0 1 0,0 1 0,0 0 0,0 0 0,0-2 0,0 3 0,0 0 0,0 1 0,0 0 0,1-1 0,1 1 0,0-1 0,4-1 0,-3 2 0,2-1 0,1 1 0,-1-3 0,0 1 0,1 0 0,1 0 0,0-1 0,0-2 0,2 1 0,0-1 0,1-3 0,0-1 0,0 1 0,0-1 0,3-1 0,-1 2 0,2-2 0,-1-1 0,1-1 0,2-1 0,0 0 0,0 0 0,0 0 0,-1 0 0,0 0 0,-2 0 0,0 0 0,3 0 0,-1 0 0,1 0 0,-4 0 0,4 0 0,-1 0 0,0 0 0,1-3 0,0 0 0,-1 1 0,1-2 0,-4 3 0,3-2 0,-2 0 0,0 0 0,-2-2 0,1 1 0,1 1 0,-1-1 0,-1-2 0,2 1 0,-2-3 0,-1 0 0,-1 0 0,-1 0 0,0-1 0,0-1 0,-2 0 0,-1-3 0,0 1 0,0-1 0,2 2 0,-3-1 0,1-1 0,-2 1 0,-2 4 0,1-2 0,1-1 0,-1-1 0,-1 2 0,-1-3 0,0 0 0,0 1 0,0 1 0,0-1 0,0 0 0,0 2 0,0 0 0,-1 1 0,-1-1 0,-1 1 0,-3 3 0,1-4 0,-3 1 0,0-1 0,0 1 0,0-1 0,0-1 0,-1 0 0,-1 3 0,0-1 0,0-1 0,0 1 0,0-2 0,-2 2 0,0 1 0,2 2 0,-2 1 0,1 0 0,-3 0 0,2-1 0,-1 3 0,1 1 0,-1-2 0,2 3 0,-1-2 0,-1 3 0,1 0 0,-2 0 0,-1 0 0,1 0 0,0 0 0,1 0 0,-2 2 0,0 2 0,2 0 0,2-1 0,-1 1 0,0 1 0,2-1 0,-2-1 0,2 2 0,0-1 0,1 1 0,1-1 0,0 2 0,0 0 0,0 0 0,-1-2 0,0 2 0,-1 0 0,0 1 0,3 1 0,-4 0 0,2 0 0,1 0 0,0 1 0,0-1 0,0 0 0,0 0 0,0 0 0,-1 0 0,-2 0 0,5 0 0,-2 0 0,1 0 0,3 0 0,-2 0 0,2-1 0,0 0 0,1-2 0,0 0 0,3 4 0,0-1 0,1 0 0,2 0 0,5 0 0,4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9.093"/>
    </inkml:context>
    <inkml:brush xml:id="br0">
      <inkml:brushProperty name="width" value="0.04286" units="cm"/>
      <inkml:brushProperty name="height" value="0.04286" units="cm"/>
      <inkml:brushProperty name="color" value="#33CCFF"/>
    </inkml:brush>
  </inkml:definitions>
  <inkml:trace contextRef="#ctx0" brushRef="#br0">9 9 12287,'-5'-4'0,"2"0"0</inkml:trace>
  <inkml:trace contextRef="#ctx0" brushRef="#br0" timeOffset="208">1 1 12287,'8'7'0,"-1"-1"0,-1 0 0,0 0 0,0 1 0,1 1 0,1 0 0,0 0 0,0 1 0,0-1 0,1 1 0,-1 1 0,0-1 0,-1 2 0,-1-2 0,-1-1 0,1 0 0,1 0 0,-1-1 0,0-1 0,-4 0 0,4-3 0,-4 3 0,1-5 0,-3 2 0,4-3 0,0 0 0</inkml:trace>
  <inkml:trace contextRef="#ctx0" brushRef="#br0" timeOffset="450">49 130 12287,'-8'13'0,"0"2"0,0-1 0,3-3 0,0 0 0,1-2 0,-1 2 0,3-2 0,0 2 0,1-2 0,1-4 0,1 0 0,1-2 0,3 0 0,3-3 0</inkml:trace>
  <inkml:trace contextRef="#ctx0" brushRef="#br0" timeOffset="805">194 227 12287,'9'1'0,"-1"0"0,0 2 0,-3 0 0,0-3 0,2-1 0,0-2 0,-2-1 0,1-5 0,-1-1 0,-1-1 0,3 0 0,-4 1 0,1-1 0,-1 1 0,0 1 0,-3 1 0,0 0 0,0 0 0,-1 3 0,-1 0 0,-4 2 0,-1 1 0,1 1 0,-1 1 0,-2 1 0,0 1 0,-1 3 0,1 3 0,-1 1 0,0 2 0,6-2 0,-4 1 0,1-1 0,3-1 0,-1 0 0,4 1 0,-2-1 0,0 0 0,3 0 0</inkml:trace>
  <inkml:trace contextRef="#ctx0" brushRef="#br0" timeOffset="1095">178 9 12287,'-8'8'0,"0"0"0,2 1 0,-1 2 0,-2 2 0,0 3 0,-4 1 0,1 1 0,-2 2 0,1 3 0,-1-1 0,-1 3 0,1-3 0,0-3 0,8-3 0,1-2 0,3-8 0,2 1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22.918"/>
    </inkml:context>
    <inkml:brush xml:id="br0">
      <inkml:brushProperty name="width" value="0.04286" units="cm"/>
      <inkml:brushProperty name="height" value="0.04286" units="cm"/>
      <inkml:brushProperty name="color" value="#33CCFF"/>
    </inkml:brush>
  </inkml:definitions>
  <inkml:trace contextRef="#ctx0" brushRef="#br0">41 186 12287,'-7'15'0,"0"0"0,2 1 0,2-3 0,-2 5 0,0 0 0,0-1 0,2 0 0,3-1 0,0 1 0,0 2 0,0 0 0,0 4 0,0-2 0,3 2 0,-1-4 0,3 0 0,2-2 0,0-1 0,1 0 0,0 0 0,1-2 0,2-1 0,-2-3 0,4 1 0,-1-2 0,1-1 0,0 0 0,3-1 0,-2-1 0,-1-4 0,4 2 0,1-1 0,1-2 0,1 0 0,-3-1 0,3 0 0,-1-1 0,3-1 0,-4 1 0,0-3 0,0 2 0,-1-1 0,1-3 0,-1 0 0,1-1 0,-1-1 0,-1-1 0,3-1 0,-2-1 0,-1 2 0,-3-1 0,0-1 0,-1-2 0,1-3 0,-3 0 0,3 1 0,-1 1 0,-2 0 0,0 1 0,-1-3 0,-1-1 0,2 1 0,-4 0 0,2 0 0,-2 1 0,-2 1 0,3-1 0,-5 3 0,0-2 0,-1 1 0,-1 2 0,0-2 0,0 1 0,0-1 0,-1 4 0,-2-3 0,-2 1 0,-2 0 0,-1-3 0,0 1 0,-1 0 0,-2 0 0,2 2 0,-2-2 0,1 2 0,0 1 0,0 1 0,-3 1 0,1 0 0,-1 0 0,2 0 0,-1 0 0,-1-1 0,1 1 0,-2 3 0,-1 1 0,1-1 0,0 1 0,4 1 0,-4-2 0,1 2 0,0 1 0,-2 1 0,2 1 0,1 0 0,1 0 0,-1 0 0,-1 1 0,0 1 0,-1 1 0,3 3 0,-1-1 0,-1 2 0,1 1 0,-2-2 0,-1-1 0,2 1 0,2 2 0,1 0 0,0 0 0,-1 0 0,-2 0 0,3 0 0,-1 0 0,2 0 0,1 0 0,0 0 0,0 0 0,0 0 0,0 0 0,3 0 0,0 0 0,1 1 0,-1-1 0,2 1 0,-4 0 0,0 2 0,1-1 0,0 0 0,-1 0 0,0 1 0,2 2 0,3-2 0,-1 1 0,3 0 0,0-2 0,0-1 0,3-2 0,3-2 0,4 2 0,3-2 0</inkml:trace>
  <inkml:trace contextRef="#ctx0" brushRef="#br0" timeOffset="710">234 234 12287,'13'0'0,"-2"0"0,-2 0 0,0 3 0,0-1 0,3 0 0,1-1 0,-4 2 0,2-1 0,-1 0 0,1-1 0,-1-1 0,2 0 0,0 1 0,-2 2 0,-4-2 0,-1 1 0,-3 0 0,0 1 0,-4 2 0,-3 2 0,-6 2 0,-2 1 0,-4 2 0,-1 0 0,0 2 0,-3 2 0,1 0 0,3 0 0,-1-2 0,3-2 0,1 1 0,0-1 0,4-2 0,-2 1 0,2-2 0,3-1 0,4 0 0,1 0 0,2-1 0,2-1 0,4-4 0,2-1 0,2-1 0,1 0 0,2 0 0,0 0 0,3-1 0,-2-1 0,-1 0 0,2-4 0,2 3 0,0-2 0,-2-1 0,-1 2 0,1-2 0,0 1 0,-2 0 0,-3-1 0,1 2 0,-2 1 0,-1-1 0,-3 2 0,0 1 0,-1-1 0,1-1 0,-3 0 0,1 1 0,1-1 0,-3 0 0,4 3 0,-1-3 0,-1 2 0,-1-3 0,1 1 0,-1 2 0,-2-2 0,-1 6 0,-1 2 0,1 0 0,-3 0 0,2 1 0,-1 2 0,-1 0 0,2 0 0,0 0 0,-1 0 0,3 0 0,1-1 0,2-2 0,2-2 0,2-6 0,2-3 0,1-3 0,1-2 0,-2-2 0,-3 1 0,1 1 0,-1-1 0,-2 0 0,1 3 0,-2-2 0,-1 1 0,-1 1 0,-2 2 0,-2 1 0,-2 3 0,-5 3 0,-1 0 0,1 0 0,-1 6 0,-1 2 0,0 2 0,1 2 0,0-3 0,4 1 0,1 0 0,0 1 0,4-2 0,-1 3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5.411"/>
    </inkml:context>
    <inkml:brush xml:id="br0">
      <inkml:brushProperty name="width" value="0.04286" units="cm"/>
      <inkml:brushProperty name="height" value="0.04286" units="cm"/>
      <inkml:brushProperty name="color" value="#FFC114"/>
    </inkml:brush>
  </inkml:definitions>
  <inkml:trace contextRef="#ctx0" brushRef="#br0">0 485 12287,'5'0'0,"0"0"0,1 0 0,-2 0 0,0 0 0,2 0 0,1 0 0,2 0 0,1 0 0,1 0 0,-1 0 0,1-1 0,0-1 0,0 0 0,-1-1 0,2 3 0,0 0 0,2 0 0,-2 0 0,0 0 0,0 0 0,2 0 0,-2 0 0,0 0 0,0 0 0,-1 0 0,0 0 0,-1 0 0,2 0 0,1 0 0,-1 0 0,-1 0 0,0 0 0,0 0 0,-1 0 0,2 0 0,1 0 0,0-3 0,1 2 0,1-1 0,0 1 0,2 1 0,-4-2 0,2-1 0,0 2 0,0 0 0,2-1 0,4-1 0,-1 2 0,-1 0 0,-3-2 0,3 1 0,-1 1 0,0 0 0,-1 1 0,1 0 0,1-1 0,-1-1 0,-2 1 0,1-2 0,-2 3 0,-1 0 0,0 0 0,1 0 0,-1 0 0,0 0 0,1 0 0,-1 0 0,0 0 0,1 0 0,0 0 0,0 0 0,1-1 0,0-2 0,-5 3 0,5-3 0,-1 2 0,0 1 0,-3 0 0,3 0 0,0-2 0,0 0 0,-1-1 0,1 3 0,0 0 0,-1 0 0,-4 0 0,5-1 0,-2 0 0,1-2 0,0 1 0,0 2 0,-1 0 0,1 0 0,-3 0 0,3 0 0,0 0 0,-1 0 0,-1 0 0,-1 0 0,0 0 0,1 0 0,-1-1 0,1 0 0,0-2 0,-2 2 0,2 0 0,-3 1 0,0 0 0,-1 0 0,0 0 0,1 0 0,0 0 0,0 0 0,0 1 0,0 0 0,3 2 0,-1-1 0,-1-2 0,0 0 0,-3 0 0,1 0 0,1 0 0,-1 0 0,0 1 0,0 0 0,2 2 0,-5-1 0,2-2 0,0 0 0,-1 0 0,1 0 0,0 0 0,0 0 0,1 0 0,-1 0 0,0 0 0,-3 0 0,-1 0 0,-3 0 0,0 0 0,-3 0 0,2 0 0,-2 0 0,3 0 0,0 0 0,-3 0 0,-1 0 0</inkml:trace>
  <inkml:trace contextRef="#ctx0" brushRef="#br0" timeOffset="1580">1539 370 12287,'4'0'0,"0"1"0,-4 1 0,0-1 0,0 2 0,2-2 0,1 1 0,1 0 0,-2 0 0,2-1 0,0 1 0,0 0 0,-1 1 0,2-1 0,0 0 0,2 3 0,0-2 0,0 0 0,0 1 0,0 0 0,0-1 0,0-1 0,1 1 0,-4-1 0,1 2 0,1-1 0,-3 0 0,0-1 0,0 0 0,-2 1 0,2-3 0,-3 0 0,0 0 0,-3 0 0,2 0 0,-3 0 0,2 0 0,-3 0 0,-1 2 0,-2 1 0,-1 1 0,0 2 0,-4 0 0,1 1 0,-2 0 0,-3 1 0,2-1 0,-2 0 0,2 0 0,1 0 0,2-2 0,3-1 0,1-1 0,4 0 0,2 0 0,4-3 0,2 4 0</inkml:trace>
  <inkml:trace contextRef="#ctx0" brushRef="#br0" timeOffset="2467">444 41 12287,'7'9'0,"1"2"0,-1 0 0,-3-2 0,-1 2 0,-1 1 0,1-1 0,-1-2 0,-2 2 0,0 0 0,0 1 0,0-6 0,0 1 0,0 0 0,1-4 0,1 2 0,0-4 0,3-1 0,-1-3 0,3-4 0,-2 0 0,0-1 0,0 0 0,2 0 0,0-2 0,-1 1 0,0 1 0,-2 1 0,-1 0 0,3 3 0,-1 2 0,1 1 0,1 2 0,0 1 0,-3 2 0,-1 3 0,0 1 0,-1 2 0,3-2 0,-3 1 0,1-1 0,0-1 0,-2 1 0,1-1 0,-1 0 0,2-3 0,2-2 0,-1-2 0,0-2 0,0-4 0,0-2 0,0 0 0,1-3 0,0 2 0,1-1 0,-1-2 0,1 3 0,-1-1 0,0 0 0,-1 1 0,0-2 0,-1 1 0,-1 1 0,1 0 0,-1 0 0,0-3 0,-1 4 0,-1 0 0,0 2 0,0 3 0,0 3 0,0 5 0,-3 1 0,-1 1 0</inkml:trace>
  <inkml:trace contextRef="#ctx0" brushRef="#br0" timeOffset="2634">723 191 12287,'0'7'0,"0"0"0,0 1 0,0-1 0,0 0 0,0 0 0,4 0 0,0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9.491"/>
    </inkml:context>
    <inkml:brush xml:id="br0">
      <inkml:brushProperty name="width" value="0.04286" units="cm"/>
      <inkml:brushProperty name="height" value="0.04286" units="cm"/>
      <inkml:brushProperty name="color" value="#FFC114"/>
    </inkml:brush>
  </inkml:definitions>
  <inkml:trace contextRef="#ctx0" brushRef="#br0">1089 87 12287,'4'-3'0,"2"-1"0,-4-4 0,0 1 0,1 0 0,-1 2 0,2 1 0,0-1 0,0 1 0,-2-3 0,1 6 0,-3-4 0,0 4 0,-1 1 0,-1 4 0,-2 3 0,-4 1 0,1 1 0,-3 3 0,1 0 0,-3 1 0,0 3 0,-2-1 0,0 3 0,-1 1 0,-2 2 0,-2 0 0,0 4 0,-2 1 0,-2 2 0,-2 1 0,1 0 0,-1 0 0,-1 1 0,-2-2 0,3-2 0,-3 1 0,0-1 0,0 1 0,-1 0 0,1 4 0,-2 3 0,-1 2 0,1-2 0,-2-2 0,1 1 0,1 0 0,2-6 0,-3-1 0,2-1 0,0 1 0,0-2 0,1 7 0,-1-1 0,1-1 0,-1 1 0,2-1 0,1-1 0,3-3 0,5-6 0,-1 0 0,3-4 0,2-3 0,5-2 0,2-3 0,0-2 0,1 0 0,2-4 0,1 3 0,4-5 0,2-2 0,5-2 0,5-4 0,5-5 0,7-8 0,0-3 0</inkml:trace>
  <inkml:trace contextRef="#ctx0" brushRef="#br0" timeOffset="587">982 80 12287,'10'-4'0,"-1"3"0,2-3 0,0 0 0,0 0 0,2-1 0,3-2 0,0 0 0,0 0 0,-1 0 0,-1 2 0,-2 1 0,-3 0 0,-1 0 0,0 1 0,-1-1 0,-3 2 0,1 0 0,-3 1 0,1 2 0,-4 0 0,-1 2 0,1 2 0,-1 0 0,0 1 0,0 1 0,0 3 0,-2 0 0,0 1 0,0 2 0,2 1 0,-2 0 0,0 0 0,0 1 0,1 0 0,0 1 0,-1 1 0,3 1 0,0-2 0,1 1 0,3-2 0,1-1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5.792"/>
    </inkml:context>
    <inkml:brush xml:id="br0">
      <inkml:brushProperty name="width" value="0.08571" units="cm"/>
      <inkml:brushProperty name="height" value="0.08571" units="cm"/>
      <inkml:brushProperty name="color" value="#00A0D7"/>
    </inkml:brush>
  </inkml:definitions>
  <inkml:trace contextRef="#ctx0" brushRef="#br0">59 192 12287,'-13'0'0,"0"0"0,-2 0 0,6-2 0,3-5 0,6 5 0,6-5 0,5 7 0,11 5 0,4 1 0,-2 1 0,6-5 0,1 2 0,-1 3 0,1-1 0,4-3 0,-5 1 0,-2 2 0,-1 3 0,-8-4 0,1 1 0,-9 9 0,-3-4 0</inkml:trace>
  <inkml:trace contextRef="#ctx0" brushRef="#br0" timeOffset="160">0 447 12287,'20'0'0,"0"0"0,1 0 0,6 0 0,-4 0 0,10 0 0,2 0 0,2 0 0,2 0 0,0 0 0,1 0 0,-1 0 0,-9-9 0,7 7 0,-6-7 0</inkml:trace>
  <inkml:trace contextRef="#ctx0" brushRef="#br0" timeOffset="480">726 211 12287,'-14'20'0,"4"0"0,-1 1 0,0 6 0,0 1 0,-2 7 0,4-5 0,0-2 0,7 1 0,-4-5 0,4 2 0,10-9 0,5-10 0,7-5 0,6-2 0,2-11 0,7-6 0,-4-9 0,-3-5 0,-2 5 0,-6-5 0,-1 3 0,1 4 0,-9 0 0,-5 0 0,-3-2 0,-3 2 0,0 2 0,-3 5 0,-3 2 0,-7 2 0,-5 8 0,-1-1 0,-1 4 0,1 2 0,-3 2 0,-2 2 0,-2 7 0,2 6 0,8-6 0,6 13 0,-1 0 0,0-2 0,6 0 0,-1-3 0,4 3 0,2 4 0,0-13 0,0 13 0,0-15 0</inkml:trace>
  <inkml:trace contextRef="#ctx0" brushRef="#br0" timeOffset="645">980 564 12287,'20'0'0,"0"0"0,-1 0 0</inkml:trace>
  <inkml:trace contextRef="#ctx0" brushRef="#br0" timeOffset="861">1470 55 12287,'7'-13'0,"-1"-1"0,10 1 0,-12 3 0,7 5 0,-2 10 0,-3 14 0,-8 14 0,-2 4 0,-3 2 0,-2 9 0,5 6 0,-5 7 0,-2 5 0,7 1 0,-5-4 0,3 3 0,-1-3 0,-1-2 0,3-7 0,-1-6 0,1-9 0,3-13 0,2 3 0,0-10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1.483"/>
    </inkml:context>
    <inkml:brush xml:id="br0">
      <inkml:brushProperty name="width" value="0.04286" units="cm"/>
      <inkml:brushProperty name="height" value="0.04286" units="cm"/>
      <inkml:brushProperty name="color" value="#FFC114"/>
    </inkml:brush>
  </inkml:definitions>
  <inkml:trace contextRef="#ctx0" brushRef="#br0">29 121 12287,'-1'-5'0,"-1"1"0,-3-2 0,2 2 0,0-1 0,0 3 0,1-3 0,-2 3 0,2-3 0,1 2 0,-1-1 0,1 1 0,1-1 0,0 2 0,0-2 0,0 2 0,0 1 0,0-2 0,0 6 0,0 2 0,0 1 0,0 0 0,0 0 0,0 2 0,0 0 0,0 1 0,0-1 0,0 2 0,0-1 0,0 1 0,0 0 0,0 1 0,0-1 0,0 3 0,0-2 0,1 0 0,1-2 0,-1-1 0,1 0 0,-1-1 0,2-1 0,2-1 0,-1-2 0,0-5 0,0-2 0,0-3 0,1-5 0,2 1 0,0-1 0,0 0 0,1 0 0,-1-1 0,-1 1 0,-1 2 0,1 2 0,-2-2 0,0-2 0,2 4 0,-4 1 0,0 5 0,-2-1 0,0 6 0,0 2 0,0 1 0,1 1 0,1 0 0,0 0 0,1 1 0,-1-1 0,0 0 0,0 0 0,1 0 0,0 0 0,1-2 0,-1 0 0,2 0 0,-3 2 0,3-3 0,-1-2 0,4-4 0,-4-3 0,1-4 0,0 0 0,-1 0 0,1-2 0,-1 0 0,0-1 0,1 0 0,-1 1 0,0-2 0,0 1 0,0-1 0,-2 2 0,0 0 0,0 1 0,0 1 0,-1 1 0,1 1 0,-1 0 0,-1 2 0,0 0 0,0 4 0,0-2 0,0 6 0,0 1 0,0 3 0,0 3 0,0 1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4.104"/>
    </inkml:context>
    <inkml:brush xml:id="br0">
      <inkml:brushProperty name="width" value="0.04286" units="cm"/>
      <inkml:brushProperty name="height" value="0.04286" units="cm"/>
      <inkml:brushProperty name="color" value="#FFC114"/>
    </inkml:brush>
  </inkml:definitions>
  <inkml:trace contextRef="#ctx0" brushRef="#br0">29 115 12287,'5'0'0,"-1"0"0,-2 0 0,4 0 0,-2 0 0</inkml:trace>
  <inkml:trace contextRef="#ctx0" brushRef="#br0" timeOffset="1542">36 94 12287,'0'5'0,"0"-1"0,0 2 0,0 0 0,0 1 0,0-3 0,0 0 0,1-4 0,1 0 0,-1-1 0,2-2 0,0-1 0,-1 0 0,2-1 0,-1-1 0,2 2 0,-2 0 0,0-2 0,0 0 0,1 1 0,-3 0 0,2-1 0,1 0 0,-1-1 0,1 0 0,-1 0 0,-1 2 0,-2 0 0,0 0 0,0 1 0,-1 0 0,-1 0 0,1 1 0,-2 2 0,0-2 0,1 1 0,-2 2 0,0-1 0,-2-1 0,1 0 0,3 0 0,-3 2 0,-1 0 0,3 0 0,-2 0 0,2 0 0,-1 0 0,0 0 0,-2 2 0,1 0 0,3 4 0,-3-1 0,4 1 0,-3 1 0,1 0 0,2 1 0,-1-1 0,1 0 0,1 0 0,0 0 0,0 0 0,0 1 0,0-4 0,0 1 0,0 1 0,0 0 0,1 0 0,1 0 0,0-1 0,1-4 0,-1 3 0,0-1 0,1-2 0,0 3 0,1-1 0,0 0 0,1-3 0,1 0 0,-2 0 0,1 0 0,0 0 0,-1-1 0,0-1 0,-1-3 0,3 2 0,-2-7 0,3 2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15.515"/>
    </inkml:context>
    <inkml:brush xml:id="br0">
      <inkml:brushProperty name="width" value="0.04286" units="cm"/>
      <inkml:brushProperty name="height" value="0.04286" units="cm"/>
      <inkml:brushProperty name="color" value="#FFC114"/>
    </inkml:brush>
  </inkml:definitions>
  <inkml:trace contextRef="#ctx0" brushRef="#br0">73 280 12287,'-8'-1'0,"1"-1"0,0 0 0,0 0 0,2 1 0,0-2 0,3 2 0,-3-4 0,4 4 0,-3-3 0,4 4 0,0 0 0,-3 0 0,2 3 0,-4-1 0,3 0 0,-2-2 0,2 0 0,1 0 0,-2 0 0,3 0 0,1 0 0,1 0 0,2 0 0,3 0 0,1 0 0,2 0 0,-1 0 0,2 0 0,2-2 0,1 0 0,1-1 0,1 1 0,0-1 0,0-1 0,-1 2 0,-1 0 0,-1 0 0,-1 0 0,0 1 0,2-2 0,-1 0 0,-1 1 0,2 0 0,-3 2 0,2-1 0,1-1 0,-4 1 0,5-2 0,-2 3 0,1 0 0,0 0 0,0-1 0,1-1 0,2 0 0,-2-1 0,1 3 0,-2 0 0,1 0 0,-5 0 0,4-2 0,0 0 0,-1 0 0,2 1 0,-1 1 0,0 0 0,1 0 0,-1 0 0,0 0 0,-2 0 0,0 0 0,-2 0 0,2 0 0,0 0 0,2 0 0,-2 0 0,0 0 0,1 0 0,0 0 0,1 0 0,1 0 0,-1 0 0,0 0 0,1 0 0,1 0 0,1 0 0,-1 0 0,0 0 0,0-1 0,1 0 0,2-2 0,-3 1 0,3 2 0,-1 0 0,0 0 0,-1 0 0,2 0 0,1-1 0,0-1 0,0 1 0,-2-1 0,0 1 0,0 1 0,-1 0 0,1 0 0,1 0 0,-1 0 0,0-1 0,1 0 0,2-2 0,-1 2 0,-3 0 0,1 0 0,-1-1 0,-1 0 0,-2 0 0,3 2 0,0 0 0,-1 0 0,-4-3 0,4 1 0,0 0 0,-1 1 0,0 1 0,-2 0 0,1 0 0,0 0 0,-3 0 0,2 0 0,-1 0 0,-1 0 0,-1 0 0,1 0 0,0 0 0,0-3 0,1 2 0,2-1 0,-2 1 0,0 1 0,0 0 0,2 0 0,-2 0 0,0 0 0,0 0 0,3 0 0,-1 0 0,0 0 0,1-2 0,-2 0 0,1 0 0,0 1 0,-4 0 0,5 0 0,-3-2 0,-1 2 0,1 0 0,-4 1 0,3-1 0,0-1 0,-4 1 0,2-1 0,-1 1 0,0 1 0,0-1 0,0-1 0,-1 0 0,0 0 0,0 2 0,0 0 0,0-1 0,1-2 0,-1 3 0,0-3 0,-2 2 0,-1 1 0,2-3 0,-3 3 0,0-4 0,-3 1 0,0-2 0,0 1 0,-3 0 0,-2-2 0,1 0 0,0 1 0,-2 0 0,0 0 0,-1 1 0,-1-1 0,0-1 0,-1 0 0,0 1 0,-3 0 0,-1 1 0,0 0 0,-1-3 0,0 3 0,1 0 0,-2-1 0,3 2 0,-3-1 0,2 1 0,1 2 0,1-3 0,2 2 0,1 0 0,1 2 0,0 0 0,3 0 0,1 3 0,3-2 0,2 2 0,0 0 0,4-1 0,-1 2 0,2 0 0,2 0 0,0-3 0,2 2 0,0 0 0,0-1 0,-1 3 0,2-3 0,0 1 0,-1 0 0,2-2 0,-1 2 0,2-1 0,0 1 0,-2-1 0,-1-2 0,0 1 0,1 1 0,-4-1 0,2 1 0,-2 0 0,-1 0 0,0-1 0,0 2 0,-3 0 0,2-1 0,-4 3 0,1-3 0,-3 3 0,3 0 0,-2 2 0,2-3 0,-3-1 0,-1-1 0,-1 1 0,-1 2 0,-3-1 0,-3 1 0,-1 0 0,-2 2 0,-2 3 0,-2-1 0,-3 1 0,1 2 0,-5 2 0,-1 0 0,-1 1 0,2-4 0,0 1 0,1 0 0,3-1 0,4 0 0,4-4 0,0 0 0,5 0 0,4 0 0,7 1 0,3-1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18.078"/>
    </inkml:context>
    <inkml:brush xml:id="br0">
      <inkml:brushProperty name="width" value="0.04286" units="cm"/>
      <inkml:brushProperty name="height" value="0.04286" units="cm"/>
      <inkml:brushProperty name="color" value="#FFC114"/>
    </inkml:brush>
  </inkml:definitions>
  <inkml:trace contextRef="#ctx0" brushRef="#br0">0 176 12287,'0'-5'0,"0"0"0,1 3 0,1-1 0,0 0 0,0 1 0,-2-2 0,0 2 0,0-4 0,0 5 0,1-3 0,2 2 0,-3 1 0,4-2 0,-4 6 0,0 1 0,0 4 0,0 1 0,-1 0 0,-1 2 0,0 0 0,0 0 0,1-1 0,1 1 0,0 0 0,0 0 0,0-2 0,0 1 0,0-2 0,0-1 0,0 0 0,0 0 0,1-3 0,2-2 0,1-3 0,3-3 0,0-2 0,0-2 0,0-1 0,0 0 0,0 0 0,1 0 0,0-2 0,0 2 0,0-1 0,-2 0 0,-1 4 0,2-1 0,-2 1 0,0 0 0,-3 1 0,1 1 0,0 1 0,-2 0 0,2 6 0,-3 2 0,0 2 0,0 0 0,2 1 0,1 0 0,-1 2 0,1-1 0,-1-1 0,3 1 0,0 1 0,-1-1 0,1-4 0,-2-1 0,0 0 0,1 0 0,-1-2 0,-1 2 0,3 0 0,1-4 0,1-4 0,-1 0 0,1-1 0,-1-4 0,3-1 0,-1-1 0,-1 1 0,1-3 0,-1 1 0,0-1 0,0-1 0,0-2 0,0 1 0,1-2 0,-1 1 0,-3 0 0,0 1 0,0 0 0,0 1 0,-2 4 0,0-1 0,-1 0 0,-1 3 0,0 2 0,0 1 0,0 5 0,0 0 0,-2 0 0,-1 5 0,2 1 0,0 0 0,1 1 0,0 1 0,0 2 0,0 1 0,0 3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26.104"/>
    </inkml:context>
    <inkml:brush xml:id="br0">
      <inkml:brushProperty name="width" value="0.04286" units="cm"/>
      <inkml:brushProperty name="height" value="0.04286" units="cm"/>
      <inkml:brushProperty name="color" value="#FFC114"/>
    </inkml:brush>
  </inkml:definitions>
  <inkml:trace contextRef="#ctx0" brushRef="#br0">959 0 12287,'7'0'0,"1"0"0,-4 0 0,1 1 0,1 0 0,0 2 0,1-1 0,0-2 0,1 0 0,-4 3 0,1-1 0,1 0 0,-2-1 0,0 2 0,-3 1 0,-1 3 0,-1-3 0,-3 0 0,-1 0 0,1 0 0,-2-2 0,1 1 0,-2 0 0,3-2 0,-1 2 0,-1 1 0,0-3 0,-1 4 0,2-4 0,1 3 0,1-1 0,-3-2 0,5 2 0,-4-3 0,3 0 0,0 0 0,4 0 0,0 0 0,3 0 0,-1 0 0,4 0 0,-1 0 0,-2 0 0,-1 1 0,2 1 0,-2-1 0,1 1 0,0-1 0,1 0 0,-1 0 0,0 2 0,-2-1 0,1-1 0,-1 1 0,1 0 0,-1 3 0,0-4 0,-1 2 0,0 1 0,0 0 0,-2 3 0,-2 0 0,-1-1 0,-1-1 0,-1 1 0,-2-2 0,0 0 0,-3 3 0,1-3 0,0 0 0,1 0 0,1-3 0,0 2 0,-1-2 0,4 0 0,-1-1 0,-1 0 0,2 0 0,0 0 0,2 0 0,-4-3 0,2-1 0</inkml:trace>
  <inkml:trace contextRef="#ctx0" brushRef="#br0" timeOffset="1968">0 2076 12287,'4'-5'0,"-1"0"0,0 3 0,0-3 0,1 0 0,-2 1 0,3 0 0,1 0 0,0 0 0,1-1 0,1-2 0,2 0 0,2-1 0,1 1 0,2-2 0,1-2 0,1 0 0,3 0 0,-1-2 0,2 2 0,3-2 0,-3 2 0,2-1 0,0-1 0,-1-1 0,-1 2 0,-1-1 0,1-1 0,1-1 0,0 1 0,3-3 0,1 1 0,-1 0 0,-3-1 0,1-3 0,0 0 0,-1 3 0,4-2 0,-2 1 0,1 1 0,-1 0 0,-1 3 0,3-2 0,-1 0 0,-1-1 0,-3 4 0,1-3 0,0-1 0,-2 0 0,0 0 0,1-1 0,1-2 0,-1 0 0,0 2 0,1-3 0,-1 0 0,1 0 0,-2 2 0,0-1 0,0 0 0,0 2 0,0 2 0,1 0 0,-1 1 0,2-1 0,-5 5 0,2-3 0,-3 2 0,1 1 0,-3 1 0,2-3 0,-1-1 0,1 2 0,1-1 0,0-1 0,-1 2 0,-1 3 0,-1-1 0,1-1 0,2-1 0,2-3 0,-1 2 0,1-2 0,1-1 0,-2 1 0,2 2 0,-4 2 0,1 0 0,1-1 0,-6 4 0,3-3 0,-2 2 0,1-1 0,-3 2 0,-1 3 0,0-2 0,-1 2 0,2-1 0,-3-1 0,3 0 0,0 0 0,-2 2 0,2 0 0,1 0 0,-1-2 0,1 0 0,2 0 0,0 0 0,-3 0 0,2 2 0,-3 0 0,-2 0 0,0 1 0,0-2 0,-1 2 0,1-1 0,1 0 0,-1 3 0,2-3 0,-2 0 0,-1-2 0,2 3 0,1-1 0,-1-1 0,2 0 0,-3 1 0,1 0 0,0 0 0,1-2 0,-4 3 0,3-1 0,-1-1 0,0 0 0,0-1 0,0 0 0,-1 2 0,0 0 0,0 3 0,0-2 0,0 0 0,-3 0 0,2 1 0,-3-1 0,1 1 0,-2 0 0,3 1 0,-3 1 0,1-2 0,-3 3 0,1-1 0,1-1 0,0 1 0,2-2 0,-1 0 0,2 1 0,-4-1 0,2 0 0,1 2 0,-4-2 0,0 3 0,-4 1 0,-6 1 0,-2 1 0,-1 1 0,-2 1 0,-2 2 0,-2 1 0,-2 1 0,-1 0 0,-1 2 0,-2 0 0,0 0 0,1 0 0,-1 1 0,2-1 0,2-1 0,8-4 0,1 0 0,3-2 0,5-2 0,2-2 0,4 0 0,3 0 0,1 0 0,1-3 0,1-1 0,2 0 0,0-2 0,3 2 0,-1-1 0,1 0 0,-2 1 0,0-1 0,0 0 0,0-1 0,-1 3 0,1-1 0,0 0 0,0 0 0,1 1 0,2-2 0,-2 1 0,-3 0 0,0 0 0,0 2 0,0-1 0,0-1 0,-1 2 0,-1 0 0,0 1 0,-3 0 0,-1-1 0,-2 1 0,1-1 0,-1 1 0,2 1 0,-6 0 0,2 0 0,-2 0 0,3 0 0,0 0 0,0 3 0,0-1 0,0 3 0,0 0 0,0 1 0,0 2 0,0-1 0,-3 0 0,2 1 0,-3 1 0,0 1 0,0 1 0,1 0 0,-2 2 0,0-1 0,-1 1 0,1-1 0,0 0 0,-3 2 0,-3-3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29.340"/>
    </inkml:context>
    <inkml:brush xml:id="br0">
      <inkml:brushProperty name="width" value="0.04286" units="cm"/>
      <inkml:brushProperty name="height" value="0.04286" units="cm"/>
      <inkml:brushProperty name="color" value="#FFC114"/>
    </inkml:brush>
  </inkml:definitions>
  <inkml:trace contextRef="#ctx0" brushRef="#br0">0 111 12287,'1'-7'0,"0"2"0,2 0 0,-1 3 0,-2-1 0,0 3 0,0 1 0,0 1 0,0 2 0,0 3 0,0 1 0,0 2 0,0 1 0,0 3 0,0 1 0,0-1 0,0 0 0,1 1 0,1-1 0,0 0 0,0-3 0,-1-1 0,1-2 0,0-1 0,1-1 0,0-1 0,1-2 0,3-3 0,0-3 0,0-3 0,0-4 0,0-1 0,1 1 0,-1-3 0,0 2 0,0-1 0,0 0 0,0 3 0,1 0 0,-1 0 0,0 0 0,-2 1 0,-1-2 0,2 2 0,-3 3 0,0 1 0,-3 3 0,0 1 0,0 1 0,1 3 0,1 3 0,0 1 0,0 0 0,-2 3 0,1-2 0,2 1 0,-3-1 0,4-1 0,-2-1 0,0 0 0,2-2 0,-3-1 0,2 2 0,0-3 0,-1 0 0,0-3 0,2 0 0,-1-3 0,2-1 0,-1-3 0,1 0 0,0 0 0,0-3 0,2 1 0,-1-1 0,-1 0 0,1 1 0,-2-3 0,1 0 0,0 1 0,-1-3 0,1 3 0,-1-1 0,0 0 0,-2 3 0,-1-2 0,0 0 0,2 3 0,-1 0 0,-2 1 0,0-1 0,0 1 0,-2 4 0,-1 3 0,1 3 0,2 4 0</inkml:trace>
  <inkml:trace contextRef="#ctx0" brushRef="#br0" timeOffset="408">322 111 12287,'5'0'0,"0"0"0,0 0 0,2 0 0,0 0 0,0 0 0,-2 0 0,-1 0 0,2 0 0,-3 0 0,0 2 0,1 0 0,-4 2 0,3-2 0,-2 3 0,-2 1 0,-2 1 0,-1 0 0,-4 1 0,0-1 0,0 0 0,-1 0 0,3 0 0,-4 0 0,2 1 0,2-4 0,0 0 0,1-1 0,4 1 0,-2-3 0,-1 2 0,4-1 0,0-2 0,4 0 0,5-1 0,2 0 0,0-2 0,-1-2 0,3 2 0,1 0 0,1 0 0,-1-3 0,4 2 0,-2 0 0,-3-1 0,0 2 0,1-1 0,-2 0 0,-3 0 0,-1 3 0,-1-5 0,0 2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5.647"/>
    </inkml:context>
    <inkml:brush xml:id="br0">
      <inkml:brushProperty name="width" value="0.04286" units="cm"/>
      <inkml:brushProperty name="height" value="0.04286" units="cm"/>
    </inkml:brush>
  </inkml:definitions>
  <inkml:trace contextRef="#ctx0" brushRef="#br0">32 11 12287,'-9'-1'0,"0"-2"0,3 0 0,3-1 0,-1 4 0,4 2 0,1 1 0,2 4 0,3 2 0,3 3 0,-1 1 0,-1 1 0,0 1 0,4-2 0,0 2 0,3 1 0,-2 1 0,3 3 0,0-1 0,3-2 0,-2-3 0,1 4 0,2-1 0,1-1 0,-3 3 0,-1-5 0,1-1 0,-1-2 0,-3 0 0,1-2 0,-3-1 0,0-1 0,-4-5 0,0 2 0,-5-3 0,3-1 0,-9-5 0,1-2 0,-5-2 0,6-1 0,-2-1 0</inkml:trace>
  <inkml:trace contextRef="#ctx0" brushRef="#br0" timeOffset="260">325 53 12287,'-7'4'0,"0"3"0,0 4 0,-5 3 0,-2 4 0,-3 6 0,-6 2 0,-3 6 0,1-1 0,-1 0 0,2-3 0,4-1 0,2-1 0,4-3 0,3-2 0,1-4 0,3-3 0,4-2 0,2-5 0,2 0 0,2 1 0,3-3 0,5-1 0</inkml:trace>
  <inkml:trace contextRef="#ctx0" brushRef="#br0" timeOffset="713">398 335 12287,'0'7'0,"0"0"0,0 1 0,0 2 0,0 3 0,0 1 0,0-3 0,0-4 0,1 1 0,3 1 0,-2-2 0,5-1 0,1-1 0,1-3 0,-2-1 0,0-1 0,2 0 0,0 0 0,1-6 0,0-3 0,-2-5 0,-1-2 0,-2 2 0,2-2 0,-3-1 0,-3 1 0,-1 3 0,0-1 0,-1 4 0,-3 3 0,-1-1 0,-6 4 0,1 1 0,-1-2 0,1 4 0,-1-1 0,0 3 0,-3 2 0,6 6 0,-3-3 0,2 5 0,0 3 0,3 2 0,1 5 0</inkml:trace>
  <inkml:trace contextRef="#ctx0" brushRef="#br0" timeOffset="1010">754 231 12287,'10'0'0,"-3"0"0,0 0 0,1 1 0,2 2 0,0-2 0,2 3 0,0-3 0,2-1 0,4 0 0,-4 0 0,-1 0 0,-2 0 0,4 0 0,2 0 0</inkml:trace>
  <inkml:trace contextRef="#ctx0" brushRef="#br0" timeOffset="1153">764 335 12287,'11'0'0,"-1"0"0,2 0 0,2 0 0,3 0 0,3-4 0,1-2 0</inkml:trace>
  <inkml:trace contextRef="#ctx0" brushRef="#br0" timeOffset="1895">1151 84 12287,'11'1'0,"-1"3"0,2-3 0,1 2 0,2-1 0,1-2 0,-2 3 0,3 1 0,2-2 0,1-1 0,-4 3 0,-2 0 0,-3 1 0,0-1 0,-2 1 0,-2-1 0,-3 3 0,-3 2 0,-2-1 0,-3 1 0,-4 3 0,-5 0 0,1 3 0,-5-1 0,1 0 0,0 1 0,-1-3 0,0 4 0,2-4 0,0-2 0,5-2 0,-1 2 0,0 0 0,3-3 0,1 2 0,0-2 0,4 2 0,2-2 0,1 0 0,0 1 0,0-2 0,1 0 0,2-2 0,3 3 0,5-2 0,-1 1 0,4-4 0,0 2 0,0-3 0,1-1 0,-1 0 0,6 0 0,2 0 0,0 0 0,-2 0 0,-2-1 0,2-2 0,-1 0 0,-4-2 0,1 3 0,-1-2 0,-2 2 0,-2 1 0,0 0 0,-1-3 0,-3 3 0,0-2 0,-3-3 0,3-1 0,-5 1 0,2-1 0,-3 5 0,-2-3 0,-2 6 0,0 3 0,-2 2 0,3 4 0,-2 0 0,2 1 0,1 1 0,1 0 0,0 2 0,0-1 0,0-1 0,0-2 0,0 1 0,5-6 0,1-1 0,4-3 0,0-1 0,1-5 0,-2-3 0,-1-3 0,-1-3 0,-1-5 0,1 3 0,-2 0 0,-1 2 0,-3 2 0,2 2 0,-4-1 0,-3 1 0,-5 4 0,-1 2 0,-2 3 0,-1 1 0,0 1 0,0 3 0,-1 2 0,2-1 0,0 5 0,3-3 0,0 2 0,3 1 0,3 1 0,-1 4 0,4 1 0</inkml:trace>
  <inkml:trace contextRef="#ctx0" brushRef="#br0" timeOffset="2188">1810 199 12287,'11'0'0,"0"0"0,2 0 0,3 0 0,4 0 0,-1 0 0,6 0 0,0 0 0,-1 0 0,-3 4 0,-5-1 0,-1-1 0,-1 4 0,-3 0 0</inkml:trace>
  <inkml:trace contextRef="#ctx0" brushRef="#br0" timeOffset="2344">1810 356 12287,'7'0'0,"1"0"0,4 0 0,4 0 0,4-1 0,1-1 0,1-2 0,2 2 0,-2 1 0,9-4 0,-5-1 0</inkml:trace>
  <inkml:trace contextRef="#ctx0" brushRef="#br0" timeOffset="2603">2344 84 12287,'0'-6'0,"1"2"0,1 5 0,2 3 0,-2 7 0,0 1 0,1 5 0,1 3 0,2 3 0,-4 4 0,3 4 0,0 0 0,-4 6 0,4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9.807"/>
    </inkml:context>
    <inkml:brush xml:id="br0">
      <inkml:brushProperty name="width" value="0.04286" units="cm"/>
      <inkml:brushProperty name="height" value="0.04286" units="cm"/>
    </inkml:brush>
  </inkml:definitions>
  <inkml:trace contextRef="#ctx0" brushRef="#br0">1 185 12287,'0'20'0,"3"-2"0,2-1 0,-1 1 0,1-2 0,3-1 0,-1-6 0,1 0 0,-1-2 0,3-5 0,-3 0 0,2-4 0,1-4 0,1-6 0,-1 0 0,1-2 0,-1-4 0,-1 4 0,0 0 0,-2-1 0,-4 4 0,3-3 0,-1 2 0,-2 2 0,-3-1 0,1 5 0,1 5 0,2 7 0,1 2 0,-3 8 0,3 1 0,0-1 0,1 1 0,2 4 0,-1-1 0,1-3 0,2-1 0,-1-6 0,-1 1 0,-1-1 0,0-4 0,4-4 0,-1-4 0,1-5 0,-5-7 0,1-4 0,0-1 0,-1-2 0,2 0 0,-3 0 0,0 0 0,-1 0 0,0 2 0,-4 1 0,0-2 0,0 2 0,0 2 0,0 0 0,0 1 0,0 2 0,-4 2 0,0 0 0,-2 1 0,4 4 0,-3 6 0,5 6 0,0 4 0</inkml:trace>
  <inkml:trace contextRef="#ctx0" brushRef="#br0" timeOffset="271">377 289 12287,'0'11'0,"0"-1"0,1-1 0,2-1 0,0-1 0,2-3 0,-2 2 0,4-2 0,-1 0 0,1-5 0,0-3 0,-1-3 0,3-2 0,-3-1 0,1-1 0,0 1 0,-5-1 0,2 1 0,-3-1 0,-1 1 0,0-1 0,0 1 0,-1 1 0,-3 2 0,2 2 0,-5 5 0,-1 0 0,0 5 0,0 2 0,1 2 0,3 1 0,-3 1 0,5-1 0,-3 1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36.118"/>
    </inkml:context>
    <inkml:brush xml:id="br0">
      <inkml:brushProperty name="width" value="0.04286" units="cm"/>
      <inkml:brushProperty name="height" value="0.04286" units="cm"/>
    </inkml:brush>
  </inkml:definitions>
  <inkml:trace contextRef="#ctx0" brushRef="#br0">53 283 12287,'0'6'0,"-1"3"0,-3-2 0,2 3 0,-5 0 0,-1 0 0,-6 10 0,-3 2 0</inkml:trace>
  <inkml:trace contextRef="#ctx0" brushRef="#br0" timeOffset="680">356 126 12287,'0'11'0,"4"-1"0,-1 1 0,-1-1 0,0 1 0,-2-1 0,3 4 0,1 0 0,-2-1 0,-1-2 0,0 0 0,2-1 0,0 1 0,2-6 0,-2-1 0,-1-3 0,4-2 0,0-4 0,0-5 0,1-2 0,2-5 0,-1-1 0,-1 2 0,0 0 0,4 3 0,-2-1 0,-2 1 0,-1 5 0,-3 2 0,4 2 0,-1 0 0,1 5 0,0 3 0,-1 3 0,0 6 0,-4 2 0,1 1 0,4 0 0,-3 2 0,-1-3 0,2 0 0,-3-7 0,4 3 0,0-3 0,0-3 0,-3 0 0,3-6 0,0-1 0,0-2 0,1-7 0,2 0 0,-1-1 0,-1 1 0,-3-3 0,1 0 0,1 0 0,0-1 0,-2 3 0,1-2 0,0 3 0,-3 0 0,3 0 0,-2-3 0,0-4 0,-2 3 0,-1 1 0,0 3 0,0 0 0,0 1 0,0-1 0,0 5 0,0 2 0</inkml:trace>
  <inkml:trace contextRef="#ctx0" brushRef="#br0" timeOffset="1013">806 179 12287,'9'6'0,"-1"1"0,-1 2 0,-4-4 0,0 2 0,-6 0 0,-4 4 0,-3-1 0,1-3 0,1-1 0,1-1 0,0 2 0,-3-4 0,4 1 0,2-4 0,8 0 0,2 0 0,5 0 0,3 0 0,-2-1 0,2-2 0,-3 0 0,0 0 0,0 1 0,2 0 0,1-2 0,5-4 0,-3 2 0</inkml:trace>
  <inkml:trace contextRef="#ctx0" brushRef="#br0" timeOffset="1182">1182 105 12287,'0'0'0</inkml:trace>
  <inkml:trace contextRef="#ctx0" brushRef="#br0" timeOffset="1308">1182 179 12287,'0'0'0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802"/>
    </inkml:context>
    <inkml:brush xml:id="br0">
      <inkml:brushProperty name="width" value="0.04286" units="cm"/>
      <inkml:brushProperty name="height" value="0.04286" units="cm"/>
    </inkml:brush>
  </inkml:definitions>
  <inkml:trace contextRef="#ctx0" brushRef="#br0">1 11 12287,'0'-10'0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4.828"/>
    </inkml:context>
    <inkml:brush xml:id="br0">
      <inkml:brushProperty name="width" value="0.08571" units="cm"/>
      <inkml:brushProperty name="height" value="0.08571" units="cm"/>
      <inkml:brushProperty name="color" value="#00A0D7"/>
    </inkml:brush>
  </inkml:definitions>
  <inkml:trace contextRef="#ctx0" brushRef="#br0">60 157 12287,'-18'-8'0,"5"-5"0,2 4 0,5 2 0,4 7 0,-5 7 0,5 6 0,2 13 0,0 9 0,0 9 0,6-1 0,1 7 0,0 0 0,1 0 0,1-10 0,6 1 0,-2-4 0,3-9 0,-6-4 0,3-6 0,3-5 0,1-7 0,3-6 0,-1-6 0,1-10 0,0-8 0,-7 1 0,-3-8 0,1 1 0,0-1 0,-6 7 0,1-2 0,-4 4 0,-2 9 0,0 0 0,2 9 0,3-1 0,1 10 0,3 6 0,-5 8 0,5 1 0,2-1 0,2 1 0,7-3 0,-1-4 0,1-6 0,0-5 0,-1-2 0,1-2 0,-1-5 0,3-3 0,0-12 0,0-2 0,-5-2 0,-4-7 0,2 5 0,-4-3 0,-2-4 0,-3 5 0,-6-1 0,0 3 0,0 4 0,-2-4 0,-4 2 0,-5 2 0,0 2 0,-6 2 0,4 1 0,-5-1 0,5 9 0,0 5 0,9 4 0,-5 10 0,9 3 0</inkml:trace>
  <inkml:trace contextRef="#ctx0" brushRef="#br0" timeOffset="598">785 471 12287,'2'11'0,"5"-5"0,-3 3 0,9 0 0,2 2 0,-4-5 0,2 7 0,2 3 0,-4-6 0,0 4 0,-2 1 0,-3 2 0,-6 3 0,0-1 0,0 1 0,-6 0 0,-3-1 0,-2 1 0,-4-1 0,4-6 0,-2 0 0,-2 3 0,6 1 0,3 3 0,3-7 0,3 0 0,9-9 0,4 3 0,7-5 0,6-2 0,-4-2 0,6-3 0,-2-3 0,0-3 0,7 4 0,-5-6 0,1 0 0,-1 2 0,0-6 0,-4 4 0,2-5 0,-2-1 0,-2-1 0,-2 3 0,-3 1 0,-4 3 0,2 0 0,-8-6 0,-1 8 0,-8 4 0,-4 16 0,-7 11 0,-3-5 0,3 9 0,7 0 0,4 0 0,2-5 0,0 1 0,0-7 0,2-2 0,4-2 0,7-5 0,5-4 0,1-4 0,1-5 0,0-2 0,-7-2 0,0-7 0,0 1 0,-2-1 0,-3 1 0,-8-1 0,0 0 0,0 1 0,-2 1 0,-4 3 0,-7 4 0,-5 3 0,-1 1 0,-1 7 0,-2 0 0,-4 0 0,4 9 0,-2 4 0,9 4 0,-11 3 0,4-1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924"/>
    </inkml:context>
    <inkml:brush xml:id="br0">
      <inkml:brushProperty name="width" value="0.04286" units="cm"/>
      <inkml:brushProperty name="height" value="0.04286" units="cm"/>
    </inkml:brush>
  </inkml:definitions>
  <inkml:trace contextRef="#ctx0" brushRef="#br0">21 1 12287,'0'17'0,"0"0"0,0 2 0,0 1 0,0 1 0,0 0 0,-1 1 0,-3 2 0,3-2 0,-2 3 0,-3 1 0,0 1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5.024"/>
    </inkml:context>
    <inkml:brush xml:id="br0">
      <inkml:brushProperty name="width" value="0.04286" units="cm"/>
      <inkml:brushProperty name="height" value="0.04286" units="cm"/>
    </inkml:brush>
  </inkml:definitions>
  <inkml:trace contextRef="#ctx0" brushRef="#br0">11 84 12287,'-4'-10'0,"1"-1"0,0 1 0,2 0 0,1-1 0,0-4 0,0-1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59.355"/>
    </inkml:context>
    <inkml:brush xml:id="br0">
      <inkml:brushProperty name="width" value="0.04286" units="cm"/>
      <inkml:brushProperty name="height" value="0.04286" units="cm"/>
    </inkml:brush>
  </inkml:definitions>
  <inkml:trace contextRef="#ctx0" brushRef="#br0">1 241 12287,'0'-7'0,"0"0"0,0-1 0,0 2 0,1 0 0,1 0 0,2 1 0,-1 1 0,-3-3 0,3 4 0,2-3 0,0 0 0,-1 0 0,1 3 0,-1-3 0,1 0 0,1 0 0,3 0 0,-2-2 0,3 1 0,0-1 0,0 2 0,-2 1 0,-1 0 0,1 3 0,1-3 0,2 1 0,-1 2 0,0 1 0,-3 1 0,0 0 0,2 1 0,0 3 0,-2 1 0,0 7 0,1 2 0,-3-2 0,-2 2 0,-1-3 0,2 0 0,-3 0 0,2 2 0,-1 1 0,-2-1 0,0 2 0,-2-1 0,0 0 0,-1 1 0,-5-3 0,1 2 0,-3-3 0,0 0 0,-1-1 0,1 1 0,-2-1 0,-2 0 0,3-3 0,-3-1 0,2-1 0,2-3 0,-1-1 0,1-1 0,-1 0 0,1 0 0,1-1 0,0-1 0,2-2 0,4-4 0,-3 1 0,1-2 0,2-1 0,-2-1 0,0 1 0</inkml:trace>
  <inkml:trace contextRef="#ctx0" brushRef="#br0" timeOffset="342">304 210 12287,'0'16'0,"0"-2"0,0-3 0,0 1 0,0 2 0,0-6 0,0 3 0,0-2 0,0-3 0,0 1 0,0-5 0,0 3 0,0-5 0</inkml:trace>
  <inkml:trace contextRef="#ctx0" brushRef="#br0" timeOffset="433">304 304 12287,'0'-11'0</inkml:trace>
  <inkml:trace contextRef="#ctx0" brushRef="#br0" timeOffset="532">293 0 12287,'7'0'0,"0"0"0,-4 0 0,6 5 0,-3 1 0</inkml:trace>
  <inkml:trace contextRef="#ctx0" brushRef="#br0" timeOffset="1554">607 178 12287,'0'-6'0,"0"-3"0,0 2 0,0 1 0,0-1 0,0-1 0,0 2 0,0-1 0,0-1 0,0 2 0,0-1 0,-4 2 0,-3-2 0,-3 2 0,0 5 0,-1 0 0,1 0 0,3 1 0,0 3 0,-1 3 0,-1 2 0,-2 3 0,1 0 0,-1 3 0,1 2 0,-1-3 0,2 2 0,2-1 0,3-2 0,0-2 0,0 0 0,2-1 0,1 1 0,1-1 0,1 0 0,3-3 0,-2-3 0,5-4 0,1 0 0,1 0 0,2 0 0,-1 0 0,1 0 0,-2-4 0,-1-2 0,-1-1 0,1 0 0,1 0 0,1-4 0,-2 1 0,-1-1 0,-1 1 0,1 0 0,-3-1 0,1 1 0,-3 3 0,4 0 0,-1-1 0,-2-2 0,-3 0 0,0 4 0,0 2 0,0 8 0,-1 2 0,-1 4 0,-2 1 0,1-1 0,3 1 0,0-1 0,0 1 0,0-1 0,0 0 0,0-3 0,1-1 0,2-1 0,0 2 0,4-4 0,1 0 0,-2-2 0,1-1 0,1 0 0,1 0 0,2-1 0,-1-3 0,-3 2 0,0-5 0,1-1 0,1-2 0,-2 0 0,0 0 0,1-1 0,2 1 0,0-4 0,0 0 0,-2 1 0,-1 1 0,0 1 0,3-3 0,1-4 0,-5 7 0,0 0 0,-1 2 0,0 4 0,-3 1 0,1-1 0,1 4 0,-4-3 0,-1 7 0,-3 0 0,3 2 0,-4-2 0,1 4 0,3-1 0,-3 1 0,-1-3 0,2 2 0,0-2 0,3 3 0,0-4 0,0 4 0,0-3 0,0 3 0,0-4 0,1 3 0,2-1 0,-1 2 0,5-3 0,2 2 0,-4-2 0,2 2 0,2-1 0,0 1 0,-2 0 0,-1 2 0,-1-2 0,1-1 0,0 3 0,2-1 0,-1 2 0,-5-2 0,2 0 0,-3 1 0,-2 1 0,-3 1 0,-2-2 0,-4-1 0,3-4 0,0 3 0,-1 0 0,-1 0 0,-2-4 0,1 2 0,-1-2 0,1 1 0,0-2 0,-1 3 0,1-3 0,3-1 0,0 0 0,0 0 0,-4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2.167"/>
    </inkml:context>
    <inkml:brush xml:id="br0">
      <inkml:brushProperty name="width" value="0.04286" units="cm"/>
      <inkml:brushProperty name="height" value="0.04286" units="cm"/>
    </inkml:brush>
  </inkml:definitions>
  <inkml:trace contextRef="#ctx0" brushRef="#br0">16 110 12287,'0'8'0,"0"0"0,1 1 0,2 1 0,-2 2 0,2 4 0,0 0 0,-1 0 0,4-4 0,-3-2 0,2-4 0,0 1 0,3-3 0</inkml:trace>
  <inkml:trace contextRef="#ctx0" brushRef="#br0" timeOffset="92">0 15 12287,'8'4'0,"0"0"0,0 4 0</inkml:trace>
  <inkml:trace contextRef="#ctx0" brushRef="#br0" timeOffset="693">174 165 12287,'4'8'0,"-1"0"0,0 0 0,0 0 0,-1 0 0,1-1 0,0 1 0,-1 0 0,-1 0 0,-1 0 0,0 0 0,0-4 0,0-1 0,0-6 0,0-1 0,0-5 0,0-1 0,3-4 0,-1 2 0,2 0 0,1 0 0,-1-1 0,-1 1 0,2-1 0,0 3 0,0 1 0,1-2 0,-3 2 0,1 1 0,0 2 0,0 3 0,2 0 0,1 4 0,-1 2 0,-2 2 0,1 3 0,-1 2 0,-1 0 0,2 3 0,-3 0 0,1 2 0,0-1 0,-1-1 0,1 0 0,-3 0 0,1-3 0,2-1 0,-3-1 0,4-1 0,-1-2 0,-1-1 0,3-4 0,2 0 0,0-4 0,1-1 0,2-2 0,0-1 0,1-3 0,-3-2 0,1-1 0,1-1 0,-1 2 0,1-4 0,-1 3 0,-1 0 0,-1 2 0,-1-1 0,-1 2 0,-2 1 0,2 2 0,-2 0 0,-1 0 0,-1 3 0,-2 2 0,-1 4 0,-1 1 0,0 1 0,1 5 0,-1 4 0,2 5 0,0 3 0,1 5 0,0 1 0,0 3 0,0 2 0,0 3 0,0 1 0,0 4 0,0-4 0,0 3 0,0-4 0,0-3 0,1-8 0,0-1 0,3-3 0,0-5 0,-2-6 0,2-1 0,-1-2 0,-2-4 0,2-3 0,-3-3 0,0-6 0,0-2 0,1-2 0,2-1 0,-2 0 0,2-3 0,-3-1 0</inkml:trace>
  <inkml:trace contextRef="#ctx0" brushRef="#br0" timeOffset="1035">426 118 12287,'6'-16'0,"-1"2"0,1 2 0,1 2 0,1 1 0,0 1 0,0 2 0,-1-1 0,2 6 0,1-2 0,0 3 0,0 3 0,-1-2 0,-1 5 0,-1 0 0,-2 1 0,1 2 0,-3 0 0,-2 3 0,0 0 0,-2-1 0,-1 4 0,-3 2 0,-2-1 0,-1 2 0,0-1 0,-1-1 0,-2-1 0,3-2 0,-3 1 0,2-1 0,2-2 0,0-3 0,0-4 0,2 0 0,3-3 0,1-4 0,2-5 0,4-3 0,3-5 0</inkml:trace>
  <inkml:trace contextRef="#ctx0" brushRef="#br0" timeOffset="1504">584 110 12287,'4'0'0,"2"-1"0,-2-1 0,0 0 0,-1-1 0,2 3 0,-3 4 0,1 1 0,-2 3 0,-1 2 0,0-1 0,0 2 0,0-3 0,0 0 0,0 0 0,0 0 0,0 0 0,0 0 0,0 0 0,0-1 0,3-2 0,1-3 0,2-4 0,-1-3 0,0-2 0,3-2 0,0-1 0,0-1 0,-1-1 0,-1 0 0,-1 0 0,0 1 0,3-2 0,0 4 0,-1-2 0,-1 2 0,0 1 0,-5 3 0,3 1 0,-1 0 0,-2 3 0,2 3 0,-2 3 0,-2 5 0,-1 1 0,0 2 0,0 1 0,1-2 0,1 1 0,0 0 0,0 0 0,0-2 0,0-3 0,0 0 0,0 0 0,1-1 0,1 1 0,0-3 0,3-3 0,-1-3 0,0-2 0,2-3 0,1 0 0,1-3 0,0-2 0,-3 0 0,1 1 0,0-1 0,1-1 0,2 1 0,0-2 0,-2 0 0,0 1 0,0-3 0,0 3 0,-1-1 0,0 3 0,-4 0 0,3 1 0,-2-2 0,0 3 0,-3 3 0,0 3 0,0-1 0,0 6 0,0 2 0,-3 2 0,1 1 0,0 1 0,1 2 0,1-2 0,-1 3 0,-1 1 0,0-1 0,-1-2 0,3 0 0,0 0 0,0 0 0,0-1 0,1 1 0,1-3 0,0-2 0,1 0 0,-2 2 0,1-2 0,0 2 0,3-5 0,1 1 0,2-3 0</inkml:trace>
  <inkml:trace contextRef="#ctx0" brushRef="#br0" timeOffset="1762">781 102 12287,'4'-5'0,"1"0"0,2 2 0,1-1 0,0 3 0,0-3 0,3 0 0,1 2 0,4-1 0,0-1 0,-1 3 0,1-2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1.627"/>
    </inkml:context>
    <inkml:brush xml:id="br0">
      <inkml:brushProperty name="width" value="0.04286" units="cm"/>
      <inkml:brushProperty name="height" value="0.04286" units="cm"/>
    </inkml:brush>
  </inkml:definitions>
  <inkml:trace contextRef="#ctx0" brushRef="#br0">24 0 12287,'4'8'0,"0"-4"0,-1 7 0,2-2 0</inkml:trace>
  <inkml:trace contextRef="#ctx0" brushRef="#br0" timeOffset="267">0 142 12287,'0'-8'0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29.437"/>
    </inkml:context>
    <inkml:brush xml:id="br0">
      <inkml:brushProperty name="width" value="0.04286" units="cm"/>
      <inkml:brushProperty name="height" value="0.04286" units="cm"/>
    </inkml:brush>
  </inkml:definitions>
  <inkml:trace contextRef="#ctx0" brushRef="#br0">71 9 12287,'1'5'0,"2"0"0,2 1 0,2 1 0,1 1 0,0 0 0,-1 0 0,4 3 0,0 0 0,2 1 0,1 2 0,1 1 0,0 1 0,1 0 0,0-1 0,-3-1 0,-1-2 0,1-1 0,-1-1 0,-3-1 0,2-1 0,-2-1 0,-5-2 0,0-2 0,-4-4 0,0-1 0,0 1 0,0-3 0,-4 1 0,0-1 0</inkml:trace>
  <inkml:trace contextRef="#ctx0" brushRef="#br0" timeOffset="349">213 72 12287,'-19'24'0,"1"-3"0,-2 2 0,0 3 0,0 4 0,2-3 0,0 3 0,1-4 0,1-3 0,3-7 0,1-1 0,1-3 0,4-2 0,3-5 0,5-2 0,2-6 0,8-5 0,6-4 0</inkml:trace>
  <inkml:trace contextRef="#ctx0" brushRef="#br0" timeOffset="690">434 277 12287,'0'8'0,"0"0"0,-3 0 0,0-1 0,1 1 0,2-3 0,0 2 0,0-3 0</inkml:trace>
  <inkml:trace contextRef="#ctx0" brushRef="#br0" timeOffset="1881">213 103 12287,'5'-3'0,"0"-2"0,-2 0 0,2 0 0,2-1 0,0-1 0,0-1 0,-1 1 0,-1 2 0,0-2 0,3 1 0,0-1 0,0 0 0,0-1 0,-1 2 0,-2 1 0,-1 3 0,-1 0 0,-2 1 0,2 1 0,-5 1 0,-1 1 0,0-1 0,3 3 0,-2-3 0,-1 1 0,1 4 0,-2-2 0,-1 1 0,-2 2 0,-1 3 0,0-1 0,0 1 0,0-1 0,0-1 0,1 0 0,-1 0 0,1-1 0,1 1 0,-1 0 0,2 0 0,-2 0 0,2-4 0,0 0 0,2-1 0,0 2 0,3 3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40.019"/>
    </inkml:context>
    <inkml:brush xml:id="br0">
      <inkml:brushProperty name="width" value="0.04286" units="cm"/>
      <inkml:brushProperty name="height" value="0.04286" units="cm"/>
    </inkml:brush>
  </inkml:definitions>
  <inkml:trace contextRef="#ctx0" brushRef="#br0">0 260 12287,'4'16'0,"-3"-5"0,2-2 0,1 0 0,1-3 0,2 1 0,1-4 0,1-1 0,1-2 0,3-1 0,2-5 0,1-4 0,0-4 0,-3 0 0,-1 0 0,-1-1 0,-1 1 0,-2-1 0,-2 1 0,-1 1 0,-2 2 0,-1 3 0,-2 0 0,-3 0 0,-2 0 0,-6 0 0,-1 1 0,-1 2 0,0 2 0,0 1 0,-3 1 0,0-2 0,0 1 0,4 1 0,2 2 0,0 1 0,-1 1 0,5 3 0,-1-1 0,3 2 0,2 1 0,1-2 0,2 1 0,2 2 0,1 0 0,4-2 0,1-1 0,1-4 0,3-1 0,2-1 0,-1 0 0,-1 0 0,0 0 0,3-1 0,-1 0 0,1-2 0,-3-2 0,0 1 0,-2 1 0,-1-1 0,-2 1 0,0 1 0,0-1 0,-1 0 0,-2 0 0,0 2 0,-4 0 0,2 2 0,0 1 0,-3 3 0,0 2 0,0 3 0,0 0 0,0 3 0,0 1 0,0 1 0,0-2 0,0-1 0,0 0 0,0 1 0,0-4 0,0 2 0,0-3 0,3-3 0,2-2 0,2-3 0,1-4 0,0-3 0,0-3 0,0-3 0,-1 2 0,-1-1 0,-1-2 0,1-1 0,1 0 0,-1 1 0,-1 1 0,-2 2 0,1-1 0,0 0 0,-3 3 0,0 3 0,-1 0 0,0 6 0,0 0 0,-2 3 0,-1 6 0,1 1 0,1 3 0,0 0 0,0-1 0,-2 0 0,1 1 0,1-3 0,1 2 0,0 0 0,0-3 0,0 0 0,1-2 0,1-1 0,1-1 0,0-2 0,0 1 0,2 0 0,2-1 0,2-3 0,1 0 0,-3-4 0,1-1 0,1-3 0,1-3 0,0 3 0,-3-3 0,-1 2 0,0-2 0,-1 1 0,3-2 0,-1 1 0,-2 1 0,1 0 0,-2 0 0,-1-3 0,1-2 0,1 2 0,-2 1 0,-1-1 0,2 1 0,-3 1 0,1-1 0,-1 1 0,-1 1 0,0 4 0,0 1 0,0-1 0,0 2 0,-1 1 0,-1 3 0,1 0 0,-3 0 0,4 0 0,0 0 0,0 3 0,0-2 0,0 6 0,0-2 0,0 2 0,0 5 0,0 1 0,0 2 0,0 0 0,0 2 0,0 1 0,0 1 0,0 1 0,0-2 0,1 2 0,1-3 0,0-2 0,4-2 0,-3 0 0,1-5 0,-1-2 0,3-4 0,0 0 0,1-4 0,-2-2 0,-1-4 0,1-1 0,-1-1 0,1 1 0,3-2 0</inkml:trace>
  <inkml:trace contextRef="#ctx0" brushRef="#br0" timeOffset="837">418 142 12287,'9'0'0,"1"0"0,0 0 0,2 0 0,2-1 0,0-1 0,0 1 0,6-3 0,-2 2 0,0-1 0,2-2 0,-4 1 0,2 0 0,-1-2 0,-5 1 0,1 1 0,-3-1 0,1 1 0,-5 2 0,1-1 0,-2-1 0,-3 3 0,-3-2 0,-1 3 0,1 0 0,-5 3 0,3 3 0,0 1 0,3 1 0,0-1 0,1 1 0,2-3 0,-2 2 0,1-2 0,-1-1 0,0-1 0,2-3 0,-2 0 0,2 0 0,-3 0 0,0 0 0,0 4 0,0 1 0,0 5 0,-1 4 0,0 5 0,-2 4 0,-1 5 0,3 6 0,-2 1 0,1 1 0,1-6 0,1 1 0,0-2 0,0-1 0,0-5 0,0-1 0,0-4 0,0-3 0,1-5 0,1 1 0,1-2 0,-1-6 0,-1-3 0,2-4 0,-2-3 0,1-2 0,-1-1 0,-1-4 0,0-1 0,4-4 0,0-1 0</inkml:trace>
  <inkml:trace contextRef="#ctx0" brushRef="#br0" timeOffset="1158">655 150 12287,'2'-5'0,"2"-1"0,0 1 0,2 0 0,1 0 0,1-1 0,0 2 0,3 0 0,0 4 0,0 0 0,1 0 0,-1 1 0,-1 2 0,0 2 0,0 2 0,-1 2 0,-2 1 0,-2 0 0,-2 0 0,-2 1 0,-1 1 0,-1 0 0,-2 2 0,-1 1 0,-5 0 0,-1-1 0,0-1 0,-3-3 0,2 3 0,1-2 0,-2-1 0,3-2 0,-1-1 0,1 0 0,1-2 0,3-3 0,0 0 0,3-1 0,2-4 0,4-2 0</inkml:trace>
  <inkml:trace contextRef="#ctx0" brushRef="#br0" timeOffset="1838">852 126 12287,'0'8'0,"0"0"0,0 0 0,0 0 0,-3 1 0,1 0 0,0 3 0,1 0 0,1 1 0,0 0 0,0-1 0,0 1 0,0-1 0,0-5 0,0 1 0,1-2 0,1-1 0,1 0 0,1-2 0,2-1 0,2-5 0,-3-2 0,0-5 0,1-1 0,1-1 0,-1 1 0,-1-2 0,0-1 0,-1-1 0,3 2 0,-2 0 0,0 0 0,0 0 0,-3 2 0,1 3 0,-2 0 0,2 0 0,-2 4 0,2 2 0,-3 8 0,-3 4 0,2 4 0,-2 2 0,0 0 0,0-1 0,1 1 0,2-1 0,0-1 0,0-1 0,0-2 0,0 1 0,0-1 0,0-3 0,1-3 0,1-2 0,3-1 0,0-1 0,0-3 0,1-2 0,1-4 0,1-3 0,0 1 0,0-3 0,0-2 0,0 2 0,0-1 0,0 0 0,3-1 0,-5 2 0,2 0 0,-1-1 0,0-1 0,-2 2 0,-1 1 0,1 0 0,-1 3 0,-2-1 0,1 1 0,-2-2 0,-1 1 0,0 2 0,0 0 0,0 0 0,0 3 0,0-1 0,0 5 0,0-3 0,0 4 0,0 0 0,0 4 0,0 1 0,0 2 0,0 1 0,0 1 0,0 1 0,0 3 0,0 3 0,0 1 0,-1 3 0,-2 0 0,2 1 0,-2 2 0,3-2 0,0-3 0,0-1 0,3-2 0,2-2 0,-1-3 0,3-4 0,-2-1 0,3-2 0,3-1 0,-3-2 0,3-3 0,-2-4 0,-2-3 0,1-4 0,4 2 0,0-4 0</inkml:trace>
  <inkml:trace contextRef="#ctx0" brushRef="#br0" timeOffset="2181">1017 110 12287,'4'-4'0,"0"0"0,4 2 0,1-2 0,1 0 0,0 1 0,2-1 0,1 1 0,-1 1 0,0 0 0,2 0 0,-1 0 0,-3-1 0,1 3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8.614"/>
    </inkml:context>
    <inkml:brush xml:id="br0">
      <inkml:brushProperty name="width" value="0.04286" units="cm"/>
      <inkml:brushProperty name="height" value="0.04286" units="cm"/>
    </inkml:brush>
  </inkml:definitions>
  <inkml:trace contextRef="#ctx0" brushRef="#br0">16 1 12287,'0'8'0</inkml:trace>
  <inkml:trace contextRef="#ctx0" brushRef="#br0" timeOffset="242">0 119 12287,'8'8'0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035"/>
    </inkml:context>
    <inkml:brush xml:id="br0">
      <inkml:brushProperty name="width" value="0.04286" units="cm"/>
      <inkml:brushProperty name="height" value="0.04286" units="cm"/>
    </inkml:brush>
  </inkml:definitions>
  <inkml:trace contextRef="#ctx0" brushRef="#br0">1 0 12287,'9'0'0,"4"1"0,1 1 0,1 2 0,2-2 0,1 2 0,2-1 0,-1-1 0,0-1 0,0-1 0,0 0 0,1 0 0,-1 0 0,-6 0 0,-2 0 0,1 0 0,-3 0 0,-3 0 0,-5 1 0,-1 3 0,-4-1 0,-6 5 0,-1 4 0,-5 2 0,0 5 0,-7 4 0,2-1 0,-2 2 0,6-6 0,-2 3 0,1 0 0,0 0 0,2-4 0,2-2 0,1-1 0,1-3 0,7-1 0,-4-2 0,4-2 0,2-4 0,4 2 0,2-4 0,3 0 0,0 1 0,0 2 0,2 0 0,0-1 0,2 0 0,1 0 0,0 1 0,2 0 0,3-2 0,-2-1 0,1 0 0,2 0 0,-2 0 0,0 0 0,0 0 0,0 0 0,0 0 0,2 0 0,-2 0 0,-1 0 0,0 0 0,-3 0 0,2 0 0,0 0 0,-3 0 0,-1 0 0,-2 0 0,-1 0 0,-4 0 0,7 0 0,-4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240"/>
    </inkml:context>
    <inkml:brush xml:id="br0">
      <inkml:brushProperty name="width" value="0.04286" units="cm"/>
      <inkml:brushProperty name="height" value="0.04286" units="cm"/>
    </inkml:brush>
  </inkml:definitions>
  <inkml:trace contextRef="#ctx0" brushRef="#br0">10 1 12287,'0'9'0,"-1"1"0,-2 0 0,0-1 0,0 1 0,3-1 0,0 1 0,0 0 0,0-1 0,0 1 0,0-1 0,0-2 0,0-1 0,1 0 0,2 0 0,3-2 0,3-4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08"/>
    </inkml:context>
    <inkml:brush xml:id="br0">
      <inkml:brushProperty name="width" value="0.08571" units="cm"/>
      <inkml:brushProperty name="height" value="0.08571" units="cm"/>
      <inkml:brushProperty name="color" value="#00A0D7"/>
    </inkml:brush>
  </inkml:definitions>
  <inkml:trace contextRef="#ctx0" brushRef="#br0">1 155 12287,'0'0'0</inkml:trace>
  <inkml:trace contextRef="#ctx0" brushRef="#br0" timeOffset="1">14 125 12287,'9'-6'0,"-2"-1"0,1 0 0,-1 1 0,2-7 0,5 3 0,-6 3 0,0 0 0,-2 1 0,4 4 0,-1-4 0,3 5 0,1 1 0,1 0 0,-5 0 0,0 0 0,1 0 0,2 0 0,0 1 0,-3 5 0,-2-3 0,-4 7 0,1 3 0,-1 0 0,-1 3 0,-2 1 0,0 2 0,0 1 0,-2 3 0,-1-4 0,-2 3 0,-3 2 0,0 0 0,-2 4 0,1-2 0,-1 1 0,-2-3 0,-1 0 0,1-1 0,3-4 0,-3-4 0,5-3 0,-2-4 0,0 0 0,5-3 0,-6-5 0,7 0 0,-2-2 0,5-3 0,0 2 0,0-8 0,0-1 0,5-7 0,5-1 0,1-1 0,3-2 0,-1 1 0,0-5 0,1 1 0,-1-2 0,5 4 0,1-1 0,1-1 0,-1 2 0,-1 0 0,-5 5 0,0-2 0,1 2 0,-1 2 0,-1 1 0,-3 1 0,-4 0 0,0 4 0,0 1 0,-1 6 0,-4-3 0,-6 7 0,5 0 0,-5 2 0,6 3 0,0-3 0,0 5 0,0-7 0,0 0 0,-5 1 0,1 4 0,-2 0 0,2 5 0,2-5 0,-3 5 0,2-6 0,-1 1 0,3 3 0,-5-6 0,6 5 0,0-7 0,0 0 0,0 7 0,0 3 0,0-1 0,0 1 0,0 2 0,0-3 0,0 1 0,0 2 0,0 2 0,0 1 0,0 1 0,0-1 0,0 1 0,0-1 0,0 0 0,0 1 0,0 0 0,0-1 0,1 1 0,2-1 0,2 0 0,4-4 0,-3-1 0,-1 3 0,1 0 0,5-2 0,-3-3 0,5-1 0,0-1 0,0-2 0,1 1 0,-1 0 0,0-5 0,1 0 0,-1-1 0,0-4 0,1-6 0,-2 3 0,-2-2 0,-1-3 0,-1 0 0,2-1 0,-1 4 0,-6-4 0,3 5 0,-6 0 0,0 4 0,0 10 0,0 6 0,0 2 0,0 3 0,0 0 0,0-1 0,0 1 0,0-1 0,0 0 0,0-5 0,0 1 0,1-8 0,3 2 0,6-3 0,-3-2 0,2-2 0,1-3 0,-4 2 0,1-8 0,-3 0 0,0-3 0,0 4 0,-4 0 0,0-3 0,0 0 0,0 2 0,0 1 0,0-2 0,-1 0 0,-3 0 0,-6 2 0,3 6 0,-1-2 0,-3 5 0,-1 1 0,3 0 0,2 1 0,-1 4 0,1 0 0,0 6 0,-3 0 0,6 2 0,3 3 0,1 0 0,0-1 0,0 1 0,0-1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3.285"/>
    </inkml:context>
    <inkml:brush xml:id="br0">
      <inkml:brushProperty name="width" value="0.08571" units="cm"/>
      <inkml:brushProperty name="height" value="0.08571" units="cm"/>
      <inkml:brushProperty name="color" value="#00A0D7"/>
    </inkml:brush>
  </inkml:definitions>
  <inkml:trace contextRef="#ctx0" brushRef="#br0">116 20 12287,'-20'0'0,"1"0"0,-1 0 0,7-2 0,0-4 0,8 3 0,-1-5 0,12 8 0,8 0 0,3 0 0,3 0 0,1 0 0,5 0 0,-2 0 0,7 0 0,-3 0 0,-4 0 0,-2 0 0,-2 0 0,-1 0 0,1 0 0,-9 8 0,6 3 0,-6 9 0</inkml:trace>
  <inkml:trace contextRef="#ctx0" brushRef="#br0" timeOffset="149">18 275 12287,'-11'0'0,"4"0"0,14 0 0,6 0 0,13 0 0,7 0 0,4 0 0,-5 0 0,1 0 0,2 0 0,2 0 0,2 0 0,0 0 0,1 0 0</inkml:trace>
  <inkml:trace contextRef="#ctx0" brushRef="#br0" timeOffset="445">664 60 12287,'-8'13'0,"-5"0"0,2 0 0,0 6 0,0 3 0,0 4 0,0-2 0,-2 7 0,4-1 0,1 1 0,6-5 0,-3 4 0,10-1 0,5-5 0,10-11 0,2-7 0,4-4 0,-2-10 0,6-5 0,-1-7 0,-5-6 0,0 2 0,-3-7 0,1 3 0,-4 4 0,-10-4 0,3 2 0,-2 2 0,-5 2 0,-2 2 0,-4 1 0,-4-1 0,-7 1 0,-5 6 0,-4 2 0,-1 2 0,-4 5 0,-1 1 0,4 6 0,-2 3 0,2 7 0,4 5 0,5 3 0,4 3 0,3 2 0,1 3 0,7-5 0,0 2 0,0 9 0,0-5 0</inkml:trace>
  <inkml:trace contextRef="#ctx0" brushRef="#br0" timeOffset="586">978 373 12287,'-11'9'0,"2"-7"0,9 9 0,0-5 0,0-3 0,9 5 0,2-8 0</inkml:trace>
  <inkml:trace contextRef="#ctx0" brushRef="#br0" timeOffset="898">1311 1 12287,'20'0'0,"-1"0"0,1 2 0,0 2 0,-1 3 0,1 6 0,-3-4 0,-2 2 0,-1 4 0,-4 2 0,4 3 0,-8-1 0,-4 1 0,-2 2 0,-2 2 0,-4 4 0,-8 3 0,-3-5 0,-3 6 0,1 1 0,-1-3 0,1 1 0,-1-9 0,3-1 0,4-3 0,-3-3 0,10 5 0,1-9 0,12-5 0,10-4 0,10-2 0,-1 0 0,2 0 0,2-6 0,10-3 0,-1 0 0,0 1 0,0-5 0,-2 4 0,-2 0 0,-2 0 0,-1-6 0,8 4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626"/>
    </inkml:context>
    <inkml:brush xml:id="br0">
      <inkml:brushProperty name="width" value="0.04286" units="cm"/>
      <inkml:brushProperty name="height" value="0.04286" units="cm"/>
    </inkml:brush>
  </inkml:definitions>
  <inkml:trace contextRef="#ctx0" brushRef="#br0">0 0 12287,'0'7'0,"0"-1"0,0 1 0,0 2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4.461"/>
    </inkml:context>
    <inkml:brush xml:id="br0">
      <inkml:brushProperty name="width" value="0.04286" units="cm"/>
      <inkml:brushProperty name="height" value="0.04286" units="cm"/>
    </inkml:brush>
  </inkml:definitions>
  <inkml:trace contextRef="#ctx0" brushRef="#br0">1 1 12287,'3'6'0,"0"0"0,-1 2 0,2-3 0,0 2 0,-2 0 0,0-3 0,0 1 0,1-1 0,1-3 0,0 2 0,1-6 0,5-2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480"/>
    </inkml:context>
    <inkml:brush xml:id="br0">
      <inkml:brushProperty name="width" value="0.04286" units="cm"/>
      <inkml:brushProperty name="height" value="0.04286" units="cm"/>
    </inkml:brush>
  </inkml:definitions>
  <inkml:trace contextRef="#ctx0" brushRef="#br0">1 0 12287,'0'11'0,"0"2"0,1 4 0,2 4 0,-2 9 0,3 7 0,-1 5 0,1 2 0,-1-7 0,-3 1 0,0-4 0,0-3 0,0-7 0,0-5 0,0-5 0,0-3 0,0-6 0,0-5 0,0-6 0,0-3 0,0 0 0,0-2 0,0-2 0,0 2 0,0-5 0,1-2 0,2 0 0,-1-1 0,5 1 0,-1 1 0,-1 1 0,3 1 0,-4-1 0,2 3 0,1 2 0,-2 5 0,2 1 0,0 0 0,-1 2 0,0 4 0,0 3 0,0 6 0,1 1 0,-3 4 0,1 0 0,-1 0 0,-1-3 0,-2 3 0,1 0 0,2 0 0,-1-2 0,-3 2 0,1-1 0,2-2 0,-2-2 0,2 0 0,-1 0 0,2-1 0,-3-2 0,2-1 0,2-5 0,2-1 0,0-4 0,1-7 0,-2-1 0,2 0 0,0-4 0,2 2 0,-2 0 0,-1 0 0,1 1 0,-2 3 0,-1 1 0,-2-1 0,1 1 0,0-1 0,-1 5 0,-3 5 0,0 6 0,0 3 0,0 3 0,0 1 0,0-1 0,1-2 0,1-3 0,1-1 0,-1 2 0,-1-3 0,-1 2 0,1-2 0,3 1 0,-3-1 0,7-5 0,-2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633"/>
    </inkml:context>
    <inkml:brush xml:id="br0">
      <inkml:brushProperty name="width" value="0.04286" units="cm"/>
      <inkml:brushProperty name="height" value="0.04286" units="cm"/>
    </inkml:brush>
  </inkml:definitions>
  <inkml:trace contextRef="#ctx0" brushRef="#br0">0 0 12287,'10'6'0,"0"6"0,-1-1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7.417"/>
    </inkml:context>
    <inkml:brush xml:id="br0">
      <inkml:brushProperty name="width" value="0.04286" units="cm"/>
      <inkml:brushProperty name="height" value="0.04286" units="cm"/>
    </inkml:brush>
  </inkml:definitions>
  <inkml:trace contextRef="#ctx0" brushRef="#br0">68 404 12287,'6'0'0,"0"-1"0,-2-2 0,0 2 0,-2-4 0,2 1 0,-1-1 0,-2-4 0,2 3 0,-2-3 0,2 3 0,-2-3 0,-1 0 0,-1-1 0,-2 1 0,1 3 0,-3 2 0,-1 1 0,1 0 0,-1 0 0,-4 7 0,0 2 0,1 3 0,0 0 0,2 1 0,0-1 0,2 4 0,-2 0 0,1-1 0,2-2 0,1 3 0,3 0 0,0-1 0,0-1 0,0-2 0,0 1 0,0-1 0,0 1 0,1-4 0,2 0 0,3-2 0,0-1 0,0-3 0,2 0 0,0 0 0,1-1 0,-2-2 0,1-3 0,2-3 0,-3-2 0,3-2 0,1-3 0,1-2 0,-2-1 0,-4 0 0,1-1 0,2-3 0,-1 2 0,0-4 0,-3 1 0,0-1 0,1 4 0,-3-3 0,-1 2 0,-1-1 0,-1 1 0,0 4 0,0 1 0,0 1 0,-1 1 0,-2-1 0,-2 3 0,-1 2 0,1 5 0,2-1 0,1 5 0,-5-1 0,5 6 0,-1 5 0,1 3 0,-1 5 0,1 3 0,-4 0 0,2 1 0,2 3 0,-2-2 0,0 3 0,2 1 0,1 0 0,-2-3 0,0 3 0,1-1 0,0 1 0,2-6 0,0 2 0,0 1 0,0-2 0,4-6 0,0-3 0,1-2 0,3-1 0,0-2 0,2 0 0,0-2 0,-1-3 0,1-1 0,-1 0 0,1 0 0,0 0 0,0-5 0,2-1 0,1-2 0,-1-2 0,-2 0 0,0 1 0,0-2 0,-1-2 0,1 5 0,-2-4 0,0 0 0,-2 1 0,-4 1 0,3 1 0,-2 2 0,0 0 0,0 1 0,-3-4 0,0 1 0,-3-1 0,-1 2 0,-2 0 0,-1 2 0,-2 2 0,0-1 0,-1 1 0,1-3 0,-1 4 0,0 1 0,2 5 0,0 5 0,2 4 0,3-1 0,-3 5 0,2 1 0,2 2 0,-2 0 0,0 0 0,2-1 0,1-2 0,1 1 0,0-4 0,0-1 0,0-1 0,0-2 0,1 0 0,3-3 0,1-2 0,4-5 0,1-2 0,0-3 0,-1-6 0,1-2 0,0-1 0,-1-2 0,1-4 0,-1-2 0,1 2 0,0-3 0,-2 2 0,0-1 0,-2 0 0,-1 2 0,3-4 0,-3 2 0,-1 1 0,0 2 0,-4 2 0,0 1 0,0 1 0,0 1 0,0-1 0,-1 3 0,-3 2 0,3 5 0,-3 0 0,0 2 0,2-2 0,-5 3 0,5-1 0,-2 5 0,3 3 0,-1 2 0,-2 3 0,-2 3 0,3 2 0,0 1 0,-2 2 0,4 1 0,-2 3 0,1 0 0,-1 2 0,2 0 0,-3-2 0,3 3 0,1 0 0,0-2 0,0 0 0,0-1 0,0-2 0,1-1 0,3-2 0,1-2 0,0 0 0,4-7 0,-3 3 0,3-2 0,0-3 0,1-2 0,0-2 0,-1-1 0,1-1 0,-1-1 0,1-3 0,0 0 0,-4-1 0,1-3 0,0 1 0,2-2 0,-3 5 0,0-6 0,1 0 0,-2 1 0,3 1 0,-4-4 0,0 3 0,0 0 0,0 4 0,-3-1 0,1 0 0,1-2 0,0 3 0,-3-1 0,0 0 0,-1 1 0,-2 0 0,1 4 0,-5-2 0,0-1 0,2 4 0,-2-2 0,2 3 0,-3 2 0,2 3 0,-2 0 0,3 1 0,0 4 0,1-1 0,1 1 0,-1 1 0,1 1 0,0 0 0,-2 0 0,4 2 0,-2-1 0,2 0 0,1 0 0,0-2 0,1 2 0,1-2 0,2-2 0,3 1 0,-1-2 0,2 0 0,-2-2 0,3-4 0,-3 2 0,4-3 0,3-1 0,-5 0 0,5-1 0,2-3 0,-2-1 0,0-4 0,-3-1 0,0 0 0,0 0 0,-2-2 0,0-2 0,-2-1 0,-1 2 0,3-2 0,-3 1 0,-1 3 0,1-1 0,-3 0 0,1-1 0,0 0 0,-4 8 0,-2 2 0,2 3 0,-2 4 0,2 5 0,1 3 0,-1 1 0,-2-1 0,0 2 0,1 1 0,1-5 0,1 1 0,0 1 0,0 0 0,0-3 0,0 1 0,0-5 0,0-1 0,1-8 0,1-2 0,1-3 0,2 0 0,-3-1 0,2 1 0,1-1 0,1-1 0,1 0 0,0-2 0,0 1 0,2-2 0,-1 1 0,0 2 0,-2 0 0,-1 1 0,3 2 0,-2 1 0,1-1 0,-2 8 0,-1-1 0,0 5 0,-1 5 0,0-2 0,-3 7 0,0-1 0,0 0 0,0 3 0,0-4 0,0 1 0,0 1 0,0-3 0,0 2 0,0-3 0,0 0 0,1-1 0,2 0 0,4-3 0,1-1 0,6-1 0,1 1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54.839"/>
    </inkml:context>
    <inkml:brush xml:id="br0">
      <inkml:brushProperty name="width" value="0.04286" units="cm"/>
      <inkml:brushProperty name="height" value="0.04286" units="cm"/>
    </inkml:brush>
  </inkml:definitions>
  <inkml:trace contextRef="#ctx0" brushRef="#br0">29 289 12287,'0'-9'0,"0"-1"0,0 1 0,0-1 0,0 3 0,0 1 0,0-1 0,0 1 0,0 0 0,0-2 0,0 0 0,0-2 0,0 1 0,0-1 0,0 0 0,0 4 0,0 0 0,0-2 0,0 0 0,0-2 0,0 0 0,0 1 0,1 0 0,2 2 0,0 0 0,0 1 0,-3-4 0,0 1 0,0 2 0,0 1 0,0-2 0,0 3 0,0-1 0,0 3 0,0-1 0,0 4 0,0 0 0,0 4 0,0-2 0,0 2 0,0-4 0,0 0 0,3-1 0,0-2 0,1 1 0,-4-2 0,0 4 0,0 0 0,0-4 0,1 3 0,2-2 0,-2 2 0,3 1 0,-4 0 0,0 0 0,0 4 0,0-2 0,0 4 0,-4 1 0,-1 2 0</inkml:trace>
  <inkml:trace contextRef="#ctx0" brushRef="#br0" timeOffset="2461">20 203 12287,'-7'0'0,"2"-1"0,1-2 0,0 0 0,4-3 0,0 3 0,0-4 0,0 0 0,2 2 0,0-2 0,2 0 0,1-2 0,-1 3 0,1-1 0,0 0 0,1-2 0,-1 0 0,2 0 0,0 2 0,0 0 0,-1 1 0,0-3 0,1 2 0,2 0 0,-3 4 0,1-3 0,0-2 0,2 3 0,0-1 0,1 3 0,0 0 0,-4 3 0,0 3 0,-3 3 0,1 3 0,0 1 0,-3 1 0,2 0 0,-1 2 0,-2-1 0,0 2 0,0 0 0,0 0 0,0 0 0,0 2 0,0-3 0,0 1 0,0 0 0,0-1 0,0-3 0,0 0 0,0 3 0,0-5 0,1 1 0,2 0 0,-1-2 0,3 1 0,0-2 0,2-4 0,-1 2 0,3-3 0,0-2 0,-2-2 0,-1 0 0,1-4 0,2 1 0,1-1 0,0-3 0,-1 5 0,2-7 0,1 0 0,1 2 0,-1-2 0,-3 0 0,-1-1 0,2 2 0,-6-3 0,6 1 0,-2 1 0,1 2 0,-3-1 0,0-1 0,-2-1 0,0 0 0,-2 4 0,2-1 0,-1 4 0,-3-1 0,0 4 0,0-3 0,-3 3 0,-1-4 0,0 5 0,1-1 0,-2 2 0,-5 1 0,4 0 0,-1 0 0,1 0 0,-3 1 0,3 2 0,-2-1 0,4 4 0,-1-2 0,-1 3 0,-1 0 0,1 1 0,2 2 0,-1-1 0,1 2 0,2 2 0,0-2 0,2 1 0,0 0 0,0 1 0,0-2 0,0 2 0,0-2 0,0 2 0,5-2 0,1 2 0,3-3 0,-3 0 0,1-2 0,0 0 0,2-2 0,-3-4 0,0 2 0,2-2 0,0 1 0,2-2 0,0 2 0,-1-2 0,1-1 0,-1-3 0,1 0 0,0 0 0,-1-2 0,1 1 0,0-3 0,-1 0 0,1 0 0,-1-2 0,1 0 0,0-1 0,-4 3 0,0-1 0,1 0 0,-2 0 0,3 1 0,-4-3 0,0 0 0,0 1 0,1-1 0,-3 1 0,1-1 0,-1 0 0,-1 4 0,-1 0 0,0-2 0,0-1 0,0 0 0,0 4 0,-1 0 0,-2 5 0,1 1 0,-3 3 0,0 3 0,3 5 0,0-2 0,0 4 0,-1 0 0,0 2 0,1-1 0,0 0 0,-1-1 0,1-2 0,1 0 0,1 0 0,0 4 0,0-5 0,1-1 0,2-2 0,2-4 0,5 0 0,0-3 0,-1-2 0,1-3 0,1-3 0,1-5 0,-1 0 0,2-2 0,-2-1 0,-2 0 0,1-1 0,-2-3 0,0 3 0,-2 4 0,-4 0 0,2 0 0,-3-1 0,-1 0 0,0 4 0,0 4 0,-1 1 0,-2 8 0,0 2 0,1 2 0,1 0 0,0 1 0,-1 1 0,-1 1 0,-1 0 0,4-2 0,0 1 0,0-1 0,0 1 0,0 0 0,0-1 0,0 1 0,0-1 0,0 1 0,0 0 0,0-1 0,1-2 0,2-1 0,1 1 0,1-2 0,-2 2 0,4-3 0,0-2 0,2-1 0,-3-1 0,1 0 0,0 0 0,2 0 0,-3-5 0,0-1 0,2-4 0,1-2 0,0 0 0,1-3 0,-1 0 0,1 0 0,-4-1 0,1-3 0,-1 1 0,0 2 0,-1-3 0,-3 4 0,1-1 0,-1 0 0,-1 5 0,-1-2 0,0 2 0,0 6 0,0 2 0,0 7 0,0 6 0,0 4 0,0 1 0,0 1 0,0 2 0,0 0 0,0-2 0,0 0 0,0 0 0,0-1 0,0-1 0,0-5 0,0 1 0,0-1 0,0-2 0,0-1 0,0-4 0,0 2 0,0-8 0,0-2 0,0-3 0,0 0 0,0-1 0,0 1 0,0-1 0,0 0 0,0 1 0,0-1 0,0-1 0,0 0 0,0-2 0,0 1 0,0 1 0,1 1 0,3-3 0,0 6 0,3-3 0,0 2 0,0 3 0,5-2 0,1 2 0,0 1 0,1 0 0,-4 1 0,3 3 0,-1 0 0,1 0 0,-6 0 0,3 0 0,-2 0 0,0 1 0,-2 2 0,-3 3 0,-2 3 0,-1 0 0,0 2 0,-1 2 0,-2 3 0,1-1 0,-3 0 0,-1 0 0,1 0 0,3-3 0,-1 1 0,1 0 0,-2 0 0,3 0 0,-2-4 0,2 1 0,1 0 0,0-4 0,1-1 0,2 0 0,3-2 0,3-3 0,1 0 0,1-1 0,0-2 0,2-5 0,-1-4 0,-1 2 0,-1-4 0,1 1 0,-2 0 0,3-3 0,-5 2 0,0 0 0,0 1 0,0 0 0,-4 3 0,-1 0 0,-1 1 0,-1-1 0,-1 1 0,-2 0 0,-3 3 0,-6-2 0,-1 5 0,0 1 0,-1 1 0,4 1 0,-3 0 0,1 0 0,-1 0 0,6 1 0,-3 1 0,2 2 0,-1 2 0,3-3 0,0 3 0,2 2 0,1-3 0,3 1 0,0-2 0,1 1 0,2-1 0,3-1 0,3-3 0,2-1 0,2-2 0,-3 2 0,3-3 0,-1 1 0,1-1 0,-3-2 0,3 2 0,-2 0 0,-1-1 0,2-1 0,1 2 0,-1-1 0,-1 1 0,-2 0 0,1 2 0,-1-2 0,1 1 0,0 3 0,-4 0 0,-1 1 0,0 2 0,-3 4 0,-1 1 0,-1 2 0,0 0 0,0-1 0,0 2 0,0 2 0,0 3 0,0 2 0,0-2 0,0-1 0,0-1 0,0-2 0,-3-2 0,0 0 0,0-1 0,2-3 0,1-2 0,0-5 0,0-2 0,0-4 0,0-1 0,0-2 0,0 0 0,0-3 0,4 2 0,0-2 0,0 3 0,0 0 0,3 0 0,-3 1 0,1-1 0,3 0 0,-3 1 0,1-1 0,-1 1 0,0-1 0,2 0 0,2 1 0,1-1 0,-4 5 0,0 1 0,-1 0 0,0 1 0,-2 0 0,4 3 0,-4 0 0,3 0 0,-3 1 0,0 2 0,-2 4 0,-1 1 0,0 0 0,0 0 0,0 3 0,0 0 0,-3 0 0,-1 1 0,2 1 0,1-1 0,1-2 0,-1 0 0,-1 1 0,-1 1 0,0-1 0,3 2 0,0-2 0,0-2 0,1 1 0,1-1 0,1 1 0,3-4 0,-1 0 0,0-2 0,3-2 0,0-1 0,6-1 0,1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18.859"/>
    </inkml:context>
    <inkml:brush xml:id="br0">
      <inkml:brushProperty name="width" value="0.04286" units="cm"/>
      <inkml:brushProperty name="height" value="0.04286" units="cm"/>
    </inkml:brush>
  </inkml:definitions>
  <inkml:trace contextRef="#ctx0" brushRef="#br0">745 116 12287,'10'0'0,"-1"0"0,1 0 0,0-1 0,3-2 0,-4 2 0,4-2 0,2 2 0,-6 1 0,1 0 0,-7 0 0,6 0 0,-4 0 0</inkml:trace>
  <inkml:trace contextRef="#ctx0" brushRef="#br0" timeOffset="248">658 212 12287,'6'5'0,"-1"-4"0,-2 2 0,-1-2 0,5-1 0,-1 3 0,4 0 0,0-1 0,-1 0 0,1-2 0,-1 0 0,1 0 0,0 0 0,-1 0 0,2 0 0,2 0 0,-3 0 0,3 0 0,-2 0 0,-2 0 0,1 0 0,4-5 0,1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34.665"/>
    </inkml:context>
    <inkml:brush xml:id="br0">
      <inkml:brushProperty name="width" value="0.04286" units="cm"/>
      <inkml:brushProperty name="height" value="0.04286" units="cm"/>
    </inkml:brush>
  </inkml:definitions>
  <inkml:trace contextRef="#ctx0" brushRef="#br0">1 10 12287,'6'0'0,"1"0"0,-5 0 0,6 0 0,-1 0 0,-3 0 0,5-4 0,-7 3 0,4-2 0,-4 2 0,7 1 0,-7 0 0,4 0 0,-4 0 0,4 0 0,-3 0 0,-1 0 0,5 0 0,-4 0 0,3 0 0,-3 0 0,4 0 0,-4 0 0,3 0 0,-2 0 0,2 0 0,-3 0 0,4 0 0,-4 0 0,3 0 0,-3 0 0,4 0 0,-5 0 0,7 0 0,-7 0 0,4 0 0,-4 0 0,2 0 0,-4 0 0,0 0 0,0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41.345"/>
    </inkml:context>
    <inkml:brush xml:id="br0">
      <inkml:brushProperty name="width" value="0.04286" units="cm"/>
      <inkml:brushProperty name="height" value="0.04286" units="cm"/>
    </inkml:brush>
  </inkml:definitions>
  <inkml:trace contextRef="#ctx0" brushRef="#br0">433 49 12287,'5'0'0,"0"0"0,-5 0 0,0 0 0,-5-4 0,3 3 0,-4-3 0,-2 3 0,3 0 0,-1-1 0,-2-1 0,3 0 0,-2 3 0,1-1 0,1-3 0,-4 3 0,3-2 0,-3 2 0,-1-2 0,1 0 0,-1 1 0,1 1 0,-1-1 0,0-1 0,1 2 0,-1-2 0,1 2 0,-1 1 0,-1 0 0,-2 0 0,6 0 0,-3 0 0,2 0 0,-1 0 0,0 0 0,-1 0 0,0 0 0,1 3 0,-1 0 0,1 1 0,-1 0 0,0-3 0,1 3 0,-1 0 0,1 1 0,-1 2 0,0 0 0,4-5 0,-1 2 0,0 0 0,3-2 0,-1 4 0,1-2 0,2 3 0,-3 0 0,0 1 0,1-1 0,2-1 0,-2 1 0,-2-2 0,4 4 0,-1-3 0,2 3 0,-2-3 0,0 0 0,0 2 0,2-3 0,1 2 0,0-4 0,0 3 0,0 1 0,0 2 0,0-2 0,1-2 0,2 0 0,0 1 0,1 0 0,-1 3 0,3-2 0,-1-1 0,4-2 0,-3 1 0,2 0 0,2 1 0,-4-3 0,1 2 0,0 1 0,2-1 0,1-3 0,-1 1 0,1-1 0,-1 2 0,1-3 0,0 2 0,-1-2 0,1-1 0,-1-1 0,1-1 0,-1-3 0,-3 0 0,3 2 0,-3-4 0,2 0 0,-1-2 0,-2 0 0,0-1 0,-2 4 0,-2-1 0,2 0 0,-2 2 0,2-2 0,-2 0 0,-1-2 0,0 0 0,-1 0 0,-1 2 0,-1 0 0,-3 1 0,1-3 0,1 2 0,0 0 0,-4 4 0,2-3 0,-3-2 0,3 3 0,-1 0 0,1-1 0,1 1 0,-4 3 0,4-3 0,-2 2 0,1 0 0,0-1 0,-4 2 0,0-2 0,1 2 0,2 1 0,1 1 0,-2 0 0,0 0 0,1 0 0,1 0 0,-1 0 0,1 1 0,0 2 0,4-1 0,-3 2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27.839"/>
    </inkml:context>
    <inkml:brush xml:id="br0">
      <inkml:brushProperty name="width" value="0.04286" units="cm"/>
      <inkml:brushProperty name="height" value="0.04286" units="cm"/>
    </inkml:brush>
  </inkml:definitions>
  <inkml:trace contextRef="#ctx0" brushRef="#br0">107 0 12287,'-6'10'0,"-1"-1"0,2 0 0,1-2 0,0 0 0,-4 2 0,3 4 0,-1-1 0,-1-1 0,4 2 0,-2 0 0,-1 1 0,1 0 0,2 2 0,-2-2 0,-1 0 0,1 0 0,3 3 0,-3-2 0,2 1 0,0 0 0,0-1 0,3 2 0,0-2 0,0-1 0,0 3 0,0-2 0,0 1 0,0 0 0,1-4 0,1 0 0,1-1 0,-1-1 0,3-1 0,-1 0 0,0-2 0,0 0 0,1-5 0,-2 2 0,3 0 0,3-2 0,1 6 0,-1-3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12.293"/>
    </inkml:context>
    <inkml:brush xml:id="br0">
      <inkml:brushProperty name="width" value="0.08571" units="cm"/>
      <inkml:brushProperty name="height" value="0.08571" units="cm"/>
      <inkml:brushProperty name="color" value="#00A0D7"/>
    </inkml:brush>
  </inkml:definitions>
  <inkml:trace contextRef="#ctx0" brushRef="#br0">79 401 12287,'-7'-20'0,"-2"1"0,1-1 0,-1 1 0,-6-1 0,13 7 0,-5 0 0,5 8 0,2-1 0,0 12 0,0 10 0,0 8 0,-2 8 0,-3 14 0,-1 4 0,1 0 0,3 0 0,2-8 0,0-1 0,0-4 0,0-9 0,0 3 0,0-3 0,2-10 0,5-12 0,2-6 0,6-6 0,-2-7 0,2-5 0,3-4 0,1-2 0,-1-2 0,-5 2 0,2 3 0,-6 1 0,2 0 0,-5 9 0,7 5 0,-6-3 0,6 3 0,-2 8 0,4 11 0,-2 4 0,-7-6 0,5-2 0,0-3 0,0 1 0,-4 6 0,6-6 0,2-3 0,-4-2 0,2-2 0,2 0 0,-4-9 0,2-4 0,2-4 0,-6-3 0,0 1 0,-3-1 0,1 1 0,6-10 0,-7-1 0,1-3 0,2 0 0,-7 1 0,4-7 0,-3-1 0,-3 1 0,0 7 0,0 1 0,0 1 0,0-1 0,0 7 0,-3-2 0,-1 4 0,-2 3 0,-8 6 0,8-1 0,-1 12 0,7 2 0,0 9 0,0 11 0,0-1 0,-8 1 0,-3-1 0</inkml:trace>
  <inkml:trace contextRef="#ctx0" brushRef="#br0" timeOffset="493">745 479 12287,'0'-11'0,"2"3"0,5 8 0,-3 0 0,9 2 0,2 4 0,-6-1 0,-2 8 0,-5 2 0,-2 3 0,0 1 0,0 1 0,0-1 0,0 1 0,0 0 0,-7-7 0,1 0 0,-10 0 0,14 0 0,-4 0 0,6-9 0,6 3 0,5-5 0,9-2 0,-1 0 0,1 0 0,0 0 0,-1 0 0,1-7 0,-1 1 0,1-1 0,0-1 0,8-3 0,2-9 0</inkml:trace>
  <inkml:trace contextRef="#ctx0" brushRef="#br0" timeOffset="650">1157 421 12287,'-11'-13'0,"2"2"0,0 2 0,7 11 0,-4 11 0,3 5 0,3 1 0,0 9 0,0 3 0,0 2 0,0-1 0,0 1 0,0 4 0,0-2 0,0-3 0,0-5 0,0 5 0,9 1 0,2 6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3.195"/>
    </inkml:context>
    <inkml:brush xml:id="br0">
      <inkml:brushProperty name="width" value="0.04286" units="cm"/>
      <inkml:brushProperty name="height" value="0.04286" units="cm"/>
    </inkml:brush>
  </inkml:definitions>
  <inkml:trace contextRef="#ctx0" brushRef="#br0">1 68 12287,'6'0'0,"1"0"0,0 0 0,2 3 0,1 0 0,2-1 0,1-1 0,0-1 0,-3 1 0,2 1 0,1 2 0,0-1 0,-4-3 0,1 0 0,0 0 0,-2 1 0,0 1 0,-2 1 0,2-1 0,-4-1 0,4-1 0,-8 2 0,0 1 0,-4 2 0,-4 5 0,-1-1 0,-1 1 0,3 0 0,-6 0 0,1 2 0,0 1 0,1 4 0,-2-2 0,2 1 0,2 0 0,-1-4 0,1 0 0,-1 0 0,0 1 0,4-6 0,1 3 0,0-1 0,2-5 0,4 0 0,2-4 0,3 0 0,3 0 0,1 0 0,0 0 0,-1 0 0,1 0 0,-1 0 0,1 0 0,0 0 0,-1 0 0,1 0 0,-1 0 0,1 0 0,0 0 0,-1 0 0,1 0 0,-2-1 0,-1-2 0,1 1 0,-1-5 0,-2 5 0,2-1 0,-5 1 0,1-1 0,-2 2 0,-1-4 0,0 5 0,0 0 0,-4 0 0,3 0 0,-4 0 0,5 0 0,0 0 0,-4 0 0,3 0 0,-3 0 0,4 0 0,0 0 0,0 5 0,0-3 0,0 4 0,0 2 0,1 0 0,1 2 0,1-1 0,1 0 0,-1-2 0,1-1 0,1-2 0,-2 2 0,4-2 0,0-2 0,-1-1 0,0-2 0,2-1 0,0-2 0,-2-3 0,0 1 0,-1-3 0,0-1 0,-2 0 0,0-2 0,-2-1 0,-1 1 0,0 2 0,0 0 0,-1 0 0,-2 1 0,-3 0 0,-3 3 0,-1 3 0,0 2 0,1 1 0,-1 0 0,1 0 0,-1 0 0,0 4 0,1 2 0,-1 3 0,2 0 0,1 1 0,4 0 0,2-1 0,1 1 0,0 0 0,0 3 0,0 2 0</inkml:trace>
  <inkml:trace contextRef="#ctx0" brushRef="#br0" timeOffset="633">472 48 12287,'0'10'0,"0"0"0,0-1 0,0 2 0,0 2 0,0 3 0,0-1 0,0 1 0,0 1 0,0 1 0,3-2 0,1 0 0,2 1 0,-4-6 0,1-2 0,-2 0 0,3-5 0,-2 0 0,2-8 0,-3-2 0,2-3 0,-2 2 0,3-3 0,1-4 0,-3 1 0,3 1 0,0 0 0,1-1 0,-4 2 0,2-1 0,-1 1 0,1 1 0,0 1 0,-2-1 0,1 0 0,0 4 0,-1 1 0,1 0 0,-2 2 0,3 9 0,-4 2 0,0 5 0,0 2 0,3-2 0,0 3 0,0 0 0,-2-1 0,2 0 0,1-4 0,0 2 0,1-1 0,-1-2 0,-2-3 0,2-2 0,2 0 0,-3-2 0,3-3 0,0-1 0,1-3 0,-2-5 0,0-3 0,-1-5 0,-2 2 0,2-1 0,2 0 0,-3 0 0,2-3 0,0 0 0,-3-1 0,0 4 0,0 1 0,1 2 0,-1 1 0,-1 1 0,-1 2 0,0-1 0,0 5 0,0 0 0,0 5 0</inkml:trace>
  <inkml:trace contextRef="#ctx0" brushRef="#br0" timeOffset="974">760 145 12287,'10'1'0,"0"1"0,-1 1 0,-2 1 0,-1-2 0,1 2 0,2-2 0,1 2 0,-2 0 0,0 0 0,-2 1 0,0 2 0,4 0 0,-5 1 0,-1 2 0,-3-1 0,-1 1 0,-1 0 0,-3-1 0,-2 1 0,-1-4 0,-1 0 0,3-1 0,0 0 0,-1-2 0,2 3 0,-2-2 0,3-1 0,-3-3 0,4 1 0,-2 3 0,8-3 0,2 2 0,3-2 0,0-1 0,1 0 0,-1 0 0,1 0 0,1 0 0,0 0 0,2 0 0,-1 0 0,-1 0 0,-2 0 0,5 0 0,1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4.894"/>
    </inkml:context>
    <inkml:brush xml:id="br0">
      <inkml:brushProperty name="width" value="0.04286" units="cm"/>
      <inkml:brushProperty name="height" value="0.04286" units="cm"/>
    </inkml:brush>
  </inkml:definitions>
  <inkml:trace contextRef="#ctx0" brushRef="#br0">96 241 12287,'0'13'0,"0"1"0,0 1 0,1-2 0,2 2 0,0 0 0,-1-1 0,-1-1 0,-1 2 0,0-1 0,0-2 0,1-1 0,1-2 0,1 1 0,1-4 0,-3 0 0,2-2 0,-2-1 0,3-3 0</inkml:trace>
  <inkml:trace contextRef="#ctx0" brushRef="#br0" timeOffset="180">0 328 12287,'7'0'0,"-1"0"0,1 0 0,2 0 0,2 0 0,2 0 0,-2 0 0,4 0 0,0 0 0,0 0 0,1-1 0,2-2 0,-2 0 0,3 0 0,-4 3 0</inkml:trace>
  <inkml:trace contextRef="#ctx0" brushRef="#br0" timeOffset="605">385 183 12287,'9'0'0,"1"0"0,0 0 0,-1 0 0,4 0 0,1 0 0,1 0 0,2 0 0,-2 0 0,0 0 0,0 0 0,0 0 0,-2 0 0,2 0 0,-2 0 0,0 0 0,-3 0 0,-5 2 0,-3 0 0,-4 2 0,-4 1 0,-4 3 0,-2 4 0,-1 0 0,-2 0 0,-1 3 0,-4 0 0,1 1 0,0 0 0,3-3 0,1 2 0,1-1 0,2-3 0,2 0 0,0-1 0,0-1 0,5-2 0,2-1 0,3-4 0,3 2 0,3-3 0,3-1 0,1 0 0,-1 0 0,1 0 0,-1 0 0,2 0 0,1-1 0,1-3 0,0 3 0,-4-2 0,1 2 0,-1 1 0,4-3 0,1-2 0,1 0 0,-6 3 0,0-1 0,0 2 0,-1 1 0,2-5 0,0 0 0</inkml:trace>
  <inkml:trace contextRef="#ctx0" brushRef="#br0" timeOffset="784">702 337 12287,'0'7'0,"1"-1"0,2 2 0,-2-3 0,3 1 0,-3 2 0,-1 0 0,0 2 0,0 0 0,0-1 0,0 1 0,0-1 0,0 1 0,0 0 0,0-1 0</inkml:trace>
  <inkml:trace contextRef="#ctx0" brushRef="#br0" timeOffset="1388">856 155 12287,'0'9'0,"0"2"0,0 2 0,0 3 0,0 5 0,0 3 0,0 0 0,0-1 0,0 0 0,0 0 0,0-2 0,3-7 0,0 2 0,-1-4 0,-1-3 0,1-3 0,1-3 0,-1-3 0,3-5 0,1-3 0,-1-4 0,-2-5 0,3 1 0,2-2 0,1-1 0,-3 3 0,-1 1 0,1 0 0,-1 0 0,0 3 0,2-1 0,-3 3 0,0 0 0,-2 0 0,5 1 0,-5 3 0,5 6 0,-3 7 0,-2 2 0,-1 4 0,2 1 0,0 3 0,0-1 0,2 1 0,-4 1 0,3 1 0,-1-2 0,0-1 0,2-5 0,-3 2 0,1-2 0,1-2 0,0-3 0,-2-6 0,3-6 0,-1-4 0,-2-3 0,3-2 0,-2-3 0,0 1 0,1 1 0,-2 0 0,4-3 0,-2-1 0,-2 1 0,0 3 0,1 0 0,0-1 0,-1-1 0,2 2 0,-1 1 0,-1 1 0,0 1 0,-2 8 0,4 1 0,1 4 0</inkml:trace>
  <inkml:trace contextRef="#ctx0" brushRef="#br0" timeOffset="1833">1202 241 12287,'6'5'0,"1"0"0,0-1 0,1-2 0,-1 4 0,0-2 0,-4 2 0,2-2 0,-1 2 0,0-3 0,-5 2 0,-2 1 0,0-1 0,-4-3 0,0 2 0,-1 0 0,-2-1 0,1 3 0,-1-1 0,0 0 0,4-3 0,-1 1 0,4-2 0,-3-1 0,5 1 0,1 3 0,1-3 0,5 2 0,2-2 0,0-1 0,2 0 0,0 0 0,-1 1 0,1 2 0,-1-2 0,0 4 0,-3-1 0,2-2 0,-5 4 0,0 1 0,-4 2 0,-2 1 0,-2-1 0,-5-2 0,0-1 0,1 2 0,-1-3 0,1 1 0,-1-2 0,0-2 0,4 0 0,-1 0 0,0 1 0,-2 1 0,0-4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08.457"/>
    </inkml:context>
    <inkml:brush xml:id="br0">
      <inkml:brushProperty name="width" value="0.04286" units="cm"/>
      <inkml:brushProperty name="height" value="0.04286" units="cm"/>
    </inkml:brush>
  </inkml:definitions>
  <inkml:trace contextRef="#ctx0" brushRef="#br0">1 49 12287,'9'1'0,"1"1"0,0 1 0,3 0 0,-1-3 0,1 0 0,1 0 0,-2 0 0,4 0 0,1 0 0,1 0 0,0 0 0,-1 0 0,-1 0 0,1 0 0,-3 0 0,-1 0 0,-2 0 0,-2 0 0,1 1 0,0 3 0,-4-3 0,0 2 0,-4-2 0,-1 0 0,-5 2 0,-1 4 0,-5-1 0,-3 3 0,-2 2 0,-3 3 0,4-1 0,-2 2 0,-2 0 0,0 0 0,2-2 0,1 2 0,0 0 0,0 0 0,4-4 0,-2 3 0,2-2 0,2-2 0,0 1 0,2-5 0,0-1 0,5-1 0,-1-4 0,6 0 0,-1 0 0,5 0 0,0 0 0,-2 3 0,2 2 0,0 0 0,2-3 0,0 1 0,2 0 0,2 0 0,-2-2 0,2 2 0,0-2 0,0-1 0,3 0 0,-2 0 0,1 0 0,2 0 0,-2 0 0,0 0 0,0 0 0,0 0 0,-3 0 0,0 0 0,-1 0 0,-1 0 0,-1-3 0,1 0 0,0 0 0,-5 3 0,-1-2 0,-3 0 0,2-1 0,-2 0 0,8-1 0,-4-2 0</inkml:trace>
  <inkml:trace contextRef="#ctx0" brushRef="#br0" timeOffset="175">443 270 12287,'5'0'0,"0"4"0,-5 3 0,0 1 0,0 2 0,0-1 0,0 2 0,0 1 0,0 1 0,-4 0 0,1-1 0,1 1 0,1-1 0,1-5 0,0 0 0,-4-1 0,-2 4 0</inkml:trace>
  <inkml:trace contextRef="#ctx0" brushRef="#br0" timeOffset="699">693 145 12287,'10'0'0,"-1"0"0,2 3 0,1 0 0,2-1 0,0-1 0,-1-1 0,2 0 0,-1 0 0,-2 0 0,2 0 0,-1 0 0,-2 0 0,0 0 0,-5 0 0,0 2 0,-1 0 0,0 1 0,-2 4 0,1-1 0</inkml:trace>
  <inkml:trace contextRef="#ctx0" brushRef="#br0" timeOffset="859">712 289 12287,'10'0'0,"-1"0"0,1 0 0,1 0 0,2 0 0,1 0 0,6 0 0,-1 0 0,0 0 0,0 0 0,1 0 0,3-4 0,2-2 0</inkml:trace>
  <inkml:trace contextRef="#ctx0" brushRef="#br0" timeOffset="1738">2877 40 12287,'0'-5'0,"0"-3"0,0 5 0,-1-2 0,-3 1 0,-1 1 0,-4 3 0,-1 0 0,0 0 0,0 0 0,-2 0 0,-2 0 0,-1 0 0,-1 1 0,-3 1 0,0 2 0,-1 1 0,0 2 0,0 1 0,-2 1 0,1 1 0,6-5 0,-4 7 0,2-1 0,2 0 0,1-2 0,4-1 0,1 3 0,-1-1 0,0 4 0,2-1 0,1 0 0,4 1 0,2-2 0,1 4 0,0 1 0,0 1 0,1 1 0,2-1 0,4-1 0,1-1 0,2-4 0,0 0 0,0-4 0,3-1 0,-1-4 0,3 2 0,0 0 0,0-3 0,1-5 0,3-4 0,0-2 0,0-4 0,-4 1 0,-1-3 0,-1 0 0,0 0 0,-3 3 0,-5 0 0,-1 1 0,-1 1 0,-3 1 0,0-1 0,-4 4 0,-2 0 0,-3 1 0,0 0 0,-2 1 0,-2-1 0,-2 0 0,0-1 0,0 4 0,3-1 0,-1 1 0,-2-1 0,3 2 0,-1-3 0,2 3 0,2 1 0,1 0 0,0 0 0,-3 0 0,4 1 0,3 3 0,3 2 0,1 3 0,0 0 0,0 1 0</inkml:trace>
  <inkml:trace contextRef="#ctx0" brushRef="#br0" timeOffset="2108">3156-17 12287,'-7'0'0,"1"0"0,-2 0 0,3 0 0,0 1 0,-1 2 0,1 3 0,-3 3 0,-3 1 0,-2 0 0,1 3 0,0 2 0,1 4 0,-2 2 0,1 1 0,2-4 0,3 3 0,2 1 0,0-2 0,2 0 0,3-1 0,1-2 0,2-1 0,4-5 0,5 2 0,2-2 0,5-1 0,-2-2 0,5-1 0,3-3 0,-1-4 0</inkml:trace>
  <inkml:trace contextRef="#ctx0" brushRef="#br0" timeOffset="4314">3454-8 12287,'-6'0'0,"2"-1"0,4-2 0,0 2 0,0-3 0,0 4 0,0 0 0,0 4 0,0-3 0,3 8 0,1-4 0,2 0 0,-3 4 0,3-3 0,2 4 0,0 3 0,2-2 0,0 4 0,-1 0 0,1 0 0,-1-2 0,1 2 0,-1 0 0,-3 0 0,3-3 0,-3 1 0,2-3 0,2 0 0,-4-2 0,0 0 0,-2-2 0,0-4 0,0 2 0,-3-3 0,2-2 0,-6-3 0,2 2 0,-3-4 0,-1 4 0,1-7 0,-3 3 0,2 1 0,3 1 0,-1 0 0,-1 2 0,4-5 0,-4 1 0,-1-4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6.153"/>
    </inkml:context>
    <inkml:brush xml:id="br0">
      <inkml:brushProperty name="width" value="0.04286" units="cm"/>
      <inkml:brushProperty name="height" value="0.04286" units="cm"/>
    </inkml:brush>
  </inkml:definitions>
  <inkml:trace contextRef="#ctx0" brushRef="#br0">116 193 12287,'0'7'0,"0"-1"0,0 0 0,0 4 0,0 4 0,1 2 0,2 2 0,-2 1 0,4 1 0,-2 0 0,0 2 0,1-4 0,-2 3 0,3-2 0,0-2 0,-3-7 0,2-1 0,1 0 0,-4-5 0,7 0 0,-2-4 0</inkml:trace>
  <inkml:trace contextRef="#ctx0" brushRef="#br0" timeOffset="167">1 280 12287,'9'3'0,"1"0"0,-1-1 0,2-1 0,1-1 0,2 0 0,1 0 0,2 0 0,4 0 0,2 0 0,8-4 0,-2-1 0</inkml:trace>
  <inkml:trace contextRef="#ctx0" brushRef="#br0" timeOffset="821">510 78 12287,'10'9'0,"0"4"0,2 1 0,2 0 0,1 0 0,-2 2 0,2-3 0,0 0 0,0 0 0,-4-2 0,2 2 0,-2-2 0,-3-5 0,0-1 0,-2 0 0,-4-2 0,3-3 0,-10 0 0,0 0 0</inkml:trace>
  <inkml:trace contextRef="#ctx0" brushRef="#br0" timeOffset="1136">731 49 12287,'-9'14'0,"-2"1"0,-2 5 0,-3 2 0,-2 0 0,-1 5 0,-1-3 0,1 2 0,0-1 0,3-4 0,2-2 0,2-5 0,4-3 0,3-3 0,-1-1 0,12-3 0,1-4 0</inkml:trace>
  <inkml:trace contextRef="#ctx0" brushRef="#br0" timeOffset="1369">837 232 12287,'0'9'0,"0"-2"0,0-1 0,0 2 0,0-3 0,0 1 0,0 2 0,0 0 0,0-1 0,0-1 0,0 2 0,0 0 0,0 2 0,0-1 0,0 1 0</inkml:trace>
  <inkml:trace contextRef="#ctx0" brushRef="#br0" timeOffset="2077">981 164 12287,'0'10'0,"0"0"0,1 3 0,1 2 0,1 1 0,0 0 0,1-3 0,-1 2 0,-1-1 0,-1-2 0,3-1 0,-1-2 0,0 0 0,1-3 0,-3 3 0,8-8 0,-4 1 0,0-4 0,4-4 0,-4-3 0,2-1 0,-1 1 0,1-2 0,1-1 0,0-1 0,-3 2 0,-1 0 0,3 1 0,-3 1 0,1-1 0,-2 4 0,4-1 0,-4 6 0,2 1 0,0 6 0,-1 2 0,-2 2 0,1-1 0,2 1 0,-3 0 0,1-1 0,1 0 0,-2-2 0,2 0 0,-1-4 0,-3 3 0,1-4 0,2 2 0,-1-4 0,5-4 0,-4-1 0,2-5 0,0 1 0,1-1 0,-3-1 0,2 0 0,1-2 0,-1 1 0,-3-2 0,2 1 0,0 1 0,-1-2 0,1 6 0,-2-1 0,1 0 0,0 1 0,-2 1 0,-1 1 0,0 4 0,0 2 0,0 5 0</inkml:trace>
  <inkml:trace contextRef="#ctx0" brushRef="#br0" timeOffset="2293">1298 289 12287,'0'7'0,"0"-1"0,0-3 0,1 4 0,3 0 0,-3 2 0,2 0 0,-2 1 0,-1-4 0,0 1 0,0 0 0,0-1 0,0 0 0,0-3 0,0 4 0,4-5 0,2 2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4.121"/>
    </inkml:context>
    <inkml:brush xml:id="br0">
      <inkml:brushProperty name="width" value="0.04286" units="cm"/>
      <inkml:brushProperty name="height" value="0.04286" units="cm"/>
    </inkml:brush>
  </inkml:definitions>
  <inkml:trace contextRef="#ctx0" brushRef="#br0">240 0 12287,'-1'7'0,"-2"-1"0,-2 1 0,-5 2 0,-1 2 0,-1 2 0,-3 2 0,-5 5 0,1 1 0,0 2 0,0 2 0,-1-2 0,2-1 0,2 2 0,-1-7 0,5 1 0,3-3 0,1-3 0,6-2 0,-1 0 0,3-5 0,3-1 0,7-3 0,5-1 0</inkml:trace>
  <inkml:trace contextRef="#ctx0" brushRef="#br0" timeOffset="374">288 193 12287,'0'9'0,"0"1"0,0 0 0,0-1 0,0-2 0,0-1 0,0 1 0,0 2 0,0-3 0,0 1 0,0 0 0,1-2 0,3-2 0,-2-2 0,4-1 0,2 0 0,0-1 0,1-2 0,-3-4 0,2 2 0,-4-2 0,0 0 0,0-2 0,1 0 0,-3-1 0,1 1 0,-1-1 0,-1 4 0,-1-1 0,0 0 0,0-2 0,0-1 0,-4 5 0,-2 2 0,-3 2 0,-1 1 0,1 0 0,-1 0 0,1 3 0,0 1 0,1 2 0,2 1 0,4 2 0,-2 0 0</inkml:trace>
  <inkml:trace contextRef="#ctx0" brushRef="#br0" timeOffset="1056">519 58 12287,'0'-5'0,"0"2"0,0 6 0,0 5 0,0 5 0,0-1 0,0-1 0,0 1 0,0 1 0,0-1 0,0-1 0,3-2 0,0 1 0,1-1 0,0 1 0,-2-1 0,4-3 0,1-2 0,2-5 0,1-2 0,-4-6 0,1-3 0,0 0 0,2 1 0,-3 1 0,0-2 0,-1-1 0,0 1 0,-1 2 0,1 0 0,-1 0 0,4 5 0,-2 2 0,-2 3 0,0 3 0,-2 3 0,1 3 0,-2 4 0,3 0 0,-1-2 0,1 0 0,0-1 0,-2-1 0,1 1 0,-1-1 0,0-2 0,2-1 0,-3-4 0,4 3 0,-3-6 0,1-3 0,0-2 0,-2-3 0,0 0 0,1-2 0,1-2 0,0 3 0,-2-3 0,1 1 0,2-1 0,-1 5 0,-3-4 0,0 0 0,0 2 0,0-1 0,0 1 0,0 1 0,0 2 0,1 2 0,2 1 0,-2 0 0,8 4 0,-4 0 0</inkml:trace>
  <inkml:trace contextRef="#ctx0" brushRef="#br0" timeOffset="1532">827 173 12287,'-1'6'0,"-3"-3"0,3 2 0,-2 2 0,2-2 0,1 2 0,0-1 0,0 4 0,0-1 0,0 1 0,0-4 0,0 1 0,4-2 0,3 1 0,1-1 0,2-5 0,-2-5 0,0 0 0,-3-1 0,-1-1 0,3 1 0,-4-4 0,-1 1 0,2-1 0,0 0 0,-1 1 0,-3-1 0,-4 5 0,-3 2 0,-1 1 0,-2 4 0,0 1 0,1 2 0,-1 5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22.068"/>
    </inkml:context>
    <inkml:brush xml:id="br0">
      <inkml:brushProperty name="width" value="0.04286" units="cm"/>
      <inkml:brushProperty name="height" value="0.04286" units="cm"/>
    </inkml:brush>
  </inkml:definitions>
  <inkml:trace contextRef="#ctx0" brushRef="#br0">336 0 12287,'-10'0'0,"4"0"0,-1 0 0,4 0 0,-3 0 0,-2 0 0,0 0 0,-2 0 0,-1 0 0,-2 0 0,-2 1 0,-3 3 0,0 2 0,-1 3 0,2 0 0,-5 1 0,4-1 0,2 1 0,0 1 0,-2 0 0,2 2 0,3-1 0,3 0 0,0-1 0,1 3 0,3 1 0,1-2 0,3 2 0,-2 0 0,2 0 0,5-2 0,4 2 0,1-1 0,2-3 0,1 0 0,1-2 0,4-2 0,3 0 0,0-5 0,0 1 0,0-2 0,1-1 0,-3-3 0,0-2 0,1 0 0,-1-2 0,-4-2 0,-1-1 0,-4 1 0,-1-1 0,-5 4 0,1-1 0,-2 0 0,-1-2 0,-3 0 0,-2 0 0,-1 2 0,-5 0 0,1 1 0,-5-3 0,0 2 0,0 1 0,-1 3 0,-3-1 0,0 1 0,3 0 0,-1-1 0,3 4 0,1 0 0,-1 0 0,1 0 0,3 5 0,1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58.520"/>
    </inkml:context>
    <inkml:brush xml:id="br0">
      <inkml:brushProperty name="width" value="0.04286" units="cm"/>
      <inkml:brushProperty name="height" value="0.04286" units="cm"/>
    </inkml:brush>
  </inkml:definitions>
  <inkml:trace contextRef="#ctx0" brushRef="#br0">96 0 12287,'-4'10'0,"2"-4"0,-4 1 0,3-4 0,-1 4 0,1 0 0,0 2 0,-5-3 0,3 0 0,0 2 0,1 0 0,-1 2 0,0 0 0,-2-1 0,1 1 0,4-3 0,-3 1 0,2 1 0,0 2 0,0-6 0,2 5 0,-1 0 0,-2 1 0,1 0 0,3 2 0,0-2 0,0-2 0,0 1 0,0-1 0,0 2 0,0 2 0,3-5 0,1 4 0,-1 0 0,1-1 0,-2-1 0,5 0 0,0 0 0,-2-2 0,2-2 0,-4 3 0,4-4 0,0 1 0,0-2 0,0 0 0,1-3 0,-1 3 0,1-3 0,2-1 0,0 0 0,-1 0 0,1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4.914"/>
    </inkml:context>
    <inkml:brush xml:id="br0">
      <inkml:brushProperty name="width" value="0.04286" units="cm"/>
      <inkml:brushProperty name="height" value="0.04286" units="cm"/>
    </inkml:brush>
  </inkml:definitions>
  <inkml:trace contextRef="#ctx0" brushRef="#br0">164 68 12287,'0'-9'0,"0"-1"0,0 4 0,0-1 0,0 4 0,-1-2 0,-2 0 0,0-1 0,-3 3 0,-1 1 0,1 0 0,0-1 0,-2 0 0,0 0 0,-2 3 0,1 0 0,-1 1 0,0 2 0,1 4 0,0-2 0,2 1 0,0 2 0,0 0 0,1 3 0,1 1 0,0 1 0,-1-2 0,4 1 0,-2 0 0,1 1 0,0-1 0,-1-2 0,4 0 0,0-1 0,0 1 0,0 0 0,0-1 0,0 1 0,4-4 0,0 0 0,1-2 0,-2 2 0,4-2 0,0-2 0,-1-1 0,0-1 0,2 0 0,-3-3 0,0-2 0,1 0 0,-1-3 0,0 0 0,3-2 0,-2 1 0,2-1 0,-3 0 0,0 1 0,1-1 0,-1 1 0,-2-1 0,2 0 0,0 1 0,-3-1 0,2 4 0,-1-1 0,0 0 0,-2-2 0,-1 0 0,0 3 0,0 2 0,0 5 0,0 2 0,-1 3 0,-3-1 0,3 4 0,-2-3 0,2 3 0,0 0 0,-1 1 0,-1-1 0,-1 1 0,4 0 0,0-1 0,0 1 0,0-1 0,0 1 0,0-4 0,1 1 0,3 0 0,-3-1 0,3-1 0,0-1 0,-2 3 0,5-4 0,0-1 0,-1-1 0,0-1 0,1 0 0,2 0 0,-3 0 0,1 0 0,0 0 0,6-8 0,2-3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243"/>
    </inkml:context>
    <inkml:brush xml:id="br0">
      <inkml:brushProperty name="width" value="0.04286" units="cm"/>
      <inkml:brushProperty name="height" value="0.04286" units="cm"/>
    </inkml:brush>
  </inkml:definitions>
  <inkml:trace contextRef="#ctx0" brushRef="#br0">1 1 12287,'4'6'0,"3"1"0,0-4 0,0 2 0,-1 1 0,-2-1 0,4-2 0,-3 4 0,1 0 0,1 2 0,-5 1 0,2 2 0,-1 2 0,1 1 0,-1-2 0,-3 3 0,0 1 0,0 1 0,0 2 0,-1 2 0,-1 0 0,-2-1 0,-3 0 0,0-2 0,0-1 0,1-2 0,-2-2 0,4-6 0,0 0 0,-1-2 0,-1-2 0,3 2 0,-5-4 0,3 2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656"/>
    </inkml:context>
    <inkml:brush xml:id="br0">
      <inkml:brushProperty name="width" value="0.04286" units="cm"/>
      <inkml:brushProperty name="height" value="0.04286" units="cm"/>
    </inkml:brush>
  </inkml:definitions>
  <inkml:trace contextRef="#ctx0" brushRef="#br0">0 1 12287,'10'0'0,"0"1"0,3 2 0,1-2 0,2 2 0,-3-2 0,1 3 0,-1-1 0,-2-1 0,0-1 0,-1-1 0,-1 0 0,1 0 0,-5 0 0,4 9 0,-4 1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34.960"/>
    </inkml:context>
    <inkml:brush xml:id="br0">
      <inkml:brushProperty name="width" value="0.08571" units="cm"/>
      <inkml:brushProperty name="height" value="0.08571" units="cm"/>
      <inkml:brushProperty name="color" value="#00A0D7"/>
    </inkml:brush>
  </inkml:definitions>
  <inkml:trace contextRef="#ctx0" brushRef="#br0">68 40 12287,'20'0'0,"-1"0"0,1 0 0,2 0 0,4-2 0,7-5 0,4 5 0,2-4 0,0 4 0,0 2 0,-4-3 0,0-1 0,2-3 0,-2 3 0,-9 2 0,0 2 0,-4 0 0,-3 0 0,1 0 0,-9 0 0,-5 0 0,-10 2 0,-5 5 0,-2 6 0,-4 6 0,-11 5 0,-7 5 0,-4 1 0,-2-2 0,0 9 0,0 5 0,0-1 0,-1-6 0,1-5 0,0 1 0,0-1 0,6 1 0,3 2 0,1-7 0,5-5 0,3-1 0,3 0 0,5-1 0,2-6 0,5 0 0,6-8 0,0 1 0,2-10 0,11-3 0,2 3 0,3 2 0,1 2 0,3 0 0,4 0 0,-4-2 0,6-3 0,-2-1 0,0 1 0,7 3 0,-5 0 0,1-2 0,-1-3 0,7-2 0,-5 5 0,1-2 0,-5 1 0,-4 3 0,-3 0 0,1-2 0,0-3 0,-7 0 0,0 7 0,-7 0 0,7 0 0,0 0 0,7 0 0</inkml:trace>
  <inkml:trace contextRef="#ctx0" brushRef="#br0" timeOffset="332">891 432 12287,'20'0'0,"0"0"0,-3 2 0,-4 5 0,2-3 0,-8 9 0,-5 2 0,-6 3 0,-1 1 0,-8 1 0,0 0 0,2-1 0,-6 1 0,4-1 0,-5 1 0,5-7 0,2 0 0,3 2 0,1-6 0,7 0 0,9-9 0,4 0 0,4-2 0,3-5 0,0 5 0,-1-7 0,1 3 0,-1-1 0,10-8 0,1 4 0</inkml:trace>
  <inkml:trace contextRef="#ctx0" brushRef="#br0" timeOffset="543">1460 275 12287,'19'0'0,"-6"0"0,0 0 0,5 0 0,6 0 0,0 0 0,6 0 0,-1 0 0,-6 0 0,6-6 0,-3-1 0,9 1 0,-5 6 0</inkml:trace>
  <inkml:trace contextRef="#ctx0" brushRef="#br0" timeOffset="694">1460 471 12287,'19'0'0,"3"0"0,2 0 0,2 0 0,18 0 0,-3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801"/>
    </inkml:context>
    <inkml:brush xml:id="br0">
      <inkml:brushProperty name="width" value="0.04286" units="cm"/>
      <inkml:brushProperty name="height" value="0.04286" units="cm"/>
    </inkml:brush>
  </inkml:definitions>
  <inkml:trace contextRef="#ctx0" brushRef="#br0">0 0 12287,'10'0'0,"-1"3"0,2 1 0,2-2 0,-1 2 0,4-1 0,1-1 0,1-1 0,1 4 0,5-4 0,0 3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7.271"/>
    </inkml:context>
    <inkml:brush xml:id="br0">
      <inkml:brushProperty name="width" value="0.04286" units="cm"/>
      <inkml:brushProperty name="height" value="0.04286" units="cm"/>
    </inkml:brush>
  </inkml:definitions>
  <inkml:trace contextRef="#ctx0" brushRef="#br0">10 221 12287,'0'10'0,"0"0"0,0-1 0,0 1 0,0 0 0,0-1 0,0 1 0,0-1 0,0 2 0,0 1 0,0 1 0,0-2 0,0 3 0,0-1 0,0-1 0,0-2 0,-1 0 0,-1 0 0,-1-1 0,0 1 0,2-4 0,1 1 0,0 0 0,0-3 0,0 1 0,0-6 0,0-4 0,0-3 0,0-4 0,0-5 0,0 0 0,0-3 0,0-3 0,0 0 0,0 1 0,0 0 0,0 1 0,0-3 0,0 2 0,0-1 0,0 0 0,0-1 0,0-1 0,0 2 0,0 3 0,4 4 0,0 1 0,1 1 0,3 2 0,-3 2 0,1 1 0,3 3 0,3 2 0,-2 3 0,3 1 0,-1 1 0,1 3 0,-1 0 0,2 3 0,0 0 0,-2 0 0,-1 2 0,-3 0 0,0 2 0,-2 2 0,-3-2 0,3 2 0,-2 0 0,-2 0 0,-1 4 0,-1-2 0,-1 1 0,-2 0 0,1-3 0,-5 2 0,0 0 0,-2 0 0,0-2 0,-2 2 0,-1-1 0,0-3 0,-1-3 0,3-2 0,1 1 0,-1-2 0,-1 0 0,-1-3 0,0 2 0,-1-1 0,3-3 0,4-3 0,-1-1 0,5 0 0,0 2 0,4-1 0,0 1 0,5 4 0,0 2 0,2 1 0,2-1 0,0 1 0,2 0 0,-1 1 0,-1-3 0,-2 2 0,2 1 0,2-1 0,-5-2 0,4 2 0,0 0 0,-2-3 0,-2 2 0,-2-1 0,2-1 0,0-1 0,-1 1 0,-1 0 0,2 1 0,0 0 0,2-7 0,-1-2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7.654"/>
    </inkml:context>
    <inkml:brush xml:id="br0">
      <inkml:brushProperty name="width" value="0.04286" units="cm"/>
      <inkml:brushProperty name="height" value="0.04286" units="cm"/>
    </inkml:brush>
  </inkml:definitions>
  <inkml:trace contextRef="#ctx0" brushRef="#br0">10 173 12287,'1'6'0,"2"-3"0,-1-3 0,5-3 0,0-4 0,2-1 0,0-2 0,0 0 0,-3 1 0,3-2 0,-4-1 0,1 0 0,-3 0 0,1 1 0,-1 2 0,-1-1 0,-1 0 0,-1 1 0,-1-1 0,-1 0 0,-1 1 0,-4 3 0,0 3 0,-1 2 0,-2 1 0,1 1 0,2 2 0,1 4 0,0 3 0,-1 2 0,1 4 0,2 3 0,-2-2 0,3 0 0,0 1 0,2-1 0,1 0 0,0 1 0,0-1 0,0-1 0,5-6 0,1 2 0,3-1 0,0-2 0,1-4 0,-1 0 0,1-3 0,3-1 0,0-2 0,-1-3 0,2-2 0,-2-4 0,3-1 0,-1-2 0,-2 1 0,-2 0 0,0 1 0,0-2 0,-1 1 0,1 1 0,-1-2 0,1-2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028"/>
    </inkml:context>
    <inkml:brush xml:id="br0">
      <inkml:brushProperty name="width" value="0.04286" units="cm"/>
      <inkml:brushProperty name="height" value="0.04286" units="cm"/>
    </inkml:brush>
  </inkml:definitions>
  <inkml:trace contextRef="#ctx0" brushRef="#br0">10 0 12287,'0'10'0,"1"0"0,2-1 0,-2 1 0,2 0 0,-2 0 0,-1 3 0,0 1 0,0 3 0,0-1 0,0 1 0,0 1 0,-1 2 0,-1-1 0,-1 0 0,-1 0 0,1-1 0,0-2 0,1-3 0,1-2 0,1-2 0,0 1 0,0-3 0,0-1 0,4-4 0,3 1 0,1-2 0,2-1 0,1-1 0,0-2 0,2-3 0,1 0 0,-2 0 0,2-2 0,1 0 0,-4 1 0,2 2 0,-1 0 0,1-1 0,-3 4 0,3-2 0,-2 1 0,-1 0 0,-4-1 0,-1 3 0,1-1 0,-1-1 0,-3 0 0,2 3 0,-4 0 0,-4 0 0,-1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462"/>
    </inkml:context>
    <inkml:brush xml:id="br0">
      <inkml:brushProperty name="width" value="0.04286" units="cm"/>
      <inkml:brushProperty name="height" value="0.04286" units="cm"/>
    </inkml:brush>
  </inkml:definitions>
  <inkml:trace contextRef="#ctx0" brushRef="#br0">1 58 12287,'5'9'0,"-1"1"0,-3 1 0,-1 0 0,0 3 0,0 1 0,0-2 0,0 2 0,0 0 0,0 0 0,0 1 0,0 2 0,0-1 0,0-1 0,0-4 0,0 1 0,0-3 0,0 0 0,3 0 0,0-1 0,0 1 0,1-1 0,-1 0 0,3-1 0,1-2 0,2-3 0,1 2 0,-1 0 0,1-5 0,-1-5 0,1 1 0,0 0 0,-1-4 0,1 2 0,0-3 0,-1 0 0,0-1 0,-2 2 0,0-1 0,0 0 0,1 4 0,-1-4 0,-2 0 0,0 1 0,-1-3 0,-2-1 0,2-1 0,2 2 0,-4-1 0,1 0 0,-2-1 0,-1 2 0,0-4 0,0 0 0,0-1 0,0 0 0,-4 3 0,-2-2 0,0 0 0,0 0 0,2 3 0,-2-1 0,-1 3 0,1 4 0,0 3 0,4 2 0,2 5 0,5 2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718"/>
    </inkml:context>
    <inkml:brush xml:id="br0">
      <inkml:brushProperty name="width" value="0.04286" units="cm"/>
      <inkml:brushProperty name="height" value="0.04286" units="cm"/>
    </inkml:brush>
  </inkml:definitions>
  <inkml:trace contextRef="#ctx0" brushRef="#br0">1 10 12287,'6'0'0,"1"0"0,0 0 0,2 0 0,4-3 0,-1 0 0,0 1 0,-1 1 0,2 1 0,0 0 0,1 0 0,0 0 0,2 0 0,-3 0 0,-1 0 0,-1 0 0,-3 1 0,-2 2 0,-2 2 0,-8 5 0,-2 0 0,-2-1 0,-6 1 0,-1-1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14.380"/>
    </inkml:context>
    <inkml:brush xml:id="br0">
      <inkml:brushProperty name="width" value="0.04286" units="cm"/>
      <inkml:brushProperty name="height" value="0.04286" units="cm"/>
    </inkml:brush>
  </inkml:definitions>
  <inkml:trace contextRef="#ctx0" brushRef="#br0">59 164 12287,'-7'0'0,"1"0"0,4-1 0,-3-2 0,1 0 0,3 0 0,-3 3 0,4 0 0,0 0 0,-5 0 0,4 0 0,-4 0 0,2 0 0,2 0 0,-8 0 0,8 0 0,-3 0 0,5 0 0,2 0 0,4 0 0,-2 0 0,1 0 0,2 0 0,0 0 0,2 0 0,0 0 0,-1 0 0,1 0 0,-1 0 0,1 0 0,0 0 0,-4 0 0,0 0 0,2 0 0,0 0 0,2 0 0,0 0 0,-4 0 0,0 0 0,-2 0 0,2 0 0,-4 0 0,3 0 0,-5 0 0,0 0 0,-5 0 0,0 0 0,-5 0 0</inkml:trace>
  <inkml:trace contextRef="#ctx0" brushRef="#br0" timeOffset="1881">491 39 12287,'5'0'0,"1"-4"0,-3 1 0,-1 0 0,5 3 0,-5 0 0,3 0 0,-2 0 0,-2 1 0,2 2 0,-1 4 0,-2 1 0,3 2 0,0-1 0,-1 1 0,-1 0 0,-1-1 0,0 1 0,0 0 0,0-1 0,0-2 0,0-1 0,0 1 0,0 2 0,0 1 0,0-5 0,0-1 0,0-5 0,0-2 0,0-3 0,0-3 0,0-1 0,0 1 0,1-2 0,2-2 0,-1 3 0,2-3 0,-1 2 0,0 1 0,4 4 0,-3 0 0,1-2 0,3 0 0,-3 1 0,1 2 0,2 1 0,0-3 0,2 4 0,0 1 0,-4 1 0,1 1 0,-2 1 0,1 2 0,-3 3 0,2 3 0,-2 1 0,-1-1 0,-1 1 0,-1-1 0,0 1 0,0 0 0,0-1 0,0 1 0,0-4 0,0 1 0,0-5 0,0 1 0,0-6 0,0-4 0,0-1 0,1-2 0,2 1 0,2-1 0,2 0 0,-1 1 0,-2-1 0,2 4 0,-2 0 0,1 1 0,-1 0 0,0 3 0,-2-3 0,2 1 0,0 3 0,-1-2 0,-1 2 0,5 1 0,-4 4 0,2 2 0,-1 3 0,0 1 0,-4-1 0,0 1 0,0-1 0,1 1 0,2 0 0,-2-1 0,2 1 0,-2 0 0,-1-4 0,0 0 0,0 2 0,3-3 0,2 0 0,0 0 0,-2-2 0,4-3 0,0 0 0,2 0 0,0-1 0,1-2 0,0-4 0,-1-1 0,1-2 0,-1 1 0,1-1 0,0 2 0,-1 1 0,1-2 0,-1 2 0,-2-1 0,-1-1 0,2-1 0,-3 2 0,0 0 0,0 2 0,-2 3 0,-3-4 0,-1 5 0,-1-2 0,-1 0 0,-5 2 0,2-1 0,-3 2 0,-1 1 0,4 0 0,0 0 0,2 0 0,-2 1 0,-1 2 0,2 0 0,1 3 0,0 1 0,2 2 0,-4 1 0,2-1 0,2 1 0,0-1 0,0 1 0,-2 0 0,2-1 0,1 1 0,1 0 0,0-1 0,0 1 0,1-2 0,2-1 0,0-3 0,3-4 0,1 0 0,-1 0 0,0 0 0,2-1 0,0-2 0,-1-3 0,-1-2 0,0 0 0,0 2 0,1 0 0,-2-4 0,-1 0 0,0 1 0,3-1 0,-3 0 0,1 1 0,-3 2 0,1 1 0,-1 4 0,-2-2 0,0 8 0,0 2 0,0 3 0,0-3 0,0 1 0,0 0 0,0 2 0,0 0 0,0 1 0,0-4 0,1 0 0,1-1 0,1 0 0,1-3 0,-2 3 0,2-1 0,3-2 0,-1 5 0,3-5 0,1 1 0,-1-2 0,-2-2 0,-1-2 0,0-3 0,4-3 0</inkml:trace>
  <inkml:trace contextRef="#ctx0" brushRef="#br0" timeOffset="2119">1010 19 12287,'7'6'0,"-2"-2"0,0 0 0,1 3 0,0-2 0,4 1 0,-1 2 0,1-3 0,-1 1 0,1-1 0,0 0 0,-1 1 0,1 1 0,0-1 0,-1 0 0,1 1 0,-1 0 0,-3-5 0,-2 2 0,-4-4 0,0-4 0,0-1 0</inkml:trace>
  <inkml:trace contextRef="#ctx0" brushRef="#br0" timeOffset="2303">1145 0 12287,'-7'4'0,"1"3"0,-2 1 0,3 2 0,-1 0 0,-1-1 0,2 1 0,-4 3 0,3 1 0,-3-1 0,0 1 0,2 2 0,1-3 0,0-1 0,0-1 0,1-3 0,3 0 0,-1-2 0,-1-4 0,4 2 0,0-4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21.350"/>
    </inkml:context>
    <inkml:brush xml:id="br0">
      <inkml:brushProperty name="width" value="0.04286" units="cm"/>
      <inkml:brushProperty name="height" value="0.04286" units="cm"/>
    </inkml:brush>
  </inkml:definitions>
  <inkml:trace contextRef="#ctx0" brushRef="#br0">78 78 12287,'-4'5'0,"3"4"0,-4-3 0,1 2 0,2 2 0,-4 0 0,1-1 0,0 1 0,2 0 0,-3-1 0,1 2 0,0 2 0,1-3 0,-1 3 0,1-1 0,2 1 0,-1-3 0,1 4 0,-1-1 0,1 0 0,1 1 0,1-2 0,0 0 0,0 0 0,1-1 0,1-2 0,1 1 0,-1 0 0,3-1 0,-1 0 0,0-2 0,1 0 0,1-1 0,-2 3 0,2-3 0,0 2 0,4-5 0,-1-1 0,1-1 0,-1-1 0</inkml:trace>
  <inkml:trace contextRef="#ctx0" brushRef="#br0" timeOffset="489">270 231 12287,'0'10'0,"0"0"0,0-1 0,-3 1 0,0 0 0,1-1 0,0 1 0,2-1 0,0 1 0,0 0 0,0-1 0,4-2 0,0-2 0,1 0 0,3 1 0,-3-4 0,2 1 0,0-2 0,2-1 0,0 0 0,1-1 0,-1-3 0,1-6 0,0 0 0,-1-3 0,1-1 0,-1-2 0,1 1 0,-1 0 0,-2 1 0,0 2 0,-5 1 0,1 1 0,-2-3 0,-1 2 0,0-2 0,0 3 0,0 0 0,-4 5 0,-2 1 0,0 0 0,-1 1 0,1 0 0,-4 3 0,1 0 0,-1 0 0,1 1 0,-1 1 0,0 1 0,4 5 0,0-3 0,-2 2 0,0-1 0,1 0 0,1 4 0,-2 0 0,3-1 0,0 1 0,0-1 0,2 1 0,-1 0 0,-2-1 0</inkml:trace>
  <inkml:trace contextRef="#ctx0" brushRef="#br0" timeOffset="735">626 337 12287,'5'1'0,"-2"2"0,-2 0 0,-1 3 0,0 1 0,-4 2 0,-2 1 0,-3-1 0,0 1 0,-1-4 0,0 1 0,1 3 0,-1 5 0</inkml:trace>
  <inkml:trace contextRef="#ctx0" brushRef="#br0" timeOffset="1392">943 222 12287,'4'-6'0,"-3"-2"0,3 2 0,-3-3 0,-1-1 0,0 1 0,0-1 0,0 1 0,0 2 0,-1 2 0,-2-1 0,0 1 0,-4 2 0,0-2 0,-1 0 0,-2 2 0,1 3 0,-1 0 0,0 0 0,2 1 0,0 2 0,2 4 0,-1 1 0,-2 3 0,-1 1 0,1 1 0,2 0 0,2-1 0,0 2 0,-1 1 0,4-5 0,-1 1 0,2 1 0,1-1 0,0-4 0,0 0 0,0 0 0,1 1 0,2-1 0,3 0 0,3-5 0,1 0 0,-1-4 0,1 0 0,-1-5 0,1 0 0,0-2 0,-1 0 0,1-1 0,0 0 0,-1 1 0,-2-1 0,-2 0 0,0 2 0,1 1 0,-3-1 0,2 2 0,-1-3 0,0 3 0,-4-1 0,0 5 0,0-1 0,0 6 0,-1-1 0,-2 5 0,0 0 0,0 2 0,3 0 0,0 1 0,0-1 0,0 1 0,0-4 0,1 1 0,2 0 0,-2-1 0,4-1 0,-1-1 0,1 4 0,5-2 0,-1-2 0,1 0 0,4-3 0,1-1 0</inkml:trace>
  <inkml:trace contextRef="#ctx0" brushRef="#br0" timeOffset="1714">1097 1 12287,'6'0'0,"1"0"0,-2 1 0,2 1 0,0 1 0,-1 5 0,4-3 0,-2 1 0,-1 1 0,1 0 0,-1 5 0,0 2 0,0 1 0,1-2 0,-2 3 0,-1 1 0,-2 1 0,1-2 0,0 0 0,-2 0 0,-1-1 0,-1 3 0,0-3 0,0 1 0,0 0 0,-3-3 0,-2 2 0,1-1 0,0-2 0,-4-2 0,3 0 0,-1-1 0,-1 1 0,5-5 0,-7 8 0,4-2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3:08.611"/>
    </inkml:context>
    <inkml:brush xml:id="br0">
      <inkml:brushProperty name="width" value="0.04286" units="cm"/>
      <inkml:brushProperty name="height" value="0.04286" units="cm"/>
    </inkml:brush>
  </inkml:definitions>
  <inkml:trace contextRef="#ctx0" brushRef="#br0">337 30 12287,'6'-3'0,"1"-1"0,-4 1 0,3 3 0,-4-1 0,2-2 0,-2 2 0,1-2 0,-2 2 0,3 1 0,-4 0 0,0 0 0,-4 0 0,-2 0 0,0 0 0,0 0 0,-2 0 0,3 0 0,-1 0 0,-2 0 0,0 0 0,1 0 0,1 0 0,-3 0 0,-3 0 0,2 0 0,-3 0 0,2 0 0,2 0 0,-2 3 0,-1 0 0,-1-1 0,2-1 0,0 2 0,1 2 0,1-1 0,-1 0 0,1 3 0,-1-3 0,0 0 0,1 0 0,-1 4 0,0-2 0,1 3 0,-1 0 0,1 1 0,0 0 0,1-1 0,-2 1 0,6 0 0,-6-1 0,3 2 0,1 2 0,1-6 0,3 3 0,-1-2 0,0 1 0,2 0 0,2 1 0,3 0 0,-2-2 0,3 0 0,0-2 0,1 2 0,0-3 0,4 0 0,-1 1 0,1-1 0,1-2 0,2 2 0,3 0 0,-3-2 0,0-3 0,-1 0 0,1 0 0,-3 0 0,3 0 0,-2-1 0,-1-2 0,-1 1 0,0-5 0,-2 0 0,0-2 0,-5 3 0,1-1 0,-1 1 0,1 1 0,-2-4 0,2 3 0,-6-3 0,-2-1 0,-5 1 0,1-1 0,-4 5 0,0 1 0,1 0 0,2 1 0,-1 0 0,-1 2 0,0-1 0,0-1 0,0-1 0,0 4 0,-1 0 0,2 0 0,0 0 0,1 0 0,1 0 0,-1 4 0,2 0 0,1 1 0,3-2 0,4 4 0,0 0 0,0-1 0,0 0 0,4 0 0,2 4 0</inkml:trace>
  <inkml:trace contextRef="#ctx0" brushRef="#br0" timeOffset="388">481 49 12287,'-4'-5'0,"-2"-4"0,-3 8 0,-1-2 0,4 2 0,0 2 0,1 2 0,0 3 0,-2 3 0,-1 2 0,0 0 0,2 2 0,-1 4 0,-1-2 0,0 1 0,2 0 0,3 0 0,-2 4 0,0-1 0,3 0 0,-2-3 0,1-1 0,0-1 0,2-2 0,1-1 0,1 0 0,2 0 0,0-3 0,1-3 0,-1 1 0,4 1 0,1-1 0,2-1 0,-1-1 0,1-1 0,0-2 0,-1-2 0,1-3 0,4 3 0,1-3 0</inkml:trace>
  <inkml:trace contextRef="#ctx0" brushRef="#br0" timeOffset="1642">1192 78 12287,'-6'0'0,"1"-1"0,0-2 0,2 2 0,3-4 0,1 5 0,2 0 0,4 0 0,1 0 0,2 0 0,0 0 0,-1 0 0,2 0 0,1 0 0,0 0 0,0 0 0,0 0 0,0 0 0,0 0 0,0 0 0,-1-1 0,-1-1 0,-1-1 0,1 1 0,-4 1 0,0 2 0,-2 2 0,-1-2 0,-3 8 0,0-4 0</inkml:trace>
  <inkml:trace contextRef="#ctx0" brushRef="#br0" timeOffset="1909">1212 155 12287,'-10'0'0,"0"0"0,1 0 0,2 0 0,1 0 0,4 0 0,-2 0 0,5 0 0,2 0 0,-2 1 0,2 2 0,2-2 0,2 2 0,-2-2 0,2-1 0,0 0 0,2 0 0,0 0 0,1 0 0,-1 0 0,-2 0 0,-1 0 0,2 0 0,0 0 0,2 0 0,-1 0 0,1 0 0,0 0 0,-1 5 0,5-4 0,1 3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7:40.930"/>
    </inkml:context>
    <inkml:brush xml:id="br0">
      <inkml:brushProperty name="width" value="0.025" units="cm"/>
      <inkml:brushProperty name="height" value="0.025" units="cm"/>
    </inkml:brush>
  </inkml:definitions>
  <inkml:trace contextRef="#ctx0" brushRef="#br0">1 44 24575,'0'-10'0,"0"1"0,0 5 0,0-4 0,0 3 0,0 4 0,0-6 0,0 7 0,0 2 0,0 3 0,0 3 0,0 6 0,0 3 0,0 2 0,0 4 0,0 7 0,0 1 0,0 3 0,0-2 0,0 8 0,0 0 0,0 3 0,0 1 0,0 0 0,0 1 0,0 4 0,0-3 0,0 1 0,0-4 0,0-4 0,0-5 0,0 4 0,0-3 0,0-2 0,0-2 0,0-3 0,0-1 0,0 3 0,0-4 0,0 7 0,0-6 0,0-2 0,0-4 0,0 7 0,0 3 0,0 0 0,0-4 0,0-1 0,0 2 0,0-2 0,0 0 0,0 2 0,0-2 0,0-1 0,0-6 0,0 6 0,0 1 0,0 1 0,0-2 0,0-2 0,0 0 0,0-1 0,0-2 0,0 3 0,0 0 0,0-1 0,0-2 0,0 3 0,0 0 0,0-1 0,0 3 0,0 4 0,0 1 0,0-1 0,0 0 0,0 1 0,0 1 0,0 3 0,0-1 0,0 4 0,0-1 0,0-3 0,0-2 0,0-2 0,0 0 0,0 1 0,0-3 0,0-1 0,0-3 0,0-2 0,0 1 0,0-4 0,0 3 0,0 2 0,0-2 0,0 5 0,0 3 0,0 2 0,0-3 0,0 6 0,0-1 0,0 1 0,0-8 0,0 3 0,0-1 0,0 0 0,0 1 0,0 1 0,0-1 0,0 0 0,0-4 0,0-2 0,0-1 0,0 1 0,0-3 0,0 3 0,0 0 0,0-1 0,0 3 0,0 4 0,0 1 0,0-1 0,0 0 0,0 1 0,0-1 0,0 0 0,0 2 0,0 2 0,0 1 0,0-1 0,0-1 0,0 1 0,0 1 0,0-1 0,0-1 0,0 1 0,0 1 0,0-1 0,0-2 0,0-2 0,0 1 0,0-1 0,0 0 0,0-1 0,0 0 0,0 1 0,0-1 0,0 9 0,0-1 0,0-3 0,0-1 0,0 1 0,0 1 0,0-1 0,0 0 0,0-1 0,0 4 0,0 2 0,0-1 0,0 4 0,0-2 0,0 2 0,0-4 0,0 1 0,0-2 0,0-4 0,0-1 0,0-1 0,0-1 0,0 0 0,0 1 0,0 1 0,0 3 0,0-2 0,0 6 0,0-1 0,0 1 0,0 1 0,0 3 0,0-1 0,0-2 0,0-4 0,0 4 0,0 2 0,0 1 0,0-8 0,0-1 0,0 1 0,0 2 0,0-3 0,0 1 0,0-3 0,0-2 0,0 2 0,0 3 0,0 5 0,0 4 0,0 1 0,0 0 0,0 2 0,0 3 0,0-2 0,0 3 0,0-2 0,0-6 0,0-6 0,0 1 0,0-1 0,0-3 0,0 0 0,0-2 0,0 1 0,0 1 0,0-2 0,0 9 0,0 5 0,0 0 0,0-4 0,0 9 0,0 6 0,0 3 0,0-12 0,0 3 0,0-2 0,0-3 0,0-7 0,0 4 0,0-3 0,0-1 0,0-2 0,0 5 0,0 3 0,0 1 0,0-1 0,0 7 0,0-2 0,0-2 0,0-3 0,0 8 0,0-1 0,0-4 0,0-4 0,0-3 0,0 3 0,0-3 0,0-4 0,0 2 0,0 1 0,0 3 0,0-4 0,0 8 0,0-1 0,0 1 0,0-7 0,0 8 0,0 1 0,0-3 0,0-4 0,0-3 0,0-1 0,0 1 0,0-9 0,0 2 0,0 0 0,0 0 0,0-7 0,0 9 0,0 1 0,0 2 0,0-3 0,0 1 0,0-1 0,0 1 0,0-3 0,0 3 0,0-3 0,0-2 0,0 1 0,0-1 0,0 2 0,0 3 0,0-6 0,0 3 0,0-2 0,0-3 0,0-4 0,0 0 0,0 1 0,0 0 0,0-5 0,0 3 0,0 0 0,0 4 0,0-4 0,0-1 0,0-4 0,0-1 0,0 1 0,0 2 0,0 1 0,0 1 0,0-5 0,0-1 0,0 1 0,0 0 0,0-1 0,0 1 0,0 0 0,0-1 0,0 1 0,0 0 0,0-1 0,0 3 0,0 1 0,0 1 0,0-1 0,0 3 0,0-1 0,0 0 0,0 1 0,0 0 0,0 5 0,0-2 0,0 3 0,0-6 0,0-2 0,0-1 0,0 2 0,0-4 0,0 4 0,0-4 0,0-1 0,0 4 0,0 2 0,0 2 0,0 3 0,0-3 0,0 0 0,0 0 0,0 0 0,0-5 0,0 1 0,0-1 0,0 2 0,0-2 0,0 5 0,0-1 0,0 1 0,0-3 0,0 4 0,0 1 0,0-3 0,0 5 0,0-6 0,0 0 0,0 0 0,0 4 0,0-4 0,0 2 0,0 3 0,0-8 0,0 0 0,0 1 0,0 2 0,0-1 0,0 3 0,0 0 0,0-1 0,0-4 0,0 2 0,0-2 0,0 1 0,0-5 0,0 3 0,0 3 0,0 1 0,0 4 0,0 4 0,0 2 0,0 3 0,0-3 0,0 3 0,0-1 0,0 1 0,0-8 0,0 4 0,0-4 0,0-3 0,0 4 0,0-4 0,0 0 0,0-3 0,0-4 0,0-1 0,0 1 0,0 4 0,0-4 0,0 3 0,0-2 0,0-3 0,0 3 0,0 1 0,0 1 0,0 1 0,0-6 0,0 1 0,0 0 0,0-1 0,0 1 0,0 0 0,0-1 0,0 1 0,0 0 0,0 0 0,0-1 0,0 1 0,0 1 0,0 4 0,0-7 0,0 5 0,0 0 0,0-2 0,0 0 0,0-1 0,0 0 0,0-1 0,0-4 0,0 0 0,0 3 0,0 5 0,0-7 0,0 4 0,0-2 0,0 0 0,0 2 0,0-1 0,0-4 0,0 0 0,0-5 0,0 5 0,0-1 0,0 6 0,0 0 0,0-5 0,0-1 0,0 3 0,0 1 0,0-2 0,0 2 0,0 4 0,0 1 0,0-4 0,0 1 0,0 0 0,0-1 0,0-4 0,0 0 0,0 0 0,0 4 0,0 1 0,0-5 0,0-1 0,0 3 0,0 1 0,0 2 0,0-1 0,0 1 0,0 0 0,0-1 0,0 1 0,0 0 0,0-6 0,0 1 0,0-6 0,0 4 0,0-3 0,0-4 0,0 12 0,0-10 0,0 7 0,0-6 0,0 2 0,0-19 0,0-3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37.422"/>
    </inkml:context>
    <inkml:brush xml:id="br0">
      <inkml:brushProperty name="width" value="0.08571" units="cm"/>
      <inkml:brushProperty name="height" value="0.08571" units="cm"/>
      <inkml:brushProperty name="color" value="#00A0D7"/>
    </inkml:brush>
  </inkml:definitions>
  <inkml:trace contextRef="#ctx0" brushRef="#br0">615 138 12287,'-13'-6'0,"0"-1"0,0 1 0,0-1 0,0 0 0,-3 3 0,-1 2 0,-5 2 0,-2 0 0,-4 2 0,-3 5 0,5 4 0,-4 8 0,-1 1 0,1-1 0,4 7 0,-5 1 0,1-1 0,-1 2 0,5-4 0,-4 9 0,1-1 0,5-1 0,9-1 0,4-6 0,0 5 0,0 1 0,7-6 0,-2 2 0,3-4 0,3-3 0,0 1 0,3 0 0,3 1 0,7 6 0,5-6 0,3 3 0,3-4 0,2 0 0,3-12 0,-5 10 0,4-5 0,3-2 0,-5-7 0,6 2 0,3-3 0,2-3 0,-4-7 0,0-2 0,-1-1 0,-1-6 0,4-1 0,-9-3 0,-2-2 0,-3-4 0,-8 9 0,1-7 0,1 0 0,-7 0 0,-3 4 0,-10 3 0,-8 4 0,-4-2 0,-3 6 0,-1-2 0,-6-4 0,-3 6 0,-9 3 0,0 3 0,-1 3 0,1 0 0,0 0 0,0 0 0,0 0 0,-1 0 0,8 0 0,1 0 0,3 0 0,-5 7 0,7 2 0,2 2 0,9-5 0,2 7 0,17 0 0,-2 7 0</inkml:trace>
  <inkml:trace contextRef="#ctx0" brushRef="#br0" timeOffset="338">1281 1 12287,'-17'2'0,"2"5"0,2 8 0,-3 9 0,-1 2 0,-3 11 0,1 4 0,-1 1 0,7 8 0,0 0 0,-2 4 0,-3 5 0,7-13 0,5 6 0,4-8 0,2-5 0,0-6 0,0-3 0,2-2 0,4-4 0,5-8 0,11-6 0,2-1 0,2-5 0,0-1 0,3 5 0,1 3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8:19.844"/>
    </inkml:context>
    <inkml:brush xml:id="br0">
      <inkml:brushProperty name="width" value="0.08571" units="cm"/>
      <inkml:brushProperty name="height" value="0.08571" units="cm"/>
      <inkml:brushProperty name="color" value="#FF0066"/>
    </inkml:brush>
  </inkml:definitions>
  <inkml:trace contextRef="#ctx0" brushRef="#br0">29 355 12287,'0'14'0,"-1"0"0,-4 0 0,3 0 0,-2 0 0,2 0 0,2 1 0,0-1 0,0 0 0,2 2 0,2 2 0,-2-2 0,4 3 0,-1-3 0,0-2 0,4 0 0,-3 0 0,2 0 0,3 0 0,2 2 0,1 0 0,2 0 0,3-4 0,-4-1 0,6 3 0,-2 0 0,-1 1 0,6-6 0,-4-1 0,2 0 0,4 0 0,-4-4 0,0 4 0,1-2 0,4-2 0,-7-3 0,7-1 0,-3 0 0,-2 0 0,-4 0 0,6 0 0,0 0 0,-2 0 0,3 0 0,-6-1 0,-2-3 0,-2 0 0,0-6 0,-1 4 0,0-2 0,0-3 0,0 3 0,-1-1 0,-2-2 0,-2-2 0,1-1 0,2 0 0,-1 0 0,-1 0 0,-3 0 0,4-1 0,-3 1 0,-1 0 0,-1-2 0,-3-1 0,2-2 0,-2 2 0,3 0 0,-1-1 0,-2 0 0,-1 0 0,-2 3 0,0-1 0,0-1 0,0-2 0,0 0 0,0 5 0,0-2 0,0-3 0,-5 3 0,0-2 0,0 0 0,-1-1 0,3 4 0,-5-6 0,0 2 0,0 1 0,4-1 0,-6 5 0,-1-1 0,-1 1 0,2 0 0,1 2 0,-2 1 0,-2 1 0,4 1 0,-1-4 0,-1 2 0,-1 2 0,2 6 0,1-2 0,-2 2 0,-2-2 0,-1 3 0,0-2 0,0 1 0,0-2 0,0 3 0,-2-2 0,-1 2 0,-2 2 0,-1 0 0,2 0 0,-1 0 0,2 0 0,-3 0 0,1 0 0,2 0 0,1 0 0,0 5 0,-1 1 0,-2 0 0,2 1 0,1 2 0,2-3 0,0 1 0,0-1 0,-1 3 0,3-2 0,1-1 0,1 0 0,6 4 0,-6-4 0,-1 2 0,-1 3 0,2-3 0,1-1 0,-2 1 0,-2 0 0,4 2 0,-1 4 0,1 0 0,1 0 0,-4-5 0,4 1 0,-2 1 0,1 1 0,4 3 0,-3-1 0,0 0 0,1 0 0,3 0 0,0 0 0,2 0 0,1 1 0,-3-1 0,0 0 0,-1-5 0,5 1 0,0 1 0,6-5 0,4-1 0,-2 1 0,1-1 0,2-2 0,2-2 0,1-1 0</inkml:trace>
  <inkml:trace contextRef="#ctx0" brushRef="#br0" timeOffset="734">312 284 12287,'0'14'0,"0"-5"0,0 1 0,2 1 0,2 1 0,-2-2 0,3-1 0,-2 1 0,2-2 0,-4 4 0,5-4 0,1 0 0,-6 4 0,12-10 0,-4 3 0,-1-5 0,2-3 0,-1-4 0,-1-1 0,3-3 0,-5-6 0,2-2 0,3 2 0,-3 1 0,0 2 0,0 0 0,-1 0 0,-3 0 0,2 1 0,-1 2 0,-1 2 0,1 4 0,-5-4 0,0 5 0,2 0 0,1 8 0,1 6 0,0 2 0,-3 3 0,-1 0 0,2 3 0,2 0 0,-2 8 0,3-4 0,-2 1 0,2 1 0,-4-2 0,5 3 0,-1-2 0,0 3 0,0-6 0,-5 0 0,1-1 0,4 0 0,-4 0 0,4-5 0,-3 0 0,-2 0 0,0-4 0,-2-2 0,-3-2 0,-2-1 0,-8-5 0,1 0 0,0 0 0,0 0 0,0 1 0,0 4 0,0-3 0,-1 2 0,1-2 0,0-2 0,0 0 0,0 0 0,0 0 0,0-2 0,-1-1 0,1-2 0,5-1 0,-1 1 0,3-2 0,-3-8 0,4 6 0,7 0 0,4-2 0,1 3 0,5-2 0,-1 1 0,1 1 0,1-5 0,4 4 0,1-2 0,2 2 0,2-2 0,-4 4 0,3 1 0,2 0 0,-4-5 0,8 3 0,-4-6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1.307"/>
    </inkml:context>
    <inkml:brush xml:id="br0">
      <inkml:brushProperty name="width" value="0.04286" units="cm"/>
      <inkml:brushProperty name="height" value="0.04286" units="cm"/>
      <inkml:brushProperty name="color" value="#E71224"/>
    </inkml:brush>
  </inkml:definitions>
  <inkml:trace contextRef="#ctx0" brushRef="#br0">14 462 12287,'0'7'0,"0"1"0,0 1 0,0 1 0,0 0 0,0-1 0,0 0 0,0 0 0,0-2 0,0 1 0,0 0 0,0 0 0,2-1 0,0 0 0,1-1 0,-1 0 0,1 1 0,1-1 0,1 1 0,-2-1 0,0 1 0,2-1 0,-1 0 0,0 1 0,0-1 0,0 1 0,1-3 0,-2 0 0,0 1 0,2 1 0,1 0 0,1 1 0,-1-1 0,-2 1 0,1-1 0,0 0 0,0 1 0,2-1 0,1 1 0,1-1 0,-1 0 0,-1 2 0,-1-1 0,1 2 0,2-1 0,-2 0 0,1-1 0,0 1 0,-2-1 0,1-3 0,1 2 0,1 0 0,-2 0 0,1 0 0,0 1 0,1-2 0,-2 0 0,1 0 0,-1-3 0,1 2 0,0 1 0,3-2 0,-2 0 0,1-1 0,1 0 0,0 1 0,1-2 0,0 1 0,-1 0 0,0-1 0,0-1 0,0 0 0,0 0 0,-1 0 0,1 0 0,0-1 0,1-1 0,-1 0 0,0-1 0,0-1 0,1 1 0,0-2 0,0 0 0,-1 0 0,0 0 0,-2 3 0,0-1 0,-1-1 0,0 0 0,-1 2 0,2-1 0,-2-1 0,-1 1 0,1 1 0,0-3 0,1 1 0,0 0 0,1-1 0,-2 0 0,1 0 0,0-2 0,2 3 0,-3 0 0,1-1 0,-1-1 0,-1 0 0,3-1 0,-1 0 0,0-1 0,-2 0 0,1 0 0,-1 1 0,-1 0 0,0 1 0,1 0 0,0-1 0,0 1 0,-3-1 0,3 1 0,0-1 0,0 1 0,-2-1 0,0 0 0,1-1 0,1 0 0,-2 2 0,1-2 0,0 1 0,0 0 0,0 1 0,-1-1 0,0 1 0,0 0 0,-1-1 0,-1 1 0,0-1 0,-1 1 0,2-1 0,-1-1 0,0-1 0,-2 2 0,0 0 0,0 0 0,0 1 0,0-1 0,0 1 0,0-1 0,0 0 0,0-1 0,0-2 0,0 0 0,0 1 0,0-1 0,0 0 0,0-2 0,-2 1 0,0 0 0,-2 3 0,2-2 0,0 0 0,-1 0 0,0-1 0,-1-1 0,1 1 0,0 3 0,0 0 0,-2 1 0,1-1 0,2 0 0,-3-1 0,1 3 0,0 0 0,-1-1 0,2-1 0,-2-1 0,1 1 0,-1 1 0,1 0 0,0-1 0,0 0 0,0 0 0,-2 0 0,2-1 0,-2-1 0,0 0 0,0 2 0,1 1 0,1 0 0,0 1 0,-3-1 0,1 0 0,-1-1 0,1 2 0,0-1 0,-1 0 0,1 3 0,-1-1 0,1-1 0,-1 1 0,1 1 0,0 1 0,-1-1 0,1 0 0,-1 0 0,1-1 0,0 3 0,-1 0 0,1-1 0,-1 2 0,-1-3 0,-1 1 0,-1 2 0,2-1 0,-1 1 0,1-1 0,0 1 0,1 0 0,-2 0 0,1 0 0,0-1 0,0-1 0,-2 3 0,1 0 0,1 0 0,0 0 0,0 0 0,-1 0 0,-1 0 0,1 0 0,-1 1 0,1 1 0,1 0 0,0 1 0,1-2 0,-3 1 0,0-1 0,2 2 0,-2 0 0,0 0 0,0 0 0,1 1 0,-1-2 0,-1 0 0,1 1 0,0-2 0,2 2 0,0 0 0,-1-3 0,2 3 0,-2-3 0,4 0 0,0 1 0,0 0 0,2 2 0,1-1 0,-3 0 0,0 0 0,2 2 0,-1-1 0,-1 1 0,-1 0 0,0 2 0,1 1 0,1-1 0,0-1 0,-3 0 0,1 1 0,-1-1 0,3 0 0,0 1 0,0 1 0,0-1 0,-2-2 0,3 1 0,-2-1 0,1-1 0,1 3 0,-2-2 0,0 2 0,1 1 0,-2-1 0,2 0 0,-1-1 0,2-1 0,0 1 0,-1 1 0,-1 0 0,1 0 0,2-1 0,-2-1 0,1 1 0,2 1 0,-2-2 0,0 0 0,0 1 0,1 1 0,-1 0 0,0 1 0,2-3 0,-3 0 0,2 1 0,0 1 0,-1-1 0,1 0 0,-1 1 0,0-1 0,-1 0 0,1 1 0,0 1 0,0 2 0,0-4 0,2 1 0,-2 1 0,-1 0 0,3 1 0,-2 0 0,1-1 0,0 0 0,0 0 0,1 1 0,-1 0 0,0 0 0,0-1 0,1 0 0,0 1 0,-1 1 0,0-1 0,2-1 0,0-1 0,0 0 0,0 1 0,0-1 0,0 1 0,0 0 0,3 1 0,2 0 0,2 0 0,3-1 0,3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2.142"/>
    </inkml:context>
    <inkml:brush xml:id="br0">
      <inkml:brushProperty name="width" value="0.04286" units="cm"/>
      <inkml:brushProperty name="height" value="0.04286" units="cm"/>
      <inkml:brushProperty name="color" value="#E71224"/>
    </inkml:brush>
  </inkml:definitions>
  <inkml:trace contextRef="#ctx0" brushRef="#br0">65 43 12287,'-3'-7'0,"-2"1"0,0-1 0,1 1 0,2 0 0,1 1 0,-1 1 0,1 3 0,-1 1 0,1 1 0,2 3 0,0 2 0,1 2 0,0 0 0,-1 2 0,1 2 0,0 0 0,0 1 0,-1-1 0,0-1 0,1 0 0,1-2 0,-2 1 0,1 0 0,0 0 0,-1-4 0,1 2 0,3 0 0,-2-1 0,-1-1 0,1-2 0,-1 0 0,2-2 0,0-2 0,1 1 0,-1-3 0,-2-5 0,2 1 0,1-2 0,-2-1 0,3-1 0,-3-2 0,2 0 0,-1 2 0,-2-1 0,2-1 0,1 0 0,-2 2 0,2-1 0,-2-1 0,0 1 0,0 3 0,0 0 0,-2 2 0,1 0 0,0 1 0,-2 1 0,0 3 0,0 4 0,0 1 0,0 4 0,0 0 0,0 1 0,1 1 0,0 5 0,2 1 0,-2 3 0,0-1 0,1 6 0,1 0 0,0 1 0,-1-2 0,0 0 0,-2-1 0,0-1 0,0-1 0,0-2 0,0-3 0,0-2 0,0-6 0,0-1 0,0 0 0,0-3 0,0 1 0,-2-1 0,0-1 0,-2-2 0,-1 0 0,-1 0 0,-1 0 0,-1 0 0,-3 0 0,0 0 0,0 0 0,-2-1 0,-1-1 0,2 1 0,-2-2 0,2 1 0,1 0 0,3-2 0,0 1 0,1 0 0,0 0 0,3 0 0,0 1 0,2-2 0,-1 1 0,4-2 0,1 0 0,3 0 0,1-2 0,3 0 0,2-2 0,3-1 0,0 0 0,1 0 0,-1 0 0,1 0 0,1 1 0,2-1 0,-1 1 0,-2 1 0,-6 3 0,4 2 0,-1-1 0,-2 1 0,-1 1 0,-3-1 0,1 3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13.749"/>
    </inkml:context>
    <inkml:brush xml:id="br0">
      <inkml:brushProperty name="width" value="0.04286" units="cm"/>
      <inkml:brushProperty name="height" value="0.04286" units="cm"/>
      <inkml:brushProperty name="color" value="#E71224"/>
    </inkml:brush>
  </inkml:definitions>
  <inkml:trace contextRef="#ctx0" brushRef="#br0">74 69 12287,'4'-5'0,"-1"0"0,-2 2 0,2-2 0,-1 0 0,3-3 0,-4 3 0,3 0 0,-1-1 0,-2 1 0,2 0 0,0 3 0,0-3 0,-1 3 0,-2-1 0,-1 5 0,-1 1 0,-2 3 0,-2-1 0,0 2 0,-2 0 0,0 2 0,-2 0 0,1 2 0,1-2 0,1 0 0,-1-1 0,0-1 0,1 1 0,-1 0 0,3-3 0,-1 0 0,6-4 0,0-1 0,3-4 0,5-2 0,0 0 0,-3 0 0,0 3 0,1-1 0,1-2 0,-2 1 0,0 1 0,0 0 0,-1-1 0,3 3 0,-1-3 0,0-1 0,1 1 0,-1 0 0,-1 0 0,1 1 0,-1-1 0,0 3 0,-3-2 0,4-1 0,-5 2 0,3 3 0,-4 0 0,0 0 0,0 3 0,0 2 0,0 0 0,1-1 0,0 0 0,2 1 0,2 0 0,-1 2 0,-1-1 0,0-1 0,3-1 0,-1 2 0,0-1 0,0 1 0,-2-1 0,1 0 0,-1 1 0,3-2 0,-3 0 0,1 0 0,-2-2 0,1-2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38.377"/>
    </inkml:context>
    <inkml:brush xml:id="br0">
      <inkml:brushProperty name="width" value="0.04286" units="cm"/>
      <inkml:brushProperty name="height" value="0.04286" units="cm"/>
      <inkml:brushProperty name="color" value="#FFC114"/>
    </inkml:brush>
  </inkml:definitions>
  <inkml:trace contextRef="#ctx0" brushRef="#br0">184 31 12287,'6'0'0,"-2"0"0,1 0 0,-4 1 0,3 3 0,-4-2 0,-4 5 0,-3 1 0,-2 1 0,-1 1 0,0 0 0,0 1 0,-2 0 0,0 2 0,-3 0 0,-1 0 0,4-2 0,-2-1 0,3 0 0,0 1 0,1-1 0,0-1 0,1-1 0,1-2 0,1-2 0,5 4 0,-3-7 0,6 4 0,3-5 0,3 0 0,-1 0 0,5 0 0,3 0 0,0 0 0,0 0 0,-3 0 0,-1 0 0,2 3 0,0 1 0,2-2 0,-2-1 0,0 2 0,-2 1 0,0-1 0,0 2 0,2-4 0,-1 4 0,0-2 0,-2 0 0,-1 2 0,3-3 0,-1 2 0,-5 0 0,0-2 0,0 2 0,-4-1 0,3-3 0,-4 0 0</inkml:trace>
  <inkml:trace contextRef="#ctx0" brushRef="#br0" timeOffset="560">276 103 12287,'21'0'0,"-2"0"0,-1 0 0,-1 0 0,-2 0 0,5 0 0,-5 0 0,6 0 0,-2 0 0,0 0 0,2 0 0,-1 0 0,1 0 0,-1 0 0,2-1 0,-1-1 0,1-2 0,-3 2 0,-2 1 0,1 1 0,-2-1 0,-1-3 0,0 3 0,-3-2 0,2 1 0,-4 2 0,-3 0 0,-5 0 0,3 0 0,-14 5 0,-3 1 0</inkml:trace>
  <inkml:trace contextRef="#ctx0" brushRef="#br0" timeOffset="901">338 226 12287,'10'0'0,"0"0"0,0 0 0,0 0 0,2 0 0,1 0 0,0 0 0,3 0 0,0 0 0,0 0 0,1 0 0,3 0 0,1 0 0,-1 0 0,2 0 0,-1 0 0,1 0 0,-3 0 0,-1 0 0,2 0 0,-3 0 0,-4 0 0,-1 0 0,-2 0 0,0 0 0,0 0 0,-3 0 0,0 0 0,-5 0 0,7 0 0,-3 0 0</inkml:trace>
  <inkml:trace contextRef="#ctx0" brushRef="#br0" timeOffset="1294">828 1 12287,'5'6'0,"2"1"0,-2-3 0,2 3 0,1 0 0,1 3 0,1-1 0,1-1 0,-1-2 0,0 2 0,4-2 0,-1 0 0,0-1 0,-2 1 0,-1-4 0,1 3 0,-1-2 0,0 1 0,0-1 0,-1-2 0,-2 3 0,2-3 0,-7 3 0,2-4 0,-5 2 0,-2 0 0,-4 1 0,-2 5 0,-3-1 0,0 2 0,-2 1 0,-4 0 0,1 1 0,-4-1 0,-2 0 0,1 4 0,-2-1 0,3 1 0,0 1 0,4-4 0,1 3 0,1-3 0,3-1 0,2-3 0,3 0 0,3 1 0,4-3 0,4-2 0,2-2 0,4-1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41.383"/>
    </inkml:context>
    <inkml:brush xml:id="br0">
      <inkml:brushProperty name="width" value="0.1" units="cm"/>
      <inkml:brushProperty name="height" value="0.6" units="cm"/>
      <inkml:brushProperty name="color" value="#849398"/>
      <inkml:brushProperty name="inkEffects" value="pencil"/>
    </inkml:brush>
  </inkml:definitions>
  <inkml:trace contextRef="#ctx0" brushRef="#br0">99 0 16383 150000 60001,'-16'0'0'0'0,"-1"0"0"0"0,2 0 0 0 0,1 0 0 0 0,2 0 0 0 0,5 0 0 0 0,-4 0 0 0 0,4 0 0 0 0</inkml:trace>
  <inkml:trace contextRef="#ctx0" brushRef="#br0" timeOffset="152">13 0 16383 150000 60001,'0'0'0'0'0</inkml:trace>
  <inkml:trace contextRef="#ctx0" brushRef="#br0" timeOffset="153">13 0 16383 150000 60001,'0'0'0'0'0</inkml:trace>
  <inkml:trace contextRef="#ctx0" brushRef="#br0" timeOffset="2408">13 0 16383 150000 60001,'12'0'0'0'0,"0"0"0"0"0,-3 0 0 0 0,-1 0 0 0 0,0 0 0 0 0,4 0 0 0 0,-3 0 0 0 0,-1 0 0 0 0,1 0 0 0 0,2 0 0 0 0,2 0 0 0 0,-1 0 0 0 0,0 0 0 0 0,1 0 0 0 0,-1 0 0 0 0,0 0 0 0 0,-4 0 0 0 0,1 0 0 0 0,2 0 0 0 0,4 0 0 0 0,-4 0 0 0 0,5 0 0 0 0,3 0 0 0 0,-2 0 0 0 0,-1 0 0 0 0,-2 0 0 0 0,-2 0 0 0 0,4 0 0 0 0,1 0 0 0 0,-1 0 0 0 0,2 0 0 0 0,-3 0 0 0 0,6 0 0 0 0,1 0 0 0 0,1 0 0 0 0,2 0 0 0 0,-1 0 0 0 0,1 0 0 0 0,-1 0 0 0 0,1 0 0 0 0,1 0 0 0 0,1 0 0 0 0,2 0 0 0 0,1 0 0 0 0,-2 0 0 0 0,0 0 0 0 0,0 0 0 0 0,2 0 0 0 0,-1 0 0 0 0,-2 0 0 0 0,-1 0 0 0 0,-1 0 0 0 0,-1 0 0 0 0,2 0 0 0 0,3 0 0 0 0,-6 0 0 0 0,3 0 0 0 0,0 0 0 0 0,0 0 0 0 0,-1 0 0 0 0,7 0 0 0 0,-1 0 0 0 0,1 0 0 0 0,-5 0 0 0 0,3 0 0 0 0,-1 0 0 0 0,-1 0 0 0 0,1 0 0 0 0,-4 0 0 0 0,0 0 0 0 0,-1 0 0 0 0,1 0 0 0 0,-2 0 0 0 0,-1 0 0 0 0,-1 0 0 0 0,-5 0 0 0 0,3 0 0 0 0,-1 0 0 0 0,-3 0 0 0 0,-1 0 0 0 0,-2 0 0 0 0,2 0 0 0 0,2 0 0 0 0,-2 0 0 0 0,2 0 0 0 0,-1 0 0 0 0,2 0 0 0 0,-2 0 0 0 0,5 0 0 0 0,1 0 0 0 0,-2 0 0 0 0,4 0 0 0 0,-4 0 0 0 0,2 0 0 0 0,-1 0 0 0 0,0 0 0 0 0,2 0 0 0 0,-2 0 0 0 0,2 0 0 0 0,1 0 0 0 0,2 0 0 0 0,-2 0 0 0 0,-2 0 0 0 0,3 0 0 0 0,-2 0 0 0 0,3 0 0 0 0,-2 0 0 0 0,-1 0 0 0 0,3 0 0 0 0,-1 0 0 0 0,1 0 0 0 0,0 0 0 0 0,-1 0 0 0 0,1 0 0 0 0,0 0 0 0 0,-1 0 0 0 0,1 0 0 0 0,1 0 0 0 0,3 0 0 0 0,-3 0 0 0 0,4 0 0 0 0,0 0 0 0 0,3 0 0 0 0,-2 0 0 0 0,2 0 0 0 0,1 0 0 0 0,2 0 0 0 0,1 0 0 0 0,0 0 0 0 0,1 0 0 0 0,3 0 0 0 0,-4 0 0 0 0,1 0 0 0 0,-2 0 0 0 0,2 0 0 0 0,-3 0 0 0 0,4 0 0 0 0,2 0 0 0 0,2 0 0 0 0,-1 0 0 0 0,3 0 0 0 0,2 0 0 0 0,-1 0 0 0 0,-3 0 0 0 0,8 0 0 0 0,-5 0 0 0 0,1 0 0 0 0,-2 0 0 0 0,1 0 0 0 0,2 0 0 0 0,-1 0 0 0 0,1 0 0 0 0,4 0 0 0 0,2 0 0 0 0,3 0 0 0 0,-5 0 0 0 0,1 0 0 0 0,0 0 0 0 0,5 0 0 0 0,-9 0 0 0 0,6 0 0 0 0,-4 0 0 0 0,-5 0 0 0 0,2 0 0 0 0,4 0 0 0 0,3 0 0 0 0,1 0 0 0 0,-3 0 0 0 0,3 0 0 0 0,2 0 0 0 0,2 0 0 0 0,-9 0 0 0 0,5 0 0 0 0,-3 0 0 0 0,-2 0 0 0 0,2 0 0 0 0,1 0 0 0 0,2 0 0 0 0,-1 0 0 0 0,-5 0 0 0 0,6 0 0 0 0,2 0 0 0 0,2 0 0 0 0,-9 0 0 0 0,4 0 0 0 0,-5 0 0 0 0,-3 0 0 0 0,1 0 0 0 0,1 0 0 0 0,0 0 0 0 0,-1 0 0 0 0,-7 0 0 0 0,10 0 0 0 0,-2 0 0 0 0,-2 0 0 0 0,-4 0 0 0 0,3 0 0 0 0,-1 0 0 0 0,-3 0 0 0 0,-3 0 0 0 0,3 0 0 0 0,-1 0 0 0 0,-1 0 0 0 0,-7 0 0 0 0,6 0 0 0 0,2 0 0 0 0,2 0 0 0 0,-6 0 0 0 0,1 0 0 0 0,0 0 0 0 0,1 0 0 0 0,-4 0 0 0 0,5 0 0 0 0,-3 0 0 0 0,0 0 0 0 0,-7 0 0 0 0,6 0 0 0 0,-5 0 0 0 0,-3 0 0 0 0,-1 0 0 0 0,-1 0 0 0 0,1 0 0 0 0,1 0 0 0 0,-5 0 0 0 0,6 0 0 0 0,-3 0 0 0 0,-2 0 0 0 0,-2 0 0 0 0,2 0 0 0 0,2 0 0 0 0,0 0 0 0 0,-3 0 0 0 0,-1 0 0 0 0,1 0 0 0 0,-1 0 0 0 0,0 0 0 0 0,2 0 0 0 0,1 0 0 0 0,0 0 0 0 0,-1 0 0 0 0,1 0 0 0 0,0 0 0 0 0,-1 0 0 0 0,-3 0 0 0 0,-2 0 0 0 0,2 0 0 0 0,2 0 0 0 0,-5 0 0 0 0,5 0 0 0 0,-3 0 0 0 0,0 0 0 0 0,-4 0 0 0 0,4 0 0 0 0,1 0 0 0 0,-2 0 0 0 0,3 0 0 0 0,-4 0 0 0 0,1 0 0 0 0,3 0 0 0 0,-3 0 0 0 0,0 0 0 0 0,-1 0 0 0 0,-3 0 0 0 0,0 0 0 0 0,0 0 0 0 0,3 0 0 0 0,1 0 0 0 0,-4 0 0 0 0,2 0 0 0 0,-2 0 0 0 0,1 0 0 0 0,-1 0 0 0 0,4 0 0 0 0,-1 0 0 0 0,-3 0 0 0 0,0 0 0 0 0,0 0 0 0 0,2 0 0 0 0,-2 0 0 0 0,0 0 0 0 0,0 0 0 0 0,1 0 0 0 0,-1 0 0 0 0,-1 0 0 0 0,-2 0 0 0 0,2 0 0 0 0,3 0 0 0 0,-6 0 0 0 0,4 0 0 0 0,1 0 0 0 0,2 0 0 0 0,-2 0 0 0 0,3 0 0 0 0,1 0 0 0 0,-1 0 0 0 0,1 0 0 0 0,4 0 0 0 0,-1 0 0 0 0,1 0 0 0 0,-4 0 0 0 0,7 0 0 0 0,0 0 0 0 0,-1 0 0 0 0,-2 0 0 0 0,-2 0 0 0 0,2 0 0 0 0,2 0 0 0 0,-3 0 0 0 0,6 0 0 0 0,-3 0 0 0 0,-1 0 0 0 0,0 0 0 0 0,-1 0 0 0 0,1 0 0 0 0,-1 0 0 0 0,-3 0 0 0 0,0 0 0 0 0,0 0 0 0 0,3 0 0 0 0,0 0 0 0 0,1 0 0 0 0,0 0 0 0 0,-1 0 0 0 0,1 0 0 0 0,0 0 0 0 0,-1 0 0 0 0,1 0 0 0 0,-1 0 0 0 0,0 0 0 0 0,-2 0 0 0 0,-2 0 0 0 0,1 0 0 0 0,2 0 0 0 0,-1 0 0 0 0,-2 0 0 0 0,-3 0 0 0 0,3 0 0 0 0,1 0 0 0 0,-2 0 0 0 0,4 0 0 0 0,-4 0 0 0 0,2 0 0 0 0,0 0 0 0 0,-5 0 0 0 0,3 0 0 0 0,0 0 0 0 0,0 0 0 0 0,-2 0 0 0 0,2 0 0 0 0,-1 0 0 0 0,-3 0 0 0 0,3 0 0 0 0,-2 0 0 0 0,1 0 0 0 0,0 0 0 0 0,-3 0 0 0 0,4 0 0 0 0,-2 0 0 0 0,1 0 0 0 0,-1 0 0 0 0,-4 0 0 0 0,1 0 0 0 0,-1 0 0 0 0,5 0 0 0 0,-1 0 0 0 0,-1 0 0 0 0,-1 0 0 0 0,2 0 0 0 0,1 0 0 0 0,-2 0 0 0 0,-2 0 0 0 0,0 0 0 0 0,-1 0 0 0 0,0 0 0 0 0,1 0 0 0 0,-1 0 0 0 0,0 0 0 0 0,1 0 0 0 0,-1 0 0 0 0,0 0 0 0 0,0 0 0 0 0,1 0 0 0 0,-1 0 0 0 0,0 0 0 0 0,1 0 0 0 0,-5 0 0 0 0,0 0 0 0 0,2 0 0 0 0,1 0 0 0 0,1 0 0 0 0,0 0 0 0 0,1 0 0 0 0,-5 0 0 0 0,0 0 0 0 0,2 0 0 0 0,1 0 0 0 0,1 0 0 0 0,0 0 0 0 0,-4 0 0 0 0,1 0 0 0 0,0 0 0 0 0,2 0 0 0 0,2 0 0 0 0,-1 0 0 0 0,0 0 0 0 0,1 0 0 0 0,0 0 0 0 0,2 0 0 0 0,2 0 0 0 0,-2 0 0 0 0,-2 0 0 0 0,0 0 0 0 0,-1 0 0 0 0,0 0 0 0 0,1 0 0 0 0,-1 0 0 0 0,0 0 0 0 0,1 0 0 0 0,-1 0 0 0 0,-4 0 0 0 0,0 0 0 0 0,1 0 0 0 0,-3 0 0 0 0,0 0 0 0 0,-6 0 0 0 0,5 0 0 0 0,2 0 0 0 0,6 0 0 0 0,-1 0 0 0 0,0 0 0 0 0,2 0 0 0 0,2 0 0 0 0,-5 0 0 0 0,4 0 0 0 0,0 0 0 0 0,0 0 0 0 0,-2 0 0 0 0,-1 0 0 0 0,0 0 0 0 0,1 0 0 0 0,-6 0 0 0 0,-2 0 0 0 0,-5 0 0 0 0,-16 0 0 0 0,-5 0 0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26.453"/>
    </inkml:context>
    <inkml:brush xml:id="br0">
      <inkml:brushProperty name="width" value="0.04286" units="cm"/>
      <inkml:brushProperty name="height" value="0.04286" units="cm"/>
    </inkml:brush>
  </inkml:definitions>
  <inkml:trace contextRef="#ctx0" brushRef="#br0">78 1 12287,'-10'0'0,"1"0"0,2 0 0,1 0 0,2 0 0,-2 0 0,4 0 0,-2 1 0,4 2 0,1-2 0,2 2 0,-1-2 0,4-1 0,2 0 0,1 1 0,0 2 0,1 0 0,0-1 0,-1-1 0,1-1 0,0 0 0,0 0 0,-1 0 0,1 0 0,0 0 0,-1 0 0,1 0 0,0 0 0,-1 0 0,1 0 0,0 0 0,0 0 0,-5 0 0,-5 0 0,-7 0 0,-1 0 0,-3 0 0,-1 0 0,-1 0 0,1 0 0,2 0 0,0 0 0,-1 0 0,-2 0 0,6 0 0,-3 0 0,1 0 0,1 0 0,-2 0 0,1 1 0,3 2 0,-2 0 0,4 3 0,-1 2 0,3 0 0,-2 3 0,3 1 0,1 1 0,0 4 0,-1-1 0,-1 3 0,-1 0 0,0 1 0,1 2 0,0 2 0,-1 0 0,-1-1 0,2 2 0,-3 0 0,0-1 0,3-2 0,-1 0 0,1-5 0,2-4 0,0-2 0,0-2 0,2-3 0,1-3 0,2-2 0,5-1 0,0 0 0,-1 0 0,1 0 0,0 0 0,-1 0 0,2 0 0,1 0 0,1 0 0,-1 0 0,0 0 0,-1 0 0,2 0 0,-1 0 0,-1 0 0,-1 0 0,-1 0 0,1 0 0,-3 0 0,-1 0 0,2 0 0,-4-1 0,-1-2 0,-2 2 0,-1-4 0,-8 5 0,-3 0 0</inkml:trace>
  <inkml:trace contextRef="#ctx0" brushRef="#br0" timeOffset="242">20 282 12287,'10'0'0,"-4"-3"0,0 0 0,2 0 0,1 2 0,0 1 0,2-3 0,1 0 0,1 1 0,-1 1 0,-1 1 0,-1 0 0,2 0 0,1 0 0,-3 0 0,-4 0 0,2 0 0,0 0 0,-1 0 0,-1 0 0,2 0 0,-3 0 0,2 0 0,-5 0 0,7 4 0,-4 1 0</inkml:trace>
  <inkml:trace contextRef="#ctx0" brushRef="#br0" timeOffset="1492">233 253 12287,'0'6'0,"0"1"0,0 0 0,0 2 0,0 1 0,0 0 0,0 3 0,1 3 0,1 2 0,2-1 0,-2-1 0,0-3 0,0 2 0,1-1 0,0-2 0,-2-1 0,0-2 0,2-3 0,-2 3 0,3-9 0,-4 0 0,0-1 0,0-7 0,0-2 0,0-2 0,0-2 0,0 1 0,0-2 0,0 0 0,0-3 0,1 3 0,2-1 0,0 0 0,4 4 0,-1-1 0,0 2 0,1 1 0,-1 1 0,4 0 0,0 1 0,-1 2 0,1 4 0,0-1 0,0 2 0,3 1 0,-5 0 0,2 1 0,-2 2 0,1 3 0,-1 3 0,0 1 0,-3-1 0,0 1 0,1 1 0,-3 1 0,0 1 0,-2-2 0,0 3 0,1-1 0,1 0 0,-1 1 0,-1-3 0,-1 2 0,-1-2 0,-2-1 0,2-1 0,-3 0 0,-1-3 0,4 0 0,-2-3 0,1-2 0,-1 2 0,2-6 0,-4 1 0,5-5 0,0 4 0,0-3 0,-1-2 0,-2 0 0,2-2 0,-2 0 0,2 0 0,1 1 0,0-4 0,0 0 0,0 1 0,0 1 0,0 0 0,1 1 0,1-2 0,1 0 0,5 3 0,-2-4 0,3 3 0,0 1 0,1 1 0,0 2 0,-1 4 0,1-1 0,0 2 0,0 1 0,-4 1 0,0 1 0,2 2 0,1 1 0,-3-1 0,-1 2 0,1 1 0,-1-2 0,-3 4 0,2-3 0,-2 3 0,1 0 0,-2 1 0,2 0 0,-2 0 0,-1-1 0,0 2 0,0 1 0,0 1 0,0-1 0,0 2 0,0-1 0,0-2 0,0 0 0,0-1 0,0 0 0,0-1 0,0 1 0,0 0 0,0-1 0,2-3 0,1-3 0,3-2 0,3-1 0,-1-1 0,0-2 0,-2-4 0,1-1 0,3-2 0,-2 0 0,-1 1 0,1-2 0,-2-1 0,0-1 0,1 1 0,-5 0 0,2 0 0,-1 0 0,1 0 0,-1 1 0,-3 1 0,0 1 0,0-1 0,-4 0 0,-3 1 0,-2 2 0,0 0 0,-1 4 0,0-2 0,1 1 0,-1 1 0,0 2 0,1 2 0,-1 3 0,0-2 0,0 4 0,4 1 0,-1 2 0,5-2 0,-1-1 0,6-4 0,4 2 0,1-3 0,2-1 0,0 0 0,0 0 0,-1 0 0,1 0 0,0 0 0,-1-1 0,1-1 0,0-3 0,-1 0 0,1 3 0,0-2 0,0 3 0,-1 1 0,1-3 0,0 0 0,-1 1 0,1 1 0,-3 5 0,-2 2 0,0 3 0,1 1 0,-4 1 0,1 0 0,-2 3 0,-1 2 0,0-1 0,0 1 0,0-2 0,0 0 0,0-3 0,0 2 0,0-3 0,0 0 0,-1-5 0,-2-1 0,2-4 0,-2-4 0,1-2 0,2-6 0,0-2 0,0-1 0,4-1 0,-1-4 0,0 0 0,1-3 0,-1 6 0,2-1 0,-1 2 0,-2 0 0,3 5 0,-2-2 0,0 3 0,2 4 0,-3 0 0,4 4 0,2-1 0,-3 1 0,2 5 0,0 3 0,-1 2 0,-1-1 0,0-1 0,1-2 0,-3 3 0,3-3 0,2 1 0,1 1 0,-1 1 0,-1 0 0,1-5 0,-2 6 0,3-2 0</inkml:trace>
  <inkml:trace contextRef="#ctx0" brushRef="#br0" timeOffset="1709">1145 166 12287,'-10'0'0,"5"1"0,2 2 0,3-2 0,3 2 0,-1-2 0,5-1 0,1 0 0,4 0 0,-1 0 0,2 0 0,-2 0 0,-2 0 0,-2 0 0,-1 0 0,2 0 0,-4 0 0,5 0 0,-4 0 0</inkml:trace>
  <inkml:trace contextRef="#ctx0" brushRef="#br0" timeOffset="1878">1135 282 12287,'-4'5'0,"0"1"0,-4-4 0,2 1 0,4 0 0,-2-3 0,8 0 0,1 0 0,5 0 0,-1-1 0,1-2 0,0 2 0,1-3 0,0 0 0,2 1 0,3-1 0,-2 2 0,0-1 0,1 0 0,1 1 0,-3-1 0,4-2 0,-2-5 0</inkml:trace>
  <inkml:trace contextRef="#ctx0" brushRef="#br0" timeOffset="2379">1717 88 12287,'-5'-4'0,"0"3"0,1-3 0,2 0 0,-4 1 0,2-1 0,-2 0 0,3 3 0,-3-3 0,2 0 0,-3 3 0,0-3 0,-2 3 0,0 2 0,-1 3 0,0 1 0,1 5 0,-2 0 0,-2 3 0,2 0 0,-2 6 0,2 1 0,2 1 0,-1-1 0,1 4 0,2 1 0,0-1 0,5 0 0,-1-5 0,3 1 0,3-1 0,0-3 0,6-2 0,2-2 0,0-3 0,4-5 0,0 2 0,2-2 0,2-2 0,-3-2 0,5-3 0,1-4 0,-2-1 0,1-6 0,2-1 0,2-5 0</inkml:trace>
  <inkml:trace contextRef="#ctx0" brushRef="#br0" timeOffset="2991">2105 146 12287,'7'0'0,"-1"0"0,-2 0 0,2 0 0,2 0 0,0 1 0,2 1 0,0 2 0,-1-1 0,1-3 0,0 0 0,-1 0 0,1 0 0,-5 4 0,4-3 0,-4 4 0</inkml:trace>
  <inkml:trace contextRef="#ctx0" brushRef="#br0" timeOffset="3169">2067 263 12287,'-7'0'0,"1"0"0,-2 0 0,4 0 0,-1 0 0,5 1 0,0 2 0,5-2 0,1 2 0,3-2 0,1-1 0,-1 0 0,1 0 0,0 1 0,-1 3 0,5-3 0,1 3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463"/>
    </inkml:context>
    <inkml:brush xml:id="br0">
      <inkml:brushProperty name="width" value="0.04286" units="cm"/>
      <inkml:brushProperty name="height" value="0.04286" units="cm"/>
    </inkml:brush>
  </inkml:definitions>
  <inkml:trace contextRef="#ctx0" brushRef="#br0">10 1 12287,'-10'0'0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872"/>
    </inkml:context>
    <inkml:brush xml:id="br0">
      <inkml:brushProperty name="width" value="0.04286" units="cm"/>
      <inkml:brushProperty name="height" value="0.04286" units="cm"/>
    </inkml:brush>
  </inkml:definitions>
  <inkml:trace contextRef="#ctx0" brushRef="#br0">10 0 12287,'-5'0'0,"0"1"0,5 2 0,1-2 0,3 3 0,-2-3 0,4-1 0,1 3 0,2 0 0,1-1 0,-3-1 0,-1 0 0,2 3 0,0-3 0,2 3 0,0 0 0,-1-3 0,1 3 0,0-3 0,-4-1 0,1 0 0,0 0 0,2 0 0,1 0 0,-4 0 0,0 0 0,-3 0 0,1 0 0,-4 0 0,-1 0 0,-2 0 0,-3 4 0,-3 2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49.376"/>
    </inkml:context>
    <inkml:brush xml:id="br0">
      <inkml:brushProperty name="width" value="0.04286" units="cm"/>
      <inkml:brushProperty name="height" value="0.04286" units="cm"/>
    </inkml:brush>
  </inkml:definitions>
  <inkml:trace contextRef="#ctx0" brushRef="#br0">10 185 12287,'0'0'0</inkml:trace>
  <inkml:trace contextRef="#ctx0" brushRef="#br0" timeOffset="828">0 0 12287,'0'14'0,"0"-2"0,0 3 0,0 0 0,0 0 0,0 1 0,0 3 0,0-2 0,0-1 0,0-3 0,1 2 0,2-1 0,0-2 0,0-1 0,-3-1 0,0-1 0,0 1 0,0-4 0,1 1 0,2 0 0,-2-2 0,4-1 0,-5-5 0,0-2 0,0 2 0,0-8 0,-5 8 0,0-3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45.078"/>
    </inkml:context>
    <inkml:brush xml:id="br0">
      <inkml:brushProperty name="width" value="0.08571" units="cm"/>
      <inkml:brushProperty name="height" value="0.08571" units="cm"/>
      <inkml:brushProperty name="color" value="#00A0D7"/>
    </inkml:brush>
  </inkml:definitions>
  <inkml:trace contextRef="#ctx0" brushRef="#br0">294 312 12287,'0'-13'0,"0"0"0,2 6 0,3-6 0,1-2 0,1-3 0,-5-1 0,4-1 0,-3 0 0,3 1 0,-4-1 0,-2 1 0,0-1 0,0 1 0,0-1 0,-2 7 0,-4 2 0,-7 2 0,2-4 0,-2 7 0,-3 1 0,-1 5 0,-3 7 0,1 6 0,-1 4 0,1 3 0,-1 0 0,0-1 0,1 9 0,1 3 0,3 2 0,2-1 0,0-6 0,-4 5 0,1-1 0,3 1 0,9-7 0,-3 2 0,5-4 0,2-3 0,0 1 0,0-1 0,9-8 0,4-4 0,4-5 0,3-2 0,0 0 0,-1 0 0,1-9 0,-1-4 0,1-4 0,0-3 0,-1 1 0,-1-1 0,-5 0 0,2 1 0,-6-1 0,1 1 0,-3 1 0,4 3 0,-2 2 0,-3 6 0,-6-6 0,0 9 0,0-3 0,0 14 0,0 6 0,-2-2 0,-2 2 0,-3 2 0,3 3 0,2 1 0,2 1 0,0-1 0,0 1 0,0-7 0,0 0 0,0 2 0,0 3 0,2-1 0,4-4 0,5 3 0,9-10 0,-1 1 0,1-7 0,0 0 0,-1 0 0,1 0 0,-1 0 0,-8 0 0,7-9 0,-7-2 0</inkml:trace>
  <inkml:trace contextRef="#ctx0" brushRef="#br0" timeOffset="325">490 390 12287,'20'0'0,"-1"0"0,-6 0 0,0 0 0,3 0 0,-5 0 0,-1 2 0,-1 5 0,0-3 0,-5 9 0,3 2 0,-1 3 0,-6 1 0,0 1 0,-2 0 0,-2-1 0,-3 1 0,-1-3 0,3-1 0,-1-3 0,1 2 0,3-4 0,2 2 0,0 0 0,2-2 0,5-5 0,4-4 0,8-2 0,1-2 0,-1-4 0,1 1 0,0-5 0,-1 1 0,10-6 0,1 4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2.069"/>
    </inkml:context>
    <inkml:brush xml:id="br0">
      <inkml:brushProperty name="width" value="0.04286" units="cm"/>
      <inkml:brushProperty name="height" value="0.04286" units="cm"/>
    </inkml:brush>
  </inkml:definitions>
  <inkml:trace contextRef="#ctx0" brushRef="#br0">10 0 12287,'-5'5'0,"1"-4"0,4 3 0,0-3 0,1 1 0,2 1 0,-1 1 0,4-4 0,2 0 0,1 0 0,0 0 0,1 0 0,0 0 0,-1 0 0,1 0 0,1 0 0,1 0 0,1 0 0,1 0 0,-3 1 0,0 1 0,1 1 0,-3 0 0,4-3 0,-2 0 0,-2 0 0,-2 0 0,-1 0 0,2 0 0,0 0 0,2 0 0,0-1 0,-1-2 0,-2 2 0,-1-2 0,1 2 0,-2 1 0,0 0 0,-5 0 0,0 0 0,-5 0 0,3 0 0,-4 0 0,-1 0 0,-3 0 0</inkml:trace>
  <inkml:trace contextRef="#ctx0" brushRef="#br0" timeOffset="651">59 165 12287,'0'-6'0,"0"-1"0,3 4 0,1-2 0,2 0 0,-3 2 0,3 3 0,2 0 0,-3-3 0,2 0 0,0 0 0,2 2 0,1 1 0,-1 0 0,1 0 0,-3 4 0,-2 0 0,0 0 0,1 0 0,-1 4 0,3-2 0,-2 3 0,-4 1 0,1 0 0,-1-1 0,-2 1 0,-2 1 0,0 1 0,-2 0 0,-1 0 0,-2 0 0,-1 0 0,0 1 0,2-1 0,-1-5 0,-3 0 0,1-1 0,-1 0 0,3 1 0,1-2 0,-2 0 0,0-3 0,-2 1 0,5-2 0,0-1 0,5-1 0,0-2 0,0 2 0,2-3 0,1 4 0,-1 0 0,4 0 0,1 0 0,3 0 0,-1 0 0,1 0 0,0 0 0,-1 0 0,1 0 0,0 0 0,-1 0 0,1 0 0,0 0 0,0 0 0,-1 0 0,1 0 0,-4 0 0,1 0 0,0 0 0,2 0 0,-2 0 0,-1-1 0,2-3 0,0 3 0,1-4 0,-3 2 0,-1 2 0,-5-4 0,0 5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6.765"/>
    </inkml:context>
    <inkml:brush xml:id="br0">
      <inkml:brushProperty name="width" value="0.04286" units="cm"/>
      <inkml:brushProperty name="height" value="0.04286" units="cm"/>
    </inkml:brush>
  </inkml:definitions>
  <inkml:trace contextRef="#ctx0" brushRef="#br0">29 57 12287,'0'6'0,"0"-2"0,1-4 0,1-1 0,2-2 0,-1 0 0,-2-3 0,2-2 0,-2 3 0,3-1 0,-3 2 0,0-1 0,2 1 0,-2-1 0,2 2 0,-2 2 0,-1-8 0,0 8 0,0-2 0,0 6 0,-1 2 0,-1 2 0,-1 0 0,-4-1 0,4 4 0,0 0 0,-1-1 0,3 1 0,-4 0 0,2 0 0,0 3 0,-2-2 0,3 3 0,-1-1 0,1 0 0,-2 1 0,0-2 0,2 2 0,1 1 0,1-3 0,0 1 0,0-2 0,0-2 0,0 1 0,0 0 0,0-1 0,0 1 0,1-1 0,1-2 0,2 0 0,0-2 0,-2 3 0,1-2 0,4-3 0,-3 3 0,1-2 0,-1 2 0,2-2 0,-3-1 0,3-2 0,-1 1 0,1 1 0,-3 1 0,3-4 0,2 0 0,0 3 0,2 0 0,0 0 0,0-3 0</inkml:trace>
  <inkml:trace contextRef="#ctx0" brushRef="#br0" timeOffset="748">291 125 12287,'-1'-9'0,"-2"3"0,2-3 0,-2 3 0,1 2 0,2 0 0,0 8 0,0 1 0,0 5 0,0 0 0,0 3 0,0-1 0,0 3 0,0-1 0,0-2 0,0-1 0,0-1 0,2-1 0,1 1 0,-2 0 0,2 0 0,-2-1 0,-1-2 0,1-2 0,2-1 0,0 0 0,2-5 0,0-2 0,1 0 0,-1-5 0,3-1 0,-2-4 0,2-2 0,0 2 0,2-3 0,0 0 0,-1 1 0,-2-1 0,-1 5 0,1-2 0,-2 1 0,3 1 0,-5 1 0,0 1 0,2-1 0,-4 3 0,2 1 0,-2 4 0,-1-1 0,0 6 0,0-1 0,0 4 0,0 2 0,0 1 0,0-2 0,1 2 0,1 3 0,1 2 0,2 2 0,-3 3 0,1 1 0,-1-1 0,3 1 0,-2 3 0,-1 2 0,-1 0 0,2 3 0,1-3 0,-2-1 0,-1-1 0,-1-3 0,-1-1 0,-1-3 0,-2-3 0,0-2 0,1-3 0,-4-1 0,2-3 0,-2-4 0,0 0 0,2 0 0,-2 0 0,-1 0 0,0 0 0,-2 0 0,0 0 0,1 0 0,-1-3 0,0-2 0,1 1 0,-1 0 0,0-3 0,2 3 0,1-1 0,0 1 0,3-2 0,1 0 0,3-4 0,0 0 0,0 4 0,0-1 0,1 0 0,2-2 0,2 3 0,2-1 0,0 0 0,0-2 0,5-1 0,1 2 0,-1 0 0,-1 2 0,-2 0 0,1-1 0,0 0 0,0 0 0,-1 2 0,1 1 0,0 1 0,-1 0 0,1-5 0,0 3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8:36.916"/>
    </inkml:context>
    <inkml:brush xml:id="br0">
      <inkml:brushProperty name="width" value="0.04286" units="cm"/>
      <inkml:brushProperty name="height" value="0.04286" units="cm"/>
    </inkml:brush>
  </inkml:definitions>
  <inkml:trace contextRef="#ctx0" brushRef="#br0">49 111 12287,'0'-6'0,"0"-1"0,1 2 0,1-3 0,1 2 0,1-1 0,-1-2 0,1 0 0,2 3 0,-4 0 0,2 4 0,0-1 0,-3-5 0,8 7 0,-8-3 0,3 5 0,-4 2 0,-3 2 0,-1 4 0,-2-1 0,0-2 0,1 2 0,-4 0 0,2 3 0,-1 2 0,1-3 0,2 0 0,0-2 0,-1 0 0,3-3 0,-2 1 0,0 2 0,1-4 0,2 1 0,-1-1 0,-1-4 0,4 0 0,1-4 0,2-6 0,1 0 0,1 1 0,1-1 0,1 0 0,0-1 0,0-2 0,-1 3 0,-1-3 0,0 2 0,1 1 0,-3 4 0,2-1 0,1 1 0,-1 0 0,-3-2 0,3 6 0,-5-5 0,1 6 0,2 1 0,-2 1 0,2 6 0,-1-1 0,1 4 0,0-1 0,3 1 0,-1-1 0,0-3 0,-3 3 0,2-4 0,1 1 0,-3-1 0,4-2 0,-3 3 0,1 3 0</inkml:trace>
  <inkml:trace contextRef="#ctx0" brushRef="#br0" timeOffset="486">359 325 12287,'10'0'0,"0"0"0,-1 0 0,1 0 0,0 0 0,-1 0 0,1 0 0,1 0 0,2 0 0,-4 0 0,2 0 0,1 0 0,0 0 0,-2 0 0,4 0 0,1 0 0</inkml:trace>
  <inkml:trace contextRef="#ctx0" brushRef="#br0" timeOffset="1149">815 208 12287,'3'10'0,"1"0"0,-1-1 0,-3 1 0,1 1 0,2 2 0,-2 6 0,3 7 0,-3 2 0,-1 1 0,0 1 0,0 3 0,0 1 0,0 0 0,3-3 0,0-8 0,-1-1 0,-1-4 0,-1-2 0,0 1 0,0-4 0,0-3 0,0-4 0,-1-2 0,-2-4 0,-3 0 0,-3 0 0,-1 0 0,2-1 0,-1-1 0,-1-1 0,6-4 0,-6 3 0,2-2 0,-1-1 0,-1-2 0,1 0 0,-1-1 0,1 0 0,3 0 0,1 1 0,5-1 0,0 4 0,0-1 0,5 2 0,0-3 0,2 2 0,-1-2 0,1 3 0,2-1 0,1 2 0,4-8 0,1 1 0</inkml:trace>
  <inkml:trace contextRef="#ctx0" brushRef="#br0" timeOffset="1733">650 237 12287,'7'3'0,"-1"1"0,-3 0 0,4-1 0,0 4 0,-1-2 0,-1 2 0,0 0 0,-1 2 0,-2 0 0,1 1 0,-1 0 0,-1 0 0,-1-1 0,0 1 0,0 0 0,0-1 0,0 1 0,0 0 0,0-1 0,0 1 0,0 0 0,0-4 0,0 1 0,0-5 0,0 2 0,2-7 0,0-1 0,1-2 0,3 3 0,-1-2 0,0-1 0,3 1 0,-3-1 0,0-1 0,1 0 0,-1 0 0,-2 2 0,4-2 0,0 0 0,-1 1 0,0 0 0,-2 2 0,2-2 0,-3 1 0,4-2 0,-5-2 0,2 4 0</inkml:trace>
  <inkml:trace contextRef="#ctx0" brushRef="#br0" timeOffset="2364">970 179 12287,'6'1'0,"-2"1"0,0 1 0,-1 4 0,3-4 0,-1 1 0,3-1 0,-2 0 0,-2 3 0,1-1 0,-1 0 0,1-2 0,-2 4 0,-1-2 0,3 3 0,0-2 0,-2 1 0,-2 1 0,1 0 0,1-2 0,1 1 0,-4 2 0,0 1 0,0 0 0,0 1 0,0 0 0,0 3 0,0 2 0,-4-4 0,0 5 0,-1 0 0,-3 1 0,3-2 0,-2-1 0,0 1 0,-2-1 0,3-4 0,-1 2 0,0-2 0,-2-1 0,-1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12.765"/>
    </inkml:context>
    <inkml:brush xml:id="br0">
      <inkml:brushProperty name="width" value="0.04286" units="cm"/>
      <inkml:brushProperty name="height" value="0.04286" units="cm"/>
    </inkml:brush>
  </inkml:definitions>
  <inkml:trace contextRef="#ctx0" brushRef="#br0">26 127 12287,'0'-8'0,"0"-1"0,-1 2 0,-2-3 0,-2 2 0,1 4 0,3-5 0,-3-1 0,2 3 0,-2-1 0,2-1 0,2-3 0,0 4 0,0 1 0,0 3 0,2 3 0,2-3 0,3 2 0,7 2 0,3 0 0,-2 0 0,1 0 0,-1 0 0,-3 0 0,3 4 0,0 1 0,2-1 0,-1 1 0,2 1 0,0 4 0,1-1 0,-1 0 0,-1 3 0,-4 1 0,0-1 0,-1 1 0,1 4 0,-2 0 0,-1 0 0,-1 1 0,-6-1 0,1 6 0,-3 1 0,-1-1 0,-1-2 0,-2 1 0,-4-2 0,-4-1 0,1 2 0,-7-4 0,3-2 0,1 0 0,3-7 0,-1 1 0,-3-1 0,-1-1 0,4 0 0,0-4 0,-3 1 0,-3 1 0,2-7 0,1-1 0,3-1 0,1-6 0,-1 2 0,1-4 0,1 0 0,2 3 0,-1 1 0,2-2 0,1-2 0,3 0 0,-2-1 0,2 0 0,4 0 0,2 1 0,-1 3 0,5 2 0,2 0 0,2 0 0,0 3 0,1-3 0,1 1 0,3 3 0,-3 0 0,3 1 0,-1-3 0,1 2 0,-6 2 0,6 1 0,3 0 0,-3 0 0,0 0 0,-3 0 0,-1 0 0,0 0 0,5 6 0,2 1 0</inkml:trace>
  <inkml:trace contextRef="#ctx0" brushRef="#br0" timeOffset="458">675 26 12287,'-8'0'0,"-1"0"0,0 0 0,-3 0 0,-1 1 0,1 3 0,-1-1 0,0 6 0,1 0 0,-1 3 0,3 1 0,0 1 0,-1 1 0,1 2 0,0 4 0,-1-4 0,1 0 0,1 2 0,6-1 0,-1 3 0,3-2 0,1-1 0,0-4 0,0 3 0,0-3 0,0-1 0,4-4 0,2-1 0,-1 2 0,1 1 0,4-2 0,-2-1 0,4 2 0,0-4 0,1-2 0,0-2 0,0-2 0,1 0 0,1 0 0,2 0 0,-1 0 0,4-2 0,1-1 0,3-2 0,1-2 0,1-2 0,-1-9 0,1-2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23.832"/>
    </inkml:context>
    <inkml:brush xml:id="br0">
      <inkml:brushProperty name="width" value="0.04286" units="cm"/>
      <inkml:brushProperty name="height" value="0.04286" units="cm"/>
    </inkml:brush>
  </inkml:definitions>
  <inkml:trace contextRef="#ctx0" brushRef="#br0">1 53 12287,'7'0'0,"1"0"0,0 0 0,2 0 0,1 0 0,4 0 0,0 0 0,0 0 0,3 2 0,0 1 0,1-2 0,1 0 0,0-1 0,-1 0 0,1 0 0,-1 0 0,3 0 0,-3 0 0,2 0 0,1 0 0,-4-2 0,4-2 0,0 1 0,-1 0 0,-1-2 0,-1 2 0,0 1 0,0-2 0,-1 4 0,0-4 0,-1 2 0,0-1 0,-4 1 0,3 2 0,-4 0 0,-1 0 0,-1 0 0,-3 0 0,1 0 0,-1 0 0,1 1 0,-1 0 0,1 2 0,-1-2 0,0 1 0,-1 0 0,-2 0 0,2 0 0,-2-1 0,1-1 0,0 0 0,-1 0 0,0 0 0,-5 0 0,-2 0 0,-1 3 0,-3-2 0,-1 2 0</inkml:trace>
  <inkml:trace contextRef="#ctx0" brushRef="#br0" timeOffset="538">284 276 12287,'7'12'0,"-2"-2"0,0-2 0,0 0 0,-1 2 0,2-1 0,-3 3 0,-1-1 0,1 1 0,-2-2 0,2 2 0,-2 1 0,-1 1 0,-4-2 0,0-2 0,-1-1 0,0 1 0,3-2 0,-3 2 0,-1-1 0,-1-2 0,0-2 0,-1 0 0,1 0 0,-1-1 0,0 0 0,-1-2 0,-2 0 0,0 0 0,1-1 0,-2-2 0,1-1 0,-1 0 0,3-4 0,-2 1 0,1-2 0,0 0 0,0 0 0,4-1 0,0 1 0,1-1 0,3 1 0,0-1 0,1 3 0,2 0 0,1 0 0,0 0 0,4 1 0,1 0 0,2 0 0,2 2 0,-2-3 0,2 2 0,1 1 0,-1-1 0,2 1 0,0-1 0,0 0 0,-1 2 0,-1-1 0,0 1 0,-2 1 0,2 0 0,-1 0 0,-1 0 0,-1 0 0,0 0 0,-1 0 0</inkml:trace>
  <inkml:trace contextRef="#ctx0" brushRef="#br0" timeOffset="1068">180 254 12287,'7'0'0,"0"0"0,1 0 0,-1 0 0,1 0 0,-1 3 0,1-2 0,-1 2 0,1 0 0,-1-2 0,0 3 0,-2-2 0,0 0 0,-2 2 0,2-3 0,1 2 0,-2 2 0,1-3 0,3 4 0,4-2 0</inkml:trace>
  <inkml:trace contextRef="#ctx0" brushRef="#br0" timeOffset="1925">396 321 12287,'0'15'0,"0"-1"0,0-1 0,0-1 0,0-2 0,0 3 0,0-1 0,0 0 0,0-1 0,0-3 0,2 1 0,0-3 0,1 0 0,0-2 0,1-4 0,1-5 0,0-2 0,1-3 0,-2 1 0,1-3 0,1 2 0,1 0 0,-2 1 0,-1 0 0,0-1 0,0 1 0,-1 1 0,1 0 0,-1 1 0,2 0 0,-2 0 0,1 2 0,-2 2 0,4 3 0,-4 3 0,0 3 0,-1 3 0,1 0 0,1 3 0,-1-1 0,2 1 0,-4-3 0,4 2 0,-2-1 0,1-1 0,0 1 0,-1-2 0,1-1 0,1 1 0,-1-2 0,1 0 0,0-2 0,0 0 0,1-2 0,2-2 0,1 0 0,-3-1 0,0 0 0,1-4 0,0-1 0,2 0 0,-2-4 0,0 1 0,-1-1 0,-1 1 0,2-3 0,-1 1 0,1-1 0,-3 2 0,0-1 0,0-1 0,-1 1 0,1 1 0,-3-2 0,0 1 0,0 2 0,0 1 0,0 0 0,0 1 0,0 0 0,-3-1 0,0 1 0,0 2 0,-1 0 0,-1 2 0,2-1 0,-1 1 0,2 0 0,-4 0 0,2-1 0</inkml:trace>
  <inkml:trace contextRef="#ctx0" brushRef="#br0" timeOffset="2661">1029 15 12287,'0'-5'0,"0"0"0,0 4 0,0-3 0,3 4 0,1 0 0,4 0 0,-1 0 0,3 0 0,0 0 0,0 0 0,1 0 0,-2 3 0,2-1 0,1 0 0,-1-1 0,-1 0 0,2 0 0,-1 2 0,1-2 0,-3 0 0,1-1 0,-2 0 0,0 0 0,-1 3 0,1-1 0,-1 0 0,-2-1 0,0-1 0,-3 3 0,1 1 0</inkml:trace>
  <inkml:trace contextRef="#ctx0" brushRef="#br0" timeOffset="2966">1103 134 12287,'4'0'0,"3"0"0,-2 1 0,1 2 0,2-2 0,-1 1 0,1-1 0,-1-1 0,-2 0 0,0 0 0,1 0 0,1 0 0,0 0 0,0 0 0,2 0 0,1 0 0,-2 0 0,2 0 0,-2 0 0,0 0 0,-3-3 0,0 1 0,0 0 0,-1 1 0,6 1 0,-2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51.846"/>
    </inkml:context>
    <inkml:brush xml:id="br0">
      <inkml:brushProperty name="width" value="0.04286" units="cm"/>
      <inkml:brushProperty name="height" value="0.04286" units="cm"/>
    </inkml:brush>
  </inkml:definitions>
  <inkml:trace contextRef="#ctx0" brushRef="#br0">45 77 12287,'-4'0'0,"0"0"0,-1 0 0,1 0 0,1 1 0,0 1 0,0-1 0,1 1 0,1-2 0,-2 0 0</inkml:trace>
  <inkml:trace contextRef="#ctx0" brushRef="#br0" timeOffset="273">0 160 12287,'0'0'0</inkml:trace>
  <inkml:trace contextRef="#ctx0" brushRef="#br0" timeOffset="1435">20 13 12287,'-4'-1'0,"2"-1"0,1 1 0,1-2 0,0 3 0,0 0 0,0-2 0,0 1 0,3-2 0,1 3 0,0 0 0,0 0 0,1 0 0,-1 0 0,0 0 0,1 0 0,-1 0 0,0 0 0,1 0 0,-2 0 0,1 1 0,0 0 0,-1 1 0,-1 1 0,0-1 0,1 0 0,-1 2 0,0-2 0,-2 2 0,0 1 0,0 1 0,0 0 0,0 1 0,-3-3 0,-1 0 0,0 1 0,0-2 0,0 3 0,-3-2 0,1-1 0,2 1 0,-1-3 0,0 1 0,0 1 0,0-1 0,1 0 0,2 0 0,-2-2 0,2 0 0,-1 0 0,3-1 0,0-1 0,0 1 0,3-2 0,1 3 0,0 0 0,0 0 0,1 0 0,1 0 0,0 0 0,1 0 0,-1 3 0,1-1 0,-1 0 0,0-1 0,-2 1 0,2-1 0,-2 3 0,0-2 0,0 3 0,-3-3 0,1 2 0,-1 1 0,-1 1 0,-1 0 0,-1-2 0,1 1 0,-3-2 0,1 0 0,-1-1 0,2 3 0,-2-2 0,-1 0 0,0-1 0,0 2 0,0-1 0,1-2 0,0 0 0,0 1 0,-1 0 0,1 0 0,0-2 0,-1 0 0,1 0 0,0 0 0,0 0 0,-1 0 0,1 0 0,3 0 0,-2-1 0,3-1 0,0 2 0,0-3 0,0 3 0,0 0 0,3 0 0,-3 0 0,3 0 0,-2 0 0,1 0 0,-1 0 0,2 0 0,-3 0 0,3 0 0,-3 0 0,6 0 0,-5 0 0,2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13.950"/>
    </inkml:context>
    <inkml:brush xml:id="br0">
      <inkml:brushProperty name="width" value="0.04286" units="cm"/>
      <inkml:brushProperty name="height" value="0.04286" units="cm"/>
    </inkml:brush>
  </inkml:definitions>
  <inkml:trace contextRef="#ctx0" brushRef="#br0">91 188 12287,'-5'-1'0,"-1"-1"0,0-4 0,-1-1 0,3 2 0,0 0 0,1-1 0,2 1 0,-2 0 0,3 3 0,0-1 0,0 3 0,3 0 0,2 0 0,2 0 0,1 0 0,0 0 0,0 0 0,2 0 0,1 0 0,-1 0 0,2 0 0,-4 0 0,4 0 0,-2 0 0,1 0 0,-1 0 0,-2 0 0,1 1 0,1 1 0,-1 2 0,2 2 0,-3-1 0,0 1 0,0 1 0,0 2 0,-1 1 0,-2 0 0,2 2 0,-2-2 0,-1 3 0,-2 2 0,2 2 0,-1 0 0,-2 2 0,0 1 0,-4-1 0,-3 1 0,0-1 0,-2-1 0,0-1 0,-1 0 0,-1-1 0,0-1 0,-1-4 0,1-1 0,-1-1 0,2-1 0,0-3 0,1-1 0,0 0 0,1-3 0,-1 0 0,0-1 0,0 0 0,0 0 0,0-2 0,0-2 0,1 1 0,-1-1 0,0-2 0,0 1 0,0-2 0,0-1 0,3 3 0,1 0 0,0-2 0,2 0 0,1 2 0,1 0 0,0-1 0,1 1 0,2 1 0,2 0 0,2-1 0,1 0 0,0-2 0,1 1 0,1 1 0,0 2 0,3-1 0,0-1 0,-1 1 0,3 1 0,-3-1 0,1 1 0,0 1 0,-2 1 0,1 1 0,0 0 0,1 0 0,-4 3 0,3-2 0,-4 3 0</inkml:trace>
  <inkml:trace contextRef="#ctx0" brushRef="#br0" timeOffset="621">523 196 12287,'3'-8'0,"0"0"0,0 0 0,-1 0 0,1 1 0,2-1 0,-3 0 0,1 0 0,0 0 0,-1 0 0,1 4 0,-3 0 0,-1 2 0,-2-1 0,1 1 0,-5 4 0,-3 2 0,-1 0 0,0 2 0,-1 5 0,0 1 0,0 0 0,-1 4 0,-2-1 0,2 2 0,2 1 0,2-1 0,1 1 0,1 1 0,-1 1 0,3-3 0,3 2 0,1-3 0,1 0 0,1-3 0,1-1 0,4-3 0,1-2 0,0-4 0,2-1 0,2-1 0,2-1 0,2 0 0,0-1 0,1-1 0,0-3 0,0-2 0,2-2 0,1-1 0,1 0 0,-2-2 0,0 4 0,-2-1 0,-3 2 0,-1 2 0,-1-1 0,-6-4 0,2 1 0</inkml:trace>
  <inkml:trace contextRef="#ctx0" brushRef="#br0" timeOffset="1224">12 715 12287,'-4'-4'0,"0"4"0,1-3 0,2 2 0,1 1 0,5 0 0,3-1 0,3-1 0,1 1 0,4-2 0,3 1 0,2 0 0,0-2 0,1-2 0,4 1 0,1-1 0,3-1 0,3-1 0,3 0 0,1 1 0,3 1 0,0 2 0,-2-1 0,-3 2 0,-1-1 0,-1 2 0,-8 2 0,1 0 0,-7 0 0,-1 0 0,-3 0 0,-2 0 0,-6 0 0,0 0 0,-3 3 0,-1 1 0,-7 4 0,-2 1 0,-4 1 0,-3 0 0,-2 1 0,0-4 0</inkml:trace>
  <inkml:trace contextRef="#ctx0" brushRef="#br0" timeOffset="1283">122 880 12287,'-12'0'0,"1"-3"0,8 1 0,6-3 0,2 3 0,7-1 0,0 2 0,1 1 0,0 0 0,2 0 0,-1 1 0,-1 2 0,-3-1 0,2 3 0,1 0 0,-1-1 0,-2 3 0,0 0 0,-1 1 0,-1 3 0,-1 0 0,-2-1 0,-3 1 0,-1 1 0,-2 4 0,-1 2 0,-4 1 0,-4 0 0,1-5 0,-5 2 0,0-2 0,0 1 0,0-2 0,1-1 0,0-3 0,1-2 0,-3-3 0,3 0 0,-1 0 0,0-2 0,2-5 0,-1-1 0,1-2 0,1 1 0,4 0 0,2-3 0,0 0 0,2 0 0,1 0 0,1 0 0,0 1 0,1-1 0,2 0 0,2 0 0,2 0 0,4 0 0,0 0 0,1 1 0,2-1 0,-2 2 0,1 2 0,-1 0 0,0-1 0,1 4 0,3-2 0,0 2 0,-1 1 0,-2 0 0,2-3 0,-3-2 0</inkml:trace>
  <inkml:trace contextRef="#ctx0" brushRef="#br0" timeOffset="1897">421 943 12287,'-8'-4'0,"0"4"0,4-3 0,1 6 0,3 2 0,0 2 0,0 1 0,0 0 0,0 2 0,0 1 0,0-1 0,0-2 0,0 1 0,0 1 0,0-4 0,2 2 0,1-1 0,3-1 0,-1-1 0,2-2 0,1-3 0,-1-3 0,-1-2 0,-1-2 0,1 1 0,2-1 0,-2-2 0,0 1 0,1-1 0,-3 1 0,1 0 0,1 0 0,-2 0 0,2 1 0,-1-1 0,1 0 0,-2 0 0,-1 1 0,1 2 0,-3 0 0,1 3 0,-1 4 0,-1 2 0,0 5 0,0 0 0,0 4 0,0 1 0,0 1 0,3 2 0,0 1 0,-2 3 0,0 2 0,-1 4 0,0 1 0,0 1 0,0-1 0,0-2 0,0-1 0,-1-2 0,-1-2 0,1-5 0,-3 0 0,1-4 0,-2-4 0,0-1 0,0-1 0,-1 0 0,-1-5 0,-1 2 0,-1-2 0,-1-1 0,1 0 0,-2-1 0,0-1 0,1 0 0,-1-2 0,3 2 0,0-1 0,1-2 0,0 3 0,0-2 0,3-1 0,1 1 0,0-1 0,3-3 0,0 0 0,0 0 0,1-1 0,1 0 0,4-2 0,2 0 0,1 1 0,2 0 0,-2 0 0,1 1 0,0 1 0,0 1 0,0-1 0,2 0 0,-3-4 0,2 0 0</inkml:trace>
  <inkml:trace contextRef="#ctx0" brushRef="#br0" timeOffset="2588">445 817 12287,'0'-8'0,"0"0"0,0 1 0,0-1 0,0 0 0,-1 3 0,-2 3 0,2 2 0,-2 2 0,-1 4 0,3 1 0,-5 0 0,1 0 0,1 1 0,-2-5 0,3 5 0,0-2 0,0-2 0,1 3 0,-3-1 0,3-3 0,-1 1 0,4-8 0,1-1 0,2-2 0,2-1 0,-1 0 0,-3 3 0,1 1 0,1 0 0,-2 1 0,3 1 0,1-1 0,-2 1 0,2 2 0,0 0 0,-2 2 0,1 2 0,1 0 0,1 1 0,0 3 0,-1 0 0,0 0 0,-3 0 0,2 0 0,0-1 0,3 1 0</inkml:trace>
  <inkml:trace contextRef="#ctx0" brushRef="#br0" timeOffset="3191">979 605 12287,'-7'0'0,"-1"0"0,3-1 0,2-1 0,-1 0 0,4-1 0,-4 3 0,4 0 0,1 0 0,2 0 0,-3-4 0,4 0 0</inkml:trace>
  <inkml:trace contextRef="#ctx0" brushRef="#br0" timeOffset="3802">1302 157 12287,'0'-8'0,"0"0"0,0 0 0,0 0 0,0 0 0,0 0 0,3 4 0,3 1 0,1 3 0,4 0 0,1 0 0,4 0 0,1 2 0,1 1 0,-2 6 0,3-1 0,-2 3 0,2 0 0,-5 3 0,0-2 0,-1 2 0,-4 2 0,-1-2 0,-3 4 0,-2 0 0,-2 0 0,-5 2 0,-2 4 0,-3-1 0,-4 1 0,-2 0 0,-1-3 0,-1 0 0,0-5 0,-1 0 0,0-2 0,2-6 0,1-1 0,1-2 0,1-2 0,2 1 0,1-3 0,2-2 0,0-3 0,0 0 0,0-5 0,1 0 0,2-3 0,1 0 0,1 3 0,2-3 0,-2 1 0,3-1 0,0 1 0,2 2 0,2 1 0,0 2 0,1-1 0,3 3 0,0-3 0,1 1 0,1 1 0,0 2 0,3-1 0,1-1 0,1 1 0,1 2 0,-1 0 0,0 1 0,-2 1 0,1 1 0,-3 1 0,-1 3 0,-2 2 0</inkml:trace>
  <inkml:trace contextRef="#ctx0" brushRef="#br0" timeOffset="4403">1616 227 12287,'-4'-7'0,"-2"-1"0,3 0 0,1 3 0,2 6 0,1 6 0,0 4 0,2 1 0,2 0 0,-2 2 0,-1-1 0,2 1 0,-3-2 0,2-1 0,0-1 0,0 1 0,0-1 0,-1-2 0,1-1 0,2-1 0,-3-3 0,3-3 0,2 0 0,0 0 0,0-3 0,1-4 0,1-2 0,2-4 0,-3 0 0,3-1 0,-3-1 0,0 1 0,0 0 0,-1-2 0,-1 1 0,0 2 0,-2-1 0,1 4 0,-2 0 0,0 4 0,0 1 0,0 7 0,-3 3 0,0 4 0,3 4 0,-2 3 0,2 5 0,-2 2 0,2 0 0,-2 2 0,1 0 0,0 1 0,1 0 0,-2-2 0,1-1 0,-1-1 0,-1-1 0,0-4 0,-1 1 0,-1-3 0,-4-2 0,-1-5 0,0 0 0,-1-1 0,0-3 0,0 0 0,-1-1 0,-1-2 0,3-1 0,-2-2 0,0-3 0,1-2 0,3 1 0,-2-1 0,2-2 0,1 0 0,1-1 0,1 1 0,2-2 0,2 1 0,1-1 0,3 2 0,-1-3 0,2 1 0,1 4 0,0-3 0,0 1 0,3 0 0,-2 0 0,1 2 0,0-1 0,-1 1 0,2 1 0,-2 0 0,0-2 0,-1-5 0</inkml:trace>
  <inkml:trace contextRef="#ctx0" brushRef="#br0" timeOffset="4463">1742 15 12287,'-8'-4'0,"3"-2"0,0 3 0,0 1 0,-2 5 0,0 2 0,-1 2 0,3 4 0,-4 2 0,-1 0 0,1 0 0,2-4 0,0 2 0,3-2 0,1-1 0,0-1 0,3 1 0,1-3 0,1-4 0,4-2 0,1-4 0,0-3 0,-1 0 0,-1-3 0,-1 2 0,3-1 0,-3 1 0,-1 1 0,3 1 0,-4-1 0,1 0 0,0 0 0,-2 3 0,3 0 0,-1 2 0,-1 0 0,3 3 0,1 0 0,-1 1 0,0 2 0,1 2 0,1 2 0,1 1 0,0 1 0,0 0 0,0 2 0,-3 2 0,0-3 0,1 0 0,1 2 0,1 0 0</inkml:trace>
  <inkml:trace contextRef="#ctx0" brushRef="#br0" timeOffset="5047">1121 676 12287,'-4'3'0,"-1"-2"0,3 2 0,1-3 0,-2 0 0,6 0 0,1 0 0,5 0 0,2 0 0,5-3 0,1 2 0,6-2 0,3 2 0,1-2 0,0 2 0,4-2 0,4 0 0,3 0 0,2-2 0,0 2 0,1-1 0,0 1 0,-2-2 0,2 2 0,-3 1 0,-1 1 0,-6-1 0,2-1 0,-2 1 0,-1 1 0,-3-1 0,0-1 0,-2 1 0,-2 2 0,-5 0 0,0 0 0,-3 0 0,-2 0 0,-4 0 0,2 0 0,-2 0 0,-2 0 0,-2 0 0,-2 3 0,-4 1 0,-1 1 0,-5 1 0,-4-3 0,-6-1 0,0-2 0</inkml:trace>
  <inkml:trace contextRef="#ctx0" brushRef="#br0" timeOffset="5840">1310 904 12287,'-6'-7'0,"2"1"0,1 0 0,0 4 0,3-4 0,0 0 0,0 2 0,0-1 0,1 3 0,2-1 0,2 2 0,2 1 0,1 1 0,3 2 0,2 2 0,-1 5 0,1 0 0,-1 1 0,0 0 0,-2-2 0,3 2 0,-2 1 0,-1 1 0,-2-1 0,-1 0 0,-1 0 0,-4 1 0,-1 0 0,-1 2 0,-2-1 0,-3-1 0,0 0 0,-6 2 0,0-1 0,1-1 0,-2-5 0,3 0 0,-3 0 0,0-2 0,2-2 0,-3 0 0,1 0 0,0-3 0,1 0 0,-1-2 0,1 0 0,1-2 0,-1-3 0,1 1 0,2-2 0,2-1 0,2 0 0,-1 0 0,1 0 0,1 0 0,2 0 0,-1 1 0,3-1 0,1 0 0,5 3 0,-2-1 0,2 0 0,1-1 0,3 2 0,1 1 0,2-1 0,2 1 0,-2 1 0,4-1 0,-1 0 0,-1 3 0,0 0 0,1 1 0,-1 0 0,-1 0 0,-1-4 0,2 0 0,0-4 0</inkml:trace>
  <inkml:trace contextRef="#ctx0" brushRef="#br0" timeOffset="6569">1546 935 12287,'-7'1'0,"1"2"0,3 2 0,0 2 0,1 1 0,0 0 0,1 3 0,1-1 0,0 2 0,0 0 0,0 0 0,0-1 0,0 1 0,1-1 0,2-1 0,-3-1 0,4-2 0,-1-2 0,2-2 0,3-3 0,0 0 0,-1-3 0,1-2 0,0-2 0,0-1 0,1-3 0,-1 0 0,1 0 0,-2-1 0,-1-1 0,2 3 0,0 0 0,0 1 0,-3 4 0,0 0 0,1 3 0,1-1 0,-2 7 0,-3 3 0,-1 3 0,-1-1 0,3 1 0,0-1 0,-2 2 0,1-1 0,0-2 0,0 0 0,1-3 0,-3 1 0,1-5 0,1 1 0,0-4 0,0-3 0,2-2 0,-1-2 0,1-1 0,3-3 0,-3 0 0,0 0 0,1 0 0,-1 1 0,-1-3 0,2 2 0,0-2 0,-1-1 0,3 3 0,-5 1 0,1 1 0,0 1 0,-2 1 0,3 2 0,-1-1 0,-1 3 0,3 3 0,0 4 0,3 3 0</inkml:trace>
  <inkml:trace contextRef="#ctx0" brushRef="#br0" timeOffset="7197">1837 959 12287,'0'4'0,"3"-1"0,1-2 0,2 1 0,-1 1 0,-2 0 0,2 0 0,1 2 0,-3 2 0,0 1 0,-2 0 0,-1 0 0,0 0 0,0-1 0,-1-1 0,-1-1 0,0 1 0,-4 1 0,4 1 0,-4-4 0,5 1 0,-1-4 0,4 2 0,0 0 0,3-3 0,1 0 0,1 0 0,1 0 0,-1 0 0,-1 2 0,-1 1 0,-2-1 0,1-1 0,0 2 0,-2 1 0,-2 4 0,0 0 0,-3-3 0,-3 1 0,-1 2 0,-3 2 0,-1 0 0,-1-3 0,1-1 0,-3 1 0,5-3 0,-1 3 0,1-1 0,1-1 0,0-3 0,1 2 0,2-1 0,-2-2 0,3 2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4.281"/>
    </inkml:context>
    <inkml:brush xml:id="br0">
      <inkml:brushProperty name="width" value="0.04286" units="cm"/>
      <inkml:brushProperty name="height" value="0.04286" units="cm"/>
    </inkml:brush>
  </inkml:definitions>
  <inkml:trace contextRef="#ctx0" brushRef="#br0">44 288 12287,'-4'-5'0,"2"-3"0,-2 2 0,0-1 0,1 1 0,3 0 0,0-1 0,0 3 0,0-2 0,0 3 0,0-3 0,0 5 0,0 1 0,0 7 0,1 5 0,1 2 0,1 1 0,0 2 0,-3 0 0,1 1 0,1-1 0,-1 0 0,2 0 0,-2-3 0,-1-2 0,3-2 0,1-2 0,1 1 0,-2-1 0,3-2 0,-4-3 0,4-4 0,1-1 0,1-6 0,0-5 0,1 0 0,0-3 0,0 3 0,-1-2 0,1 0 0,0-2 0,-1 3 0,0 0 0,-1 1 0,-1-1 0,-1 1 0,3-2 0,-1 4 0,-1 1 0,-4 1 0,1 1 0,-2 3 0,-1 2 0,0 6 0,0 3 0,0 1 0,0 3 0,0 1 0,0 5 0,0 3 0,1 1 0,0 3 0,2 2 0,-1 3 0,0 0 0,0 3 0,2 0 0,1 0 0,-3-6 0,1 0 0,-2-2 0,-1-1 0,3-5 0,-1-1 0,0-2 0,-1-4 0,-1 0 0,0-1 0,-4-4 0,-1-2 0,-3-2 0,-1-1 0,1 0 0,-1 0 0,0 0 0,-1 0 0,0 0 0,-3 0 0,0 0 0,1 0 0,-1 0 0,-1 0 0,1 0 0,2 0 0,0-1 0,4-1 0,1-1 0,3-1 0,-3 1 0,4-2 0,-1-4 0,2 1 0,5-2 0,2-1 0,2 0 0,0 0 0,1-1 0,0-1 0,0 1 0,3-1 0,-1 0 0,2 3 0,0-3 0,-3 0 0,4 2 0,-1-2 0</inkml:trace>
  <inkml:trace contextRef="#ctx0" brushRef="#br0" timeOffset="1293">114 1 12287,'3'6'0,"1"-1"0,0 2 0,-2-2 0,2 1 0,0 1 0,0 0 0,3 2 0,-1 0 0,-4-2 0,3 0 0,-1-1 0,-2 1 0,0-2 0,0 0 0,2 1 0,1-1 0,-3 3 0,1-3 0,1-1 0,-3 1 0,2-2 0,2-2 0,-4 3 0,3-4 0,-5 0 0,-2 0 0,1-3 0,-3-1 0,1-1 0,-2 2 0,0-2 0,1 3 0,0-2 0,1 0 0,-2 2 0,3-3 0,-2 1 0,3 0 0,-2 3 0,0-2 0,3-1 0,-3 2 0,0-1 0,3-1 0,-1 1 0,0 1 0,-1-4 0,2 4 0,-2-4 0,1 1 0,-1-1 0,2 1 0,-2 2 0,2 2 0,1-3 0,0 1 0,0 2 0,0-3 0,0 4 0,-1 1 0,-2 2 0,1-1 0,-3 3 0,-2 2 0,-1 1 0,0 1 0,2-1 0,0 1 0,0-1 0,-3-1 0,2-2 0,1 2 0,-1-2 0,3 0 0,0 0 0,0-1 0,1-2 0,0 1 0,2-2 0,-3-1 0,4 0 0,0 0 0,4 0 0,-3 0 0,2-1 0,-3-2 0,3 1 0,1-2 0,0-1 0,0 0 0,2-1 0,-2-3 0,0 1 0,2-1 0,2 0 0,-1 1 0,-1-1 0,-4 3 0,3 0 0,0 1 0,0 0 0,-3 0 0,2 3 0,0-1 0,-3-1 0,1 1 0,-1 2 0,-2 0 0,0 5 0,-3 0 0,-1 0 0,2 3 0,-3-1 0,3-2 0,-2 2 0,2 1 0,-3-2 0,3 1 0,-4-1 0,2 4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6.991"/>
    </inkml:context>
    <inkml:brush xml:id="br0">
      <inkml:brushProperty name="width" value="0.04286" units="cm"/>
      <inkml:brushProperty name="height" value="0.04286" units="cm"/>
    </inkml:brush>
  </inkml:definitions>
  <inkml:trace contextRef="#ctx0" brushRef="#br0">87 486 12287,'4'9'0,"-2"-1"0,3-2 0,-1 0 0,2-4 0,0 1 0,-1-6 0,1-3 0,0-2 0,-2-4 0,4 1 0,-2-2 0,2-2 0,0-1 0,1 2 0,-1-4 0,-1 1 0,-2 1 0,1 4 0,3-2 0,-1 1 0,-3 3 0,3 0 0,-3 1 0,0 1 0,-2-1 0,2 4 0,-4 1 0,2 8 0,-2 1 0,1 1 0,1 0 0,1-1 0,-2 4 0,2 1 0,1 1 0,-2 0 0,1 3 0,1-1 0,0 1 0,1 1 0,2 4 0,-2 4 0,0 2 0,-1 0 0,2 7 0,-1 1 0,0 0 0,-2-1 0,0-1 0,-1-1 0,0-2 0,0-5 0,-3-3 0,0-4 0,0-1 0,-1-5 0,-2 2 0,-3-2 0,-2-2 0,0-3 0,-1-2 0,0-2 0,1-1 0,-5 3 0,0 0 0,-2-1 0,1-1 0,0-2 0,-1-1 0,0-2 0,0-1 0,-2 2 0,1-3 0,1 0 0,4-2 0,1-4 0,2 1 0,2-1 0,4 0 0,1 1 0,1-4 0,1 0 0,1-1 0,4-3 0,5 0 0,1-2 0,2-2 0,0 3 0,3-1 0,-1 1 0,2 0 0,-6 5 0,5-4 0,-3 4 0,0-1 0,-4 7 0,2 0 0,-2 1 0,-2 1 0,1-2 0</inkml:trace>
  <inkml:trace contextRef="#ctx0" brushRef="#br0" timeOffset="493">44 321 12287,'4'12'0,"-3"-1"0,2 3 0,0-1 0,0 1 0,0-3 0,-3 4 0,1-1 0,2 0 0,-2-2 0,2-3 0,-2 0 0,-1-1 0,1 0 0,1-1 0,1-1 0,0-4 0,0 1 0,-2-2 0,7-5 0,-3-1 0</inkml:trace>
  <inkml:trace contextRef="#ctx0" brushRef="#br0" timeOffset="1648">105 69 12287,'4'0'0,"4"0"0,-6 1 0,3 1 0,-1 4 0,2-1 0,-4 1 0,1 0 0,1-1 0,-2 2 0,3-1 0,-1 2 0,3 1 0,-2-1 0,0 1 0,1 0 0,-3-4 0,3 1 0,-4-4 0,2 2 0,-5-8 0,-1-2 0,-1-1 0,-1 1 0,2 0 0,-2-1 0,-1 0 0,2-3 0,-1-1 0,-1 0 0,0 0 0,2 1 0,-2 2 0,0-1 0,0 0 0,3 1 0,-3-1 0,1 0 0,-2 3 0,2 2 0,-1 0 0,3-3 0,-2 6 0,1-2 0,2 3 0,-2 3 0,2-1 0,0 3 0,-2-1 0,2 2 0,-3 0 0,0 2 0,2-2 0,-2-1 0,-1 2 0,0 1 0,2 2 0,-2 0 0,0 2 0,0-2 0,3 0 0,-3-1 0,0 0 0,0-1 0,0 1 0,-1 0 0,3-1 0,-1 1 0,3-3 0,-3-1 0,1-1 0,0 1 0,0-3 0,3 2 0,0-4 0,0-1 0,0-2 0,0 1 0,1-3 0,2 2 0,-2-1 0,3 1 0,0-3 0,-2-2 0,3 0 0,2-1 0,-2 0 0,1 1 0,1-1 0,-3 3 0,-1 1 0,0 0 0,0 1 0,1 1 0,-1-3 0,-2 3 0,2-3 0,-1 4 0,1-1 0,-2 2 0,2 1 0,-6 4 0,-2 1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6.861"/>
    </inkml:context>
    <inkml:brush xml:id="br0">
      <inkml:brushProperty name="width" value="0.04286" units="cm"/>
      <inkml:brushProperty name="height" value="0.04286" units="cm"/>
    </inkml:brush>
  </inkml:definitions>
  <inkml:trace contextRef="#ctx0" brushRef="#br0">41 106 12287,'-8'-1'0,"0"-1"0,-1 1 0,1-2 0,4 2 0,0 1 0,4 0 0,0 0 0,4 0 0,-2 0 0,3 0 0,-2 0 0,2 0 0,1 0 0,2 0 0,0 0 0,0 0 0,0 0 0,0 0 0,0 0 0,1 0 0,2 0 0,-1 0 0,3 0 0,-2 0 0,-1 0 0,-1 0 0,-1 0 0,0 0 0,0 0 0,-2 0 0,-1 0 0,2 0 0,-3 0 0,2 0 0,-5 0 0,4 0 0,-2 0 0,-3-3 0,4-2 0</inkml:trace>
  <inkml:trace contextRef="#ctx0" brushRef="#br0" timeOffset="739">41 17 12287,'-8'-1'0,"0"-2"0,2 3 0,1-3 0,3-2 0,-2 4 0,4-2 0,0 3 0,0 0 0,4 0 0,0 0 0,5 0 0,-1 0 0,0 0 0,0 0 0,0 0 0,0 0 0,0 0 0,0 0 0,0 0 0,1 0 0,-1 0 0,0 0 0,0 0 0,0 0 0,0 0 0,0 0 0,0 0 0,0 0 0,0 0 0,1 0 0,-1 0 0,0 0 0,0 0 0,-3 0 0,1 0 0,-4 0 0,4 0 0,-3 3 0,2-1 0,-3 5 0,1-3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52.614"/>
    </inkml:context>
    <inkml:brush xml:id="br0">
      <inkml:brushProperty name="width" value="0.08571" units="cm"/>
      <inkml:brushProperty name="height" value="0.08571" units="cm"/>
      <inkml:brushProperty name="color" value="#00A0D7"/>
    </inkml:brush>
  </inkml:definitions>
  <inkml:trace contextRef="#ctx0" brushRef="#br0">0 1 12287,'2'13'0,"3"0"0,1 2 0,10 2 0,-6 3 0,4 0 0,-1-1 0,-3 1 0,6-1 0,-3 1 0,2-1 0,-4 1 0,0 0 0,0-1 0,0 1 0,-5 2 0,5 2 0,-2 2 0,-5-2 0,0 4 0,1-2 0,1 0 0,-1 3 0,-3-8 0,-4 8 0,-3-3 0,-1 0 0,-7 7 0,4-7 0,0-2 0,1-3 0,-5-1 0,6 0 0,3-1 0,1-6 0,3 0 0,-8-8 0,-3 3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9.218"/>
    </inkml:context>
    <inkml:brush xml:id="br0">
      <inkml:brushProperty name="width" value="0.04286" units="cm"/>
      <inkml:brushProperty name="height" value="0.04286" units="cm"/>
    </inkml:brush>
  </inkml:definitions>
  <inkml:trace contextRef="#ctx0" brushRef="#br0">373 49 12287,'0'-5'0,"0"0"0,0 2 0,0-3 0,0 4 0,0-4 0,0 4 0,0-4 0,0 4 0,0-2 0,0 1 0,-3 2 0,-3-1 0,-1 1 0,-1 1 0,0 0 0,0 0 0,-1 0 0,-1 0 0,-2 0 0,-1 0 0,0 0 0,-2 0 0,0 1 0,2 1 0,-1-1 0,-1 3 0,0-1 0,2-1 0,0 2 0,0-2 0,1 1 0,0 2 0,3-3 0,-1 1 0,0 1 0,-1 1 0,4 0 0,-3 0 0,0 1 0,1 2 0,0 0 0,2 0 0,1 0 0,0 0 0,3 0 0,1 0 0,-2 0 0,2 1 0,-2 1 0,0 1 0,2-1 0,1-1 0,1-1 0,0 0 0,0 0 0,0 0 0,0 0 0,0 1 0,0-1 0,0 0 0,1 0 0,1 0 0,1 0 0,2-2 0,-1 1 0,0 0 0,3-1 0,0 1 0,1 1 0,0 0 0,0-3 0,1 1 0,1-1 0,1-1 0,0 0 0,-3-4 0,1 0 0,2 0 0,-2 0 0,4 0 0,-1 0 0,-2 0 0,-1-4 0,-1 0 0,0-1 0,0-1 0,0 1 0,0-3 0,0 0 0,-3-1 0,-2 1 0,-3 0 0,0 0 0,0 3 0,0-1 0,0 0 0,0-1 0,-3-1 0,-3 0 0,-1 2 0,-1 1 0,-1 2 0,-1-2 0,-2-1 0,0 2 0,1-1 0,-2 3 0,1-1 0,-1-2 0,2 4 0,-1-2 0,-1 2 0,1 1 0,1-3 0,-3 1 0,0 0 0,5 1 0,1 1 0,1 0 0,3 3 0,0 2 0,4 3 0,4 0 0,0 0 0</inkml:trace>
  <inkml:trace contextRef="#ctx0" brushRef="#br0" timeOffset="739">624 49 12287,'0'-7'0,"-2"1"0,-1 0 0,-2 4 0,2-4 0,-1 4 0,2-4 0,1 4 0,-4-1 0,3 3 0,0 1 0,-4 1 0,4-1 0,-3 3 0,1 0 0,-1 1 0,2-1 0,-2 2 0,-1 0 0,-1 1 0,-1 1 0,2 1 0,1-1 0,0 0 0,-1 0 0,1 1 0,2 2 0,-3-2 0,4 2 0,-1-2 0,-1 2 0,3-2 0,-1 2 0,1-2 0,1-1 0,0 0 0,0 0 0,0 0 0,0 1 0,0-1 0,0 0 0,1 0 0,1 0 0,0 0 0,3 0 0,-1 0 0,1 0 0,-3-2 0,3-1 0,-1 1 0,1-2 0,0 3 0,4-1 0,2 1 0,-4 0 0,3-1 0,0-4 0,4 3 0,-2-1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29.606"/>
    </inkml:context>
    <inkml:brush xml:id="br0">
      <inkml:brushProperty name="width" value="0.04286" units="cm"/>
      <inkml:brushProperty name="height" value="0.04286" units="cm"/>
    </inkml:brush>
  </inkml:definitions>
  <inkml:trace contextRef="#ctx0" brushRef="#br0">138 178 12287,'0'-3'0,"0"-1"0,0 2 0,0 0 0,0-2 0,0-1 0,0 1 0,0 0 0,0-1 0,0 1 0,0 0 0,0-1 0,1-1 0,1-1 0,0 1 0,0-1 0,-2 0 0,0 1 0,-2-1 0,-1 1 0,-1-1 0,2 3 0,-2-1 0,-1 0 0,-1 2 0,-1 1 0,1 1 0,-1 2 0,0 1 0,1 3 0,-1 0 0,1 4 0,-1 1 0,0 0 0,1 2 0,-1 0 0,1 1 0,-1 1 0,0 2 0,3-2 0,0 3 0,-1 0 0,2 0 0,-2-4 0,2 1 0,2-2 0,0-2 0,1-1 0,0-1 0,1-3 0,1-1 0,0-2 0,2-2 0,1 0 0,1-3 0,0-1 0,1-1 0,0-2 0,-3 4 0,0-3 0,2 0 0,-1 0 0,0-1 0,-2 1 0,1-1 0,0 1 0,-2-2 0,2 0 0,-1 0 0,1-1 0,-2 2 0,2 1 0,-1-2 0,1-1 0,-2 4 0,0-1 0,-1 0 0,-1 0 0,0 2 0,0-1 0,0 4 0,0-2 0,0 9 0,0-2 0,0 5 0,0-2 0,0 0 0,0-1 0,0 1 0,0 0 0,0-1 0,0 1 0,0 0 0,0 2 0,0-2 0,0 2 0,0-1 0,0 1 0,0-2 0,0 2 0,0-2 0,0 0 0,0-1 0,0 1 0,0-1 0,2-1 0,3-1 0,-2-2 0,2 0 0,0-1 0,-1-1 0,0 0 0,1-1 0,1-1 0,1 1 0,-1-5 0,1 3 0</inkml:trace>
  <inkml:trace contextRef="#ctx0" brushRef="#br0" timeOffset="1397">402 7 12287,'3'-4'0,"-2"2"0,4 2 0,0 0 0,1 0 0,-2 0 0,0 2 0,2 0 0,-1 3 0,0-1 0,-1 2 0,-2 1 0,4-2 0,-3 1 0,2 2 0,-1 1 0,0 1 0,1 2 0,-2 3 0,0 1 0,2 2 0,-3 2 0,0 2 0,1 2 0,-2 0 0,1-1 0,-1 0 0,-1-2 0,-2-3 0,-1-2 0,-1 0 0,-1-2 0,1-4 0,0 1 0,-1-3 0,1-4 0,0-1 0,-2 0 0,1-3 0,-5 6 0,0-2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4.969"/>
    </inkml:context>
    <inkml:brush xml:id="br0">
      <inkml:brushProperty name="width" value="0.04286" units="cm"/>
      <inkml:brushProperty name="height" value="0.04286" units="cm"/>
    </inkml:brush>
  </inkml:definitions>
  <inkml:trace contextRef="#ctx0" brushRef="#br0">18 18 12287,'-5'-5'0,"2"-1"0,-2 4 0,4-2 0,-3 4 0,4 0 0,0 0 0,4 0 0,1 0 0,4 0 0,0 0 0,0 0 0,0 0 0,0 0 0,0 0 0,0 0 0,0 0 0,-1 0 0,1 0 0,3 0 0,0 0 0,-1 0 0,-1 0 0,0 0 0,1 0 0,1 0 0,-1 0 0,-2 0 0,0 0 0,-4 1 0,-2 2 0,-2 2 0,-1 3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5.202"/>
    </inkml:context>
    <inkml:brush xml:id="br0">
      <inkml:brushProperty name="width" value="0.04286" units="cm"/>
      <inkml:brushProperty name="height" value="0.04286" units="cm"/>
    </inkml:brush>
  </inkml:definitions>
  <inkml:trace contextRef="#ctx0" brushRef="#br0">0 0 12287,'9'0'0,"0"1"0,0 1 0,1 1 0,2-1 0,-1-1 0,4-1 0,1 0 0,4 0 0,-1 0 0,7 0 0,-4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5.911"/>
    </inkml:context>
    <inkml:brush xml:id="br0">
      <inkml:brushProperty name="width" value="0.04286" units="cm"/>
      <inkml:brushProperty name="height" value="0.04286" units="cm"/>
    </inkml:brush>
  </inkml:definitions>
  <inkml:trace contextRef="#ctx0" brushRef="#br0">126 0 12287,'16'9'0,"0"1"0,-1 2 0,-3 2 0,1 3 0,-2-2 0,-3 0 0,-2 0 0,0 3 0,-3 0 0,-2 0 0,-1-4 0,0 0 0,-1 0 0,-2 0 0,0-2 0,-5 2 0,-2 0 0,0-1 0,-1-1 0,0 2 0,-2-1 0,-1-2 0,3-1 0,-4-2 0,-1-2 0,3 1 0,1-4 0,2-1 0,1-1 0,0-5 0,0-2 0,1-2 0,-1-1 0,3-1 0,1-1 0,0-2 0,0-1 0,3 3 0,-1 0 0,2 1 0,1 1 0,0 3 0,0 0 0,0-1 0,1 2 0,2 0 0,3 1 0,2 2 0,2-2 0,1 1 0,1 0 0,2-1 0,-2 3 0,3-2 0,1 2 0,1 1 0,-3 0 0,1 0 0,0 0 0,3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307"/>
    </inkml:context>
    <inkml:brush xml:id="br0">
      <inkml:brushProperty name="width" value="0.04286" units="cm"/>
      <inkml:brushProperty name="height" value="0.04286" units="cm"/>
    </inkml:brush>
  </inkml:definitions>
  <inkml:trace contextRef="#ctx0" brushRef="#br0">160 0 12287,'-8'0'0,"2"0"0,0 1 0,-1 2 0,-1 3 0,-4 6 0,-1 4 0,-1 4 0,-2 4 0,3 1 0,-1 2 0,1 1 0,2 1 0,4-4 0,2 2 0,1-2 0,2-3 0,1 0 0,2-4 0,2 0 0,2-5 0,4-3 0,0-4 0,0 1 0,0-3 0,0-1 0,1-2 0,1-1 0,0 0 0,4 0 0,1-1 0,1-2 0,1-2 0,-2-4 0,0 2 0,-1 1 0,-3-2 0,2 3 0,-1-1 0,-2 0 0,-6 4 0,3-6 0,-3 3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756"/>
    </inkml:context>
    <inkml:brush xml:id="br0">
      <inkml:brushProperty name="width" value="0.04286" units="cm"/>
      <inkml:brushProperty name="height" value="0.04286" units="cm"/>
    </inkml:brush>
  </inkml:definitions>
  <inkml:trace contextRef="#ctx0" brushRef="#br0">0 18 12287,'6'0'0,"0"0"0,1 0 0,1 0 0,-1 0 0,1 0 0,2 0 0,0 0 0,4 0 0,0 0 0,4 0 0,3 0 0,2 0 0,3 0 0,3-1 0,4-2 0,-3 1 0,7-2 0,-1 0 0,-3 2 0,-2 1 0,1 1 0,-1 0 0,1 0 0,-5 0 0,1 0 0,1 0 0,-1 0 0,-4 0 0,-4 0 0,-1 0 0,-1 0 0,0 0 0,-1 0 0,-3 0 0,-5 1 0,-6 2 0,-3 1 0,-4 2 0,-5 0 0,-4 1 0,-4 1 0,-1 1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7.270"/>
    </inkml:context>
    <inkml:brush xml:id="br0">
      <inkml:brushProperty name="width" value="0.04286" units="cm"/>
      <inkml:brushProperty name="height" value="0.04286" units="cm"/>
    </inkml:brush>
  </inkml:definitions>
  <inkml:trace contextRef="#ctx0" brushRef="#br0">18 1 12287,'-4'5'0,"-1"-1"0,0-4 0,2 0 0,6 0 0,4 0 0,4 0 0,-1 0 0,4 0 0,0 0 0,0 0 0,1 0 0,2 1 0,-1 2 0,-2 2 0,-2 3 0,2 1 0,-1 1 0,-2 2 0,-1-1 0,-2 4 0,-1 1 0,-1 0 0,-5 2 0,2 0 0,-3 0 0,-3 0 0,-1-2 0,-5-1 0,0 2 0,0-1 0,-1-3 0,-1 1 0,-2-1 0,-1-3 0,3 0 0,0-2 0,1-2 0,1-3 0,0-2 0,0-1 0,0 0 0,0 0 0,3-1 0,0-1 0,-1-2 0,-1-1 0,3-1 0,0-3 0,1 1 0,2-1 0,-2 0 0,1 0 0,1 0 0,1 0 0,1 0 0,0 0 0,1 0 0,2 0 0,-1 1 0,4-1 0,1 0 0,0 3 0,2 0 0,0 0 0,0 1 0,3-2 0,0 4 0,0 0 0,1-1 0,-2 3 0,2-2 0,0 2 0,-2 1 0,2 0 0,-1 0 0,0 0 0,1 0 0,-4 3 0,3 0 0,-2-1 0,3 3 0,1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5.175"/>
    </inkml:context>
    <inkml:brush xml:id="br0">
      <inkml:brushProperty name="width" value="0.04286" units="cm"/>
      <inkml:brushProperty name="height" value="0.04286" units="cm"/>
    </inkml:brush>
  </inkml:definitions>
  <inkml:trace contextRef="#ctx0" brushRef="#br0">1 713 12287,'9'0'0</inkml:trace>
  <inkml:trace contextRef="#ctx0" brushRef="#br0" timeOffset="556">268 250 12287,'-1'-9'0,"-2"0"0,2 0 0,-2 0 0,2 0 0,0 3 0,-2 0 0,2 0 0,-2 1 0,6 2 0,-1 2 0,4 1 0,1 0 0,1 0 0,1 0 0,1 1 0,1 2 0,0 1 0,3 3 0,0-1 0,0 1 0,-2 2 0,2 2 0,-1 2 0,1 1 0,-2-4 0,2 3 0,-1-1 0,-2 0 0,-4 4 0,-2-2 0,-1 1 0,-2-1 0,-1-2 0,-2 3 0,-2 1 0,-3 1 0,-5 1 0,-2-2 0,-1 0 0,-2-1 0,-1-1 0,1 1 0,0-3 0,1-2 0,3-2 0,-2 0 0,1-2 0,2-3 0,2-2 0,0-2 0,0-1 0,0-1 0,0-4 0,1 0 0,1-2 0,1-3 0,3 0 0,-2 3 0,1 0 0,2 0 0,1 0 0,1 0 0,0 0 0,4 1 0,1 2 0,1 1 0,0 1 0,0 0 0,4 2 0,1-1 0,1 1 0,2 0 0,-1 0 0,0-1 0,0 1 0,0 1 0,-2 1 0,1 0 0,4 0 0,-3 0 0</inkml:trace>
  <inkml:trace contextRef="#ctx0" brushRef="#br0" timeOffset="1182">562 276 12287,'0'-6'0,"0"0"0,1 4 0,2-1 0,-1 5 0,3 3 0,0 2 0,-1 3 0,-1 1 0,2-1 0,0 1 0,0 1 0,-3 0 0,2-3 0,-1-1 0,0 1 0,1 0 0,-2 0 0,1 0 0,3-3 0,-2-1 0,1-1 0,-2-2 0,3-4 0,0-3 0,-1-3 0,3 1 0,-2-5 0,1 2 0,2 1 0,-3-2 0,0-1 0,0 0 0,-1-1 0,3 3 0,-3-2 0,1 3 0,0 3 0,-4-2 0,1 2 0,2 3 0,-1 3 0,2 6 0,-2 4 0,0 2 0,-3 3 0,2-2 0,-2 1 0,2 2 0,-2-2 0,2 2 0,-2 2 0,-1 1 0,0-4 0,0 4 0,0-1 0,0 1 0,0-5 0,-1 4 0,-1-2 0,-1-3 0,-3 1 0,0-3 0,-2 1 0,-2 0 0,-2-4 0,-3-2 0,2-2 0,1-4 0,2 0 0,2 0 0,-1 0 0,0-1 0,0-2 0,0-3 0,0 1 0,1-1 0,2-1 0,3-1 0,-1 2 0,1 0 0,1-1 0,1 2 0,1-1 0,4 3 0,2-1 0,2-1 0,1 0 0,3-1 0,1-3 0,1 0 0,1 0 0,-1 3 0,1 0 0,0-1 0,-1-1 0,2-2 0,-4-1 0,-1 1 0,-2-3 0</inkml:trace>
  <inkml:trace contextRef="#ctx0" brushRef="#br0" timeOffset="1485">722 0 12287,'-1'8'0,"-2"-2"0,-2 5 0,-4-1 0,0 3 0,0 3 0,0 1 0,1 3 0,-1 1 0,0-1 0,1-5 0,1-5 0,2-2 0,1-2 0,2-4 0,5 1 0,6-10 0,5-3 0</inkml:trace>
  <inkml:trace contextRef="#ctx0" brushRef="#br0" timeOffset="1672">704 27 12287,'4'9'0,"2"1"0,2 2 0,1-3 0,0 4 0,0-1 0,-1 1 0,-1 1 0,-2 2 0,1-3 0,3 3 0,0-2 0</inkml:trace>
  <inkml:trace contextRef="#ctx0" brushRef="#br0" timeOffset="2087">99 793 12287,'9'0'0,"2"0"0,2 0 0,2 0 0,4 0 0,3 0 0,5 0 0,3 0 0,3 0 0,2 0 0,2 0 0,1 0 0,-1 0 0,-1 0 0,4 0 0,1 0 0,-1 0 0,-4 0 0,2 0 0,-1 0 0,0 0 0,-3-3 0,-4 0 0,-1 1 0,-3 1 0,-6 1 0,0 0 0,-4 0 0,-4 0 0,-2 3 0,-1 0 0,-5 1 0,-4-1 0,-4-2 0,-5 2 0,-8 2 0,-2 0 0</inkml:trace>
  <inkml:trace contextRef="#ctx0" brushRef="#br0" timeOffset="2589">259 980 12287,'6'0'0,"1"0"0,2 0 0,2 0 0,4 0 0,0 0 0,2 0 0,1 0 0,0 4 0,-1 1 0,1 2 0,0 2 0,-3-5 0,-1 7 0,-1 0 0,-2-1 0,-6 1 0,-2 1 0,-2 3 0,-1 2 0,-4-3 0,-1 1 0,-3 1 0,-1 1 0,-4-2 0,-1-1 0,-1-2 0,0-1 0,0-1 0,-1-1 0,0-1 0,1-2 0,3 1 0,-2-4 0,0 0 0,1 1 0,2-3 0,-1 2 0,2-2 0,1-1 0,3-4 0,1-2 0,1-2 0,0 2 0,2 0 0,-1-1 0,0-1 0,4-1 0,2 0 0,-1 3 0,4 1 0,1-2 0,1 2 0,1 0 0,0 0 0,0 0 0,1 3 0,0-1 0,2 2 0,-1 1 0,0-3 0,0 0 0,1 1 0,-1 1 0,2 1 0,-1 1 0,-1 1 0,2 1 0,-2 0 0,4-3 0,-4 4 0,2 1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4.173"/>
    </inkml:context>
    <inkml:brush xml:id="br0">
      <inkml:brushProperty name="width" value="0.04286" units="cm"/>
      <inkml:brushProperty name="height" value="0.04286" units="cm"/>
    </inkml:brush>
  </inkml:definitions>
  <inkml:trace contextRef="#ctx0" brushRef="#br0">1 294 12287,'0'-6'0,"0"0"0,0-1 0,0 3 0,0-4 0,0 3 0,0-3 0,1 0 0,2 2 0,-2-2 0,2 2 0,-1-1 0,0 0 0,1 1 0,0 4 0,-2-2 0,1 5 0,1 2 0,-1 3 0,-1 3 0,-1 3 0,0 3 0,0 2 0,0 0 0,0 1 0,0 0 0,0 0 0,3-3 0,-1-2 0,0 0 0,-1-2 0,0-1 0,2-1 0,2-4 0,4-3 0,0-4 0,0-4 0,-1-5 0,-1-2 0,-1-1 0,0 3 0,2-4 0,-1-1 0,-1-1 0,-1 2 0,1 1 0,0 1 0,1-1 0,-2 3 0,0-1 0,-1 2 0,0 5 0,-1 2 0,-2 3 0,2 3 0,-2 4 0,-1 4 0,1 0 0,1 5 0,1 1 0,-1 3 0,-1 2 0,-1-1 0,0 2 0,0-1 0,0 4 0,0-3 0,0 0 0,0-3 0,0 0 0,0-1 0,0 0 0,0-3 0,-3-3 0,-1 1 0,-1-1 0,-2-2 0,2-4 0,-1-1 0,-1 1 0,-1-3 0,0-1 0,-1-2 0,0-1 0,-1 0 0,-1 0 0,-1-1 0,1-2 0,1 1 0,1-4 0,1-1 0,3-1 0,-3-1 0,3 0 0,0 0 0,1 0 0,4 0 0,0 1 0,1 2 0,2 0 0,3 0 0,2 1 0,1-3 0,2 2 0,2-2 0,1-1 0,-2 3 0,2 0 0,0-1 0,-1-1 0,2-1 0,3 1 0</inkml:trace>
  <inkml:trace contextRef="#ctx0" brushRef="#br0" timeOffset="507">81 45 12287,'0'-9'0,"0"3"0,0 0 0,0 3 0,0-3 0,-4 5 0,-2 1 0,-1 1 0,0 5 0,1 1 0,-1 1 0,-1 1 0,1 0 0,1 0 0,-1-3 0,4 0 0,-1-5 0,1 2 0,3-2 0,-1-2 0,3-2 0,5 2 0,-2-5 0,1-1 0,0-1 0,-2 2 0,3 0 0,-1-1 0,0-1 0,3-1 0,-3 3 0,0 0 0,-3 4 0,3-1 0,-3 2 0,3 1 0,-3 4 0,2 2 0,0 1 0,0-1 0,-2 2 0,2-2 0,0 2 0,-1 1 0,-1 0 0,2 0 0,0-1 0,0 1 0,-2 0 0,3 0 0,1 0 0,-3 0 0,4-4 0,-3-1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53.033"/>
    </inkml:context>
    <inkml:brush xml:id="br0">
      <inkml:brushProperty name="width" value="0.08571" units="cm"/>
      <inkml:brushProperty name="height" value="0.08571" units="cm"/>
      <inkml:brushProperty name="color" value="#00A0D7"/>
    </inkml:brush>
  </inkml:definitions>
  <inkml:trace contextRef="#ctx0" brushRef="#br0">1 1 12287,'19'0'0,"1"0"0,2 0 0,4 0 0,-2 0 0,6 0 0,1 0 0,-1 0 0,-6 0 0,2 0 0,-4 8 0,-2 3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24.669"/>
    </inkml:context>
    <inkml:brush xml:id="br0">
      <inkml:brushProperty name="width" value="0.04286" units="cm"/>
      <inkml:brushProperty name="height" value="0.04286" units="cm"/>
    </inkml:brush>
  </inkml:definitions>
  <inkml:trace contextRef="#ctx0" brushRef="#br0">555 17 12287,'-6'0'0,"0"0"0,4-1 0,-1-2 0,2 2 0,1-6 0,0 6 0,0-2 0,0 6 0,0 2 0,0 3 0,0 1 0,0-1 0,0 1 0,0 0 0,0-1 0,0-2 0,0 0 0,0-4 0,-4 2 0,0-4 0</inkml:trace>
  <inkml:trace contextRef="#ctx0" brushRef="#br0" timeOffset="1727">148 900 12287,'-3'-8'0,"0"-1"0,-3 3 0,3 0 0,-3 4 0,3-3 0,-2 1 0,2 1 0,-3 3 0,0 0 0,-2 0 0,-1 0 0,3 1 0,0 2 0,0 3 0,-2 1 0,0 2 0,2 0 0,0 0 0,-1 3 0,0-2 0,1 4 0,1-1 0,1 1 0,-2-4 0,3 2 0,1-2 0,1 2 0,1-2 0,0 1 0,0-1 0,0-2 0,0-2 0,1 0 0,2 1 0,-1-3 0,4-2 0,1-1 0,-2-1 0,0 0 0,2 0 0,-2 0 0,1 0 0,0-1 0,2-1 0,0-3 0,-2-3 0,0 1 0,1 2 0,1-1 0,-1-3 0,0 0 0,-1 1 0,-3-1 0,2 0 0,-1 1 0,1-1 0,-3 3 0,2 1 0,0-2 0,-3 2 0,2-1 0,-2 1 0,-1 0 0,-3 2 0,0 6 0,0 2 0,3 3 0,0 1 0,0 0 0,0-1 0,0 1 0,0-1 0,0 1 0,0 0 0,0-1 0,0 1 0,0 0 0,0-1 0,0 1 0,0 0 0,0-1 0,1 1 0,2 0 0,-1-2 0,3 0 0,-2-1 0,3-3 0,-2 2 0,1-2 0,1 0 0,1-4 0,0-1 0,-1 0 0,-3-4 0,1 2 0,1-1 0,0-2 0,-2 3 0,2-2 0,-1-1 0,-1 2 0,0 0 0,-2 2 0,2-3 0,-2 4 0,-1-2 0,0 5 0,0 2 0,0 3 0,0-1 0,0 0 0,0 1 0,0 3 0,4-4 0,2-3 0,-1-1 0,0-1 0,-2 0 0,3-1 0,1-1 0,-3 0 0,-1-4 0,1-1 0,-3-1 0,2 0 0,-2-1 0,-1 0 0,-1 2 0,-2 1 0,-2 3 0,0 2 0,-1 1 0,-1 0 0,2 0 0,1 1 0,-1 1 0,0 1 0,2 3 0,-2-2 0,1 0 0,1 1 0,1 2 0,-1-1 0,1 0 0,-3 2 0,0 1 0</inkml:trace>
  <inkml:trace contextRef="#ctx0" brushRef="#br0" timeOffset="2124">329 831 12287,'6'6'0,"-1"0"0,-1 0 0,3 2 0,-3 1 0,1-1 0,-2 1 0,1 1 0,0 0 0,0 3 0,-1 0 0,1-1 0,-2 2 0,1 1 0,-1 2 0,-1 0 0,-1 0 0,0 1 0,0-1 0,0 0 0,-1 0 0,-1-1 0,-1 1 0,-3-4 0,3 3 0,-1-1 0,0-2 0,-3-1 0,2 1 0,0 0 0,-1-3 0,0 4 0,-3-1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35.007"/>
    </inkml:context>
    <inkml:brush xml:id="br0">
      <inkml:brushProperty name="width" value="0.04286" units="cm"/>
      <inkml:brushProperty name="height" value="0.04286" units="cm"/>
    </inkml:brush>
  </inkml:definitions>
  <inkml:trace contextRef="#ctx0" brushRef="#br0">52 32 12287,'-6'11'0,"-1"-1"0,1-1 0,-1 2 0,1-1 0,0 1 0,2 0 0,-1 2 0,3-5 0,1 0 0,0-2 0,1 0 0,0 1 0,0 1 0,1-3 0,0 0 0,1 0 0,1-3 0,-1 2 0,2 1 0,0-2 0,0-1 0,-2-1 0,3-1 0,0 0 0,-2-1 0,1 0 0,1-2 0,1-1 0,-1 0 0,0-3 0,2 0 0,0-1 0,-3 1 0,3-2 0,-1 2 0,-1 1 0,0-2 0,0 1 0,-1-2 0,1 1 0,-1 0 0,-1 1 0,1-2 0,-1 1 0,-1 1 0,2 1 0,-1-1 0,-1 1 0,-2-1 0,0 4 0,0 0 0,0 4 0,-1 0 0,-1 1 0,1 0 0,-2-2 0,3 0 0,0 0 0,-2 0 0,1 0 0,-1-3 0,1 2 0,0-3 0,-1 2 0,2-1 0,-3 1 0,2 0 0,-1-2 0,0 3 0,-2-2 0,3 0 0,-5 2 0,2-1 0,0 1 0,0 1 0,0 1 0,-3 1 0,1 2 0,-1 0 0,2 0 0,0 1 0,0 1 0,1 0 0,-2 1 0,2-1 0,-2 1 0,3-1 0</inkml:trace>
  <inkml:trace contextRef="#ctx0" brushRef="#br0" timeOffset="467">135 173 12287,'0'4'0,"3"0"0,-1-2 0,-1 2 0,3 0 0,0 0 0,0-3 0,0 1 0,1-1 0,1-1 0,0 0 0,0 0 0,0-1 0,-1 0 0,-1-1 0,1-3 0,1 1 0</inkml:trace>
  <inkml:trace contextRef="#ctx0" brushRef="#br0" timeOffset="766">238 186 12287,'0'7'0,"0"-1"0,0 1 0,0-1 0,0 0 0,0 1 0,0-1 0,0 1 0,0-1 0,0 0 0,0 1 0,0-3 0,0 0 0,0-2 0,0 1 0</inkml:trace>
  <inkml:trace contextRef="#ctx0" brushRef="#br0" timeOffset="1454">123 96 12287,'0'-6'0,"0"2"0,2 2 0,0-1 0,0 2 0,-2-2 0,0 0 0,0 3 0,0-3 0,0 3 0,0 0 0,0 3 0,0-3 0,0 4 0,0-2 0,0 0 0,0 2 0,0 1 0,-1-2 0,0 2 0,-1 0 0,0 0 0,2 2 0,-1-1 0,0 1 0,-2-1 0,1 0 0,2 4 0,0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0.263"/>
    </inkml:context>
    <inkml:brush xml:id="br0">
      <inkml:brushProperty name="width" value="0.04286" units="cm"/>
      <inkml:brushProperty name="height" value="0.04286" units="cm"/>
    </inkml:brush>
  </inkml:definitions>
  <inkml:trace contextRef="#ctx0" brushRef="#br0">7 1 12287,'-3'3'0,"0"-2"0,3 3 0,0-2 0,0 1 0,0-1 0,0-1 0,0 1 0,0-4 0,3 1 0,0-1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1.218"/>
    </inkml:context>
    <inkml:brush xml:id="br0">
      <inkml:brushProperty name="width" value="0.04286" units="cm"/>
      <inkml:brushProperty name="height" value="0.04286" units="cm"/>
    </inkml:brush>
  </inkml:definitions>
  <inkml:trace contextRef="#ctx0" brushRef="#br0">97 0 12287,'6'3'0,"0"-1"0,1 1 0,-1 0 0,1 1 0,-1-1 0,0 0 0,1 0 0,-2 2 0,0-1 0,1 2 0,-1 0 0,0-1 0,2 1 0,1 1 0,0 0 0,-4 1 0,4 1 0,0 1 0,-1 0 0,-2 1 0,-1-2 0,-1 1 0,-2 2 0,2-2 0,-1 0 0,-1 0 0,0 0 0,-4 0 0,-1 3 0,-2 0 0,-3 0 0,1-3 0,-3 0 0,0 0 0,-1 0 0,1 0 0,-1 1 0,0-2 0,1-2 0,0-3 0,0 0 0,0-2 0,-1 0 0,2-1 0,0-1 0,1-1 0,-1-1 0,2 0 0,0-2 0,1-1 0,1-1 0,3 0 0,-3-1 0,3 1 0,1 0 0,1 1 0,0 1 0,-1-1 0,0-1 0,1 0 0,2 0 0,1-1 0,0 3 0,2 0 0,1-1 0,1 1 0,0 0 0,0 2 0,1 0 0,0-1 0,1 1 0,1 0 0,1-1 0,-2 3 0,1-3 0,0 3 0,-1 0 0,2-1 0,-3 0 0,3-2 0,0 2 0,-3 0 0,2 1 0,-2 0 0,2 0 0,1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6.695"/>
    </inkml:context>
    <inkml:brush xml:id="br0">
      <inkml:brushProperty name="width" value="0.04286" units="cm"/>
      <inkml:brushProperty name="height" value="0.04286" units="cm"/>
    </inkml:brush>
  </inkml:definitions>
  <inkml:trace contextRef="#ctx0" brushRef="#br0">1 52 12287,'4'0'0,"0"0"0,1 0 0,1 0 0,1 0 0,2 0 0,1 0 0,3 0 0,0 0 0,2-1 0,2-1 0,2 1 0,-1-1 0,1 0 0,0 0 0,-3 2 0,2-3 0,-1 3 0,0 0 0,-3-1 0,1 0 0,-2-2 0,0 2 0,1 0 0,-1 1 0,2 0 0,-1 0 0,-4 0 0,3 0 0,-1 0 0,3 0 0,-4 0 0,2 0 0,-1 0 0,0 0 0,1 0 0,0 0 0,0 0 0,2-2 0,-3 1 0,3-1 0,-1 0 0,0 0 0,-1 1 0,-1-1 0,0-1 0,-2 1 0,-1 0 0,1 2 0,0-1 0,0-1 0,-2 2 0,2-3 0,0 3 0,-3 0 0,1 0 0,-2 0 0,0 0 0,1 0 0,-2-1 0,0-1 0,0 1 0,0-1 0,-2 1 0,2 1 0,-4 0 0,2 0 0,-3 0 0,0 0 0,-3 3 0,-1 1 0</inkml:trace>
  <inkml:trace contextRef="#ctx0" brushRef="#br0" timeOffset="638">193 231 12287,'0'-6'0,"0"2"0,0-1 0,0 3 0,0-2 0,1 2 0,1 0 0,2 2 0,2 2 0,3 0 0,0 2 0,1 1 0,1 1 0,-1 0 0,1 1 0,0 1 0,1 1 0,-1 0 0,0-1 0,0 1 0,-2 1 0,1-1 0,-5 1 0,0 2 0,0 0 0,-4 1 0,1-1 0,-1 1 0,-1 0 0,-3 0 0,-1 0 0,-2-1 0,0-1 0,-1-1 0,-1-3 0,-1 2 0,1-1 0,-1-2 0,1-1 0,-1-1 0,0 1 0,1-2 0,-2-1 0,1-1 0,1-1 0,0 0 0,0 0 0,0 0 0,0 0 0,1-2 0,0-1 0,0 0 0,-1-2 0,0-1 0,1 0 0,1-1 0,2 1 0,1 1 0,0 1 0,0-1 0,1 2 0,2-2 0,0 0 0,3 0 0,1 0 0,2 1 0,0-1 0,1 2 0,1-1 0,1 0 0,1 1 0,1 1 0,1-3 0,0 1 0,-2 1 0,1-1 0,1 3 0,-1-2 0,-3 2 0,2 0 0,-2 1 0,0 0 0,-1 0 0,-3 0 0,1 0 0,0 0 0,0 0 0,2 0 0</inkml:trace>
  <inkml:trace contextRef="#ctx0" brushRef="#br0" timeOffset="1829">443 250 12287,'0'-6'0,"0"0"0,0 1 0,0 1 0,-2-1 0,1 2 0,-1-2 0,1 5 0,1 0 0,0 5 0,0 6 0,0 1 0,0 1 0,0 3 0,-1 0 0,0 1 0,-1 0 0,0-3 0,2 1 0,0-3 0,0-2 0,0-2 0,0 1 0,0-2 0,0-3 0,0 1 0,0-6 0,2-1 0,3-2 0,0-3 0,2-3 0,-1 1 0,1-1 0,-1 1 0,-2-1 0,1 1 0,-1 1 0,-1 1 0,2 1 0,-2 0 0,0 1 0,0 1 0,0 2 0,-1 0 0,-1 4 0,3 2 0,-1 2 0,-2 1 0,0 1 0,0 1 0,0-1 0,1 1 0,0-1 0,-1 0 0,1-1 0,-1-2 0,1-1 0,2-3 0,0 1 0,-1-1 0,2-2 0,0-1 0,-2-1 0,1-4 0,-1 1 0,1-1 0,-2 1 0,2 0 0,-1-1 0,1 1 0,-2-1 0,2-1 0,0-1 0,0-1 0,0 1 0,-3-1 0,2 0 0,0 0 0,-1 2 0,0-1 0,-1 0 0,-1 1 0,0-1 0,0 3 0,0 0 0,0 2 0,0 1 0,0 3 0,0 3 0,0 1 0</inkml:trace>
  <inkml:trace contextRef="#ctx0" brushRef="#br0" timeOffset="2374">681 321 12287,'4'2'0,"0"0"0,-2 3 0,2-3 0,-1 2 0,0-2 0,-2 2 0,1 1 0,0 1 0,-2 0 0,0 1 0,-2-1 0,-3-1 0,0-1 0,1 1 0,-2 0 0,3 0 0,-2-2 0,1 0 0,2 0 0,-2-1 0,2-1 0,-3 1 0,5-1 0,0-1 0,2 1 0,5 0 0,-1 1 0,1-1 0,-1 0 0,1-1 0,-1 1 0,0 1 0,1-1 0,-1 3 0,1 0 0,-1-1 0,0 1 0,-1 2 0,-2-1 0,0-1 0,-1 1 0,-2 1 0,0 1 0,0-1 0,-3-2 0,-1 0 0,-2 1 0,0 1 0,-3 1 0,0-2 0,0 0 0,0 0 0,-2-3 0,2 1 0,-1 0 0,1-1 0,0-1 0,1 0 0,0 2 0,-1-1 0,5-5 0,2-1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4.780"/>
    </inkml:context>
    <inkml:brush xml:id="br0">
      <inkml:brushProperty name="width" value="0.04286" units="cm"/>
      <inkml:brushProperty name="height" value="0.04286" units="cm"/>
    </inkml:brush>
  </inkml:definitions>
  <inkml:trace contextRef="#ctx0" brushRef="#br0">141 0 12287,'-6'0'0,"0"0"0,1 0 0,1 0 0,-1 0 0,-1 0 0,2 0 0,0 1 0,-1 1 0,-1 0 0,2 3 0,0-1 0,-1 2 0,1 0 0,0 1 0,1-1 0,-1 0 0,1 3 0,-2 0 0,0 1 0,0 2 0,2-2 0,-1 0 0,-1 0 0,2 0 0,-3 0 0,3 2 0,-2-1 0,1-2 0,3-2 0,-2 1 0,2 1 0,-1-1 0,1-1 0,-1-1 0,1 1 0,1-1 0,0-2 0,0 1 0,0 0 0,0-2 0,0 1 0,3 1 0,1 1 0,0-2 0,0-2 0,1-1 0,-2 1 0,3-1 0,-2 1 0,2-1 0,0-1 0,1 0 0,-1 0 0,0 0 0,1 0 0,-1 0 0,-1 0 0,-1 0 0,1-1 0,1-1 0,-2 1 0,0-3 0,1 1 0,-1-1 0,-1 1 0,1 0 0,-1 0 0,-1-1 0,2 1 0,0 0 0,-1 1 0,-1-3 0,3 0 0,0 0 0,-2-2 0,1 1 0,-1-1 0,-2 1 0,2 0 0,-1-1 0,0 1 0,1-1 0,-2 1 0,1-1 0,-2 1 0,0 0 0,0-1 0,0 1 0,0-1 0,0 3 0,0 0 0,0-1 0,0-1 0,0 0 0,0-1 0,0 1 0,0 2 0,-2-1 0,0 0 0,0 2 0,1-1 0,-1 1 0,2-2 0,-4 4 0,2-3 0,0 2 0,-2 0 0,3 1 0,-2-1 0,0 0 0,2 0 0,-3 1 0,1-1 0,0 1 0,2-1 0,-1-1 0,-3 2 0,0-1 0,2-1 0,-1 1 0,2-1 0,0 1 0,1 1 0,-1-1 0,0 1 0,-2 1 0,2 0 0,0-3 0,2 3 0,0-3 0,0 3 0,0 6 0,0 1 0</inkml:trace>
  <inkml:trace contextRef="#ctx0" brushRef="#br0" timeOffset="543">154 116 12287,'0'4'0,"0"1"0,0-1 0,0 2 0,0 1 0,0 0 0,0 1 0,0 0 0,0 2 0,0-1 0,0-1 0,0 1 0,0 0 0,0 0 0,0 0 0,2-2 0,1 2 0,-2-2 0,0-1 0,-1 0 0,0 1 0,3-1 0,-2 0 0,3-1 0,1-1 0,-1-2 0,0 0 0,1-1 0,-1-1 0,0 0 0,1 0 0,1 0 0,0 0 0,0-3 0,1 1 0,-1-2 0,-2 3 0,0-2 0,0 1 0,-1-1 0,-1 1 0,0 0 0,1 0 0,-2 0 0,3 2 0,-2 0 0,-2-3 0,3-1 0</inkml:trace>
  <inkml:trace contextRef="#ctx0" brushRef="#br0" timeOffset="953">327 219 12287,'0'6'0,"0"0"0,0 1 0,0-1 0,0 1 0,0-1 0,0 0 0,0 1 0,0-1 0,0 1 0,0-1 0,0 1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4:25.044"/>
    </inkml:context>
    <inkml:brush xml:id="br0">
      <inkml:brushProperty name="width" value="0.04286" units="cm"/>
      <inkml:brushProperty name="height" value="0.04286" units="cm"/>
    </inkml:brush>
  </inkml:definitions>
  <inkml:trace contextRef="#ctx0" brushRef="#br0">1 0 12287,'6'0'0,"0"0"0,1 0 0,1 0 0,2 0 0,-1 0 0,0 0 0,0 0 0,-3 0 0,1 0 0,0 0 0,1 0 0,-2 1 0,0 1 0,1 1 0,-2 3 0,1-2 0,-2 2 0,-1 0 0,-3 3 0,0 0 0,-3 0 0,-1 1 0,-2-1 0,-1 0 0,0 0 0,0 0 0,1 1 0,-1-1 0,-2-3 0,1 0 0,1 0 0,1-1 0,1 4 0,-2-4 0,1 0 0,2 0 0,-2-2 0,4-2 0,-2 4 0,5-3 0,2 1 0,-1 0 0,4-3 0,2 0 0,0 0 0,1 0 0,0 0 0,0 0 0,1 0 0,-3 0 0,1 0 0,2 0 0,1 0 0,-1 0 0,-1 0 0,0 0 0,0 0 0,1-4 0,-1-1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11.924"/>
    </inkml:context>
    <inkml:brush xml:id="br0">
      <inkml:brushProperty name="width" value="0.04286" units="cm"/>
      <inkml:brushProperty name="height" value="0.04286" units="cm"/>
      <inkml:brushProperty name="color" value="#E71224"/>
    </inkml:brush>
  </inkml:definitions>
  <inkml:trace contextRef="#ctx0" brushRef="#br0">211 153 12287,'-11'0'0,"3"-4"0,0 0 0,-1 2 0,4-1 0,-1 1 0,1-2 0,4-2 0,-4 4 0,-1-2 0,5 0 0,-8 3 0,5-3 0,-5 3 0,3-5 0,-2 6 0,0 0 0,-1 0 0,2 6 0,1 1 0,0 4 0,-1 1 0,1-1 0,0 2 0,-3 3 0,4-3 0,-1 4 0,2 0 0,1 2 0,-5 1 0,3 1 0,-1 1 0,1-1 0,1 0 0,4 2 0,0-1 0,0-2 0,0 1 0,0-4 0,0 1 0,0 3 0,4-4 0,1-2 0,1 0 0,-1 0 0,3-4 0,-3 2 0,1-1 0,3-3 0,-2-4 0,1 3 0,1 0 0,1-2 0,2 3 0,0-4 0,0 1 0,-1-1 0,1 3 0,0-3 0,1 0 0,2 0 0,0 1 0,3-4 0,-1 2 0,-3-1 0,1-2 0,-1-1 0,2 0 0,-2 0 0,3 0 0,-1 0 0,-1 0 0,2 0 0,-4 0 0,3 0 0,-2 0 0,2 0 0,-2 0 0,4 0 0,-1 0 0,-2 0 0,-2-1 0,-2-2 0,1-2 0,0-2 0,0 0 0,-1-5 0,1 0 0,0 0 0,0 1 0,-1-1 0,-3 0 0,-1 0 0,-1 1 0,1-1 0,-3 0 0,2 0 0,1 1 0,-1-1 0,-3 4 0,1 0 0,-3-1 0,-1-1 0,4-2 0,0 0 0,-2 1 0,0 3 0,-2 0 0,0-1 0,0-2 0,0 0 0,0-1 0,0 0 0,0 0 0,0 1 0,0-1 0,-2-1 0,-2-3 0,3 3 0,-4-2 0,1 2 0,0 1 0,-1 0 0,2 0 0,-2 1 0,-1-1 0,2 0 0,-3 0 0,1 2 0,-1 2 0,3-2 0,-4 2 0,-1-2 0,-1-1 0,-1 2 0,2 2 0,1 2 0,1-3 0,-5 3 0,0 0 0,0 0 0,5-3 0,-1 3 0,-1-1 0,-2 1 0,0-3 0,-1 5 0,0-1 0,0-2 0,4 4 0,1-5 0,-2 2 0,-2 2 0,3 1 0,0-1 0,-1-1 0,-1 2 0,2 0 0,0 1 0,-1-3 0,-1 3 0,-2-3 0,0 3 0,4 1 0,1 0 0,-3 0 0,0 1 0,-2 2 0,1 1 0,3 1 0,0-3 0,-1 4 0,-2 0 0,0 2 0,-1 2 0,1-1 0,4-1 0,-4 0 0,3 4 0,-2 0 0,-2-1 0,2 1 0,2 0 0,4 0 0,-1-5 0,1 1 0,1 1 0,2 2 0,1 0 0,-5 1 0,-2 0 0</inkml:trace>
  <inkml:trace contextRef="#ctx0" brushRef="#br0" timeOffset="441">200 177 12287,'11'1'0,"1"3"0,-4-3 0,0 4 0,1 1 0,1 1 0,2 0 0,0 1 0,0 1 0,-1 1 0,2 3 0,2 2 0,0 0 0,0 0 0,-2 2 0,-2-2 0,1 0 0,0-2 0,0-2 0,-1 1 0,1 0 0,0 0 0,-4-2 0,-2-1 0,1-2 0,-1-2 0,-3 4 0,2-8 0,-5 5 0,0-12 0,0 0 0</inkml:trace>
  <inkml:trace contextRef="#ctx0" brushRef="#br0" timeOffset="758">423 118 12287,'0'12'0,"-6"5"0,-1 2 0,-4 3 0,-1 3 0,-1 1 0,-1 3 0,-2 1 0,1 0 0,3 1 0,0-3 0,1-4 0,-1-5 0,1-4 0,2-2 0,1-1 0,6-5 0,-3-2 0,10-5 0,1 0 0</inkml:trace>
  <inkml:trace contextRef="#ctx0" brushRef="#br0" timeOffset="1423">505 388 12287,'5'6'0,"-2"0"0,4-5 0,2 3 0,-2-3 0,0 4 0,-2 1 0,0-5 0,-1 3 0,-2-2 0,5 2 0,-2 4 0,-1-1 0,-5 0 0,-3 3 0,1-4 0,-3 2 0,-1 0 0,1-2 0,-1 5 0,-2-5 0,1 2 0,-1 0 0,3-2 0,-2 4 0,-1-3 0,2-4 0,1 2 0,0 0 0,1-3 0,1 2 0,3-3 0,-3-1 0,8 0 0,3 0 0,4 0 0,1 0 0,0 0 0,-1 0 0,1 0 0,0 0 0,0 0 0,-1 0 0,1 0 0,0 0 0,0 0 0,-1 0 0,1 0 0,0 0 0,0 0 0,-1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15.121"/>
    </inkml:context>
    <inkml:brush xml:id="br0">
      <inkml:brushProperty name="width" value="0.04286" units="cm"/>
      <inkml:brushProperty name="height" value="0.04286" units="cm"/>
      <inkml:brushProperty name="color" value="#E71224"/>
    </inkml:brush>
  </inkml:definitions>
  <inkml:trace contextRef="#ctx0" brushRef="#br0">12 365 12287,'0'19'0,"0"1"0,0-3 0,0-2 0,0 0 0,0 0 0,0 0 0,0-2 0,0-2 0,0 1 0,0 0 0,4 0 0,1-1 0,1 1 0,4 0 0,-4 0 0,2-1 0,1 1 0,2 0 0,0-4 0,1-2 0,0 1 0,-1-1 0,2-3 0,2 2 0,2-1 0,1 0 0,-4 1 0,3-2 0,-1 1 0,0-2 0,3-1 0,-3-1 0,-1 0 0,2 0 0,-2 0 0,3 0 0,0 0 0,0 0 0,-2 0 0,2 0 0,1 0 0,-1 0 0,-4 0 0,2-1 0,-2-1 0,2-2 0,-3-4 0,3 3 0,-3-2 0,-2-1 0,1-3 0,0-1 0,-2 0 0,-1 2 0,-1 0 0,1 3 0,-2-1 0,-1-4 0,0 0 0,-4 1 0,3 3 0,-1 0 0,-1-1 0,-2-2 0,3 0 0,0-1 0,-1 0 0,-2 1 0,-1-1 0,0 0 0,0 0 0,0 1 0,-1-1 0,-2 0 0,-1-1 0,1-3 0,-2 3 0,0-2 0,0 0 0,0 0 0,-3 0 0,3-3 0,-1 1 0,1 3 0,0 0 0,1-2 0,-4-4 0,2 3 0,-1 2 0,1 2 0,-1 1 0,3 0 0,-4 1 0,1-1 0,0 0 0,-3 0 0,2 1 0,-3-1 0,1 4 0,1 1 0,1 1 0,-1-1 0,2 5 0,0-2 0,-3 1 0,0-1 0,2 3 0,0-3 0,-1 3 0,-1 1 0,2 0 0,0 0 0,-1 0 0,-1 0 0,-2 0 0,0 0 0,0 0 0,1 0 0,0 1 0,3 3 0,-2 1 0,2 4 0,-2-2 0,-2-2 0,0 4 0,1-1 0,-1 3 0,0-4 0,2 1 0,0 1 0,3 2 0,-1-2 0,-4 0 0,0 3 0,1 1 0,-1-5 0,0 6 0,0 2 0,1 1 0,-1-3 0,2 2 0,0-3 0,3-2 0,-1 1 0,-3 0 0,2 1 0,1 2 0,4-5 0,-2 1 0,1 0 0,-3-5 0,4 2 0,1 1 0,2-2 0,1 1 0,0 1 0,0 1 0,0-3 0,5 8 0,2-2 0</inkml:trace>
  <inkml:trace contextRef="#ctx0" brushRef="#br0" timeOffset="695">258 271 12287,'-11'0'0,"3"0"0,0 0 0,0 0 0,-4 0 0,6 0 0,1 0 0,5 0 0,5 0 0,3 0 0,2 0 0,2 1 0,0 2 0,-1 1 0,1-2 0,0 0 0,-1-1 0,1 1 0,0 2 0,0 0 0,-1-4 0,0 2 0,-3 1 0,2-1 0,-2 2 0,-2-3 0,2-1 0,-5 0 0,2 1 0,-6 3 0,-3 4 0,-3-1 0,-4 0 0,-1 2 0,0 2 0,-1-2 0,-1 0 0,-2 3 0,2 1 0,-3-7 0,1 6 0,2-1 0,1-1 0,1 2 0,0 0 0,1-2 0,-1-2 0,4 1 0,2-4 0,0 2 0,2-5 0,4 3 0,6-5 0,1 0 0,4 0 0,1 0 0,-1 0 0,1 0 0,0 2 0,0 0 0,-1 2 0,1 0 0,0-4 0,-1 0 0,1 0 0,0 0 0,0 0 0,-1 0 0,1 0 0,0 0 0,-4 0 0,-1 0 0,-4 0 0,4 0 0,-3 0 0,-3-5 0,4-2 0</inkml:trace>
  <inkml:trace contextRef="#ctx0" brushRef="#br0" timeOffset="1301">446 435 12287,'-7'0'0,"2"0"0,7 0 0,1 0 0,0 0 0,5 0 0,0 1 0,3 3 0,1-2 0,-1 3 0,-4 0 0,0-4 0,-3 3 0,4-2 0,-3-1 0,0 1 0,0 2 0,-3 5 0,2-1 0,-3-1 0,-1 1 0,0 1 0,0-3 0,0 2 0,0 1 0,-1-2 0,-3 1 0,-4 1 0,1-3 0,-1 1 0,-1-2 0,3 3 0,-2-4 0,5 1 0,-1-1 0,3-3 0,1 4 0,1-5 0,3 0 0,-1 0 0,5 0 0,1 0 0,-3 0 0,2 0 0,1 0 0,2 0 0,1 0 0,-1 0 0,1 0 0,0 0 0,-4-4 0,-1 0 0,3 2 0,0 1 0,2 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24.330"/>
    </inkml:context>
    <inkml:brush xml:id="br0">
      <inkml:brushProperty name="width" value="0.04286" units="cm"/>
      <inkml:brushProperty name="height" value="0.04286" units="cm"/>
      <inkml:brushProperty name="color" value="#FFC114"/>
    </inkml:brush>
  </inkml:definitions>
  <inkml:trace contextRef="#ctx0" brushRef="#br0">82 71 12287,'-11'-1'0,"-1"-3"0,0 3 0,2-4 0,2-1 0,-1 4 0,4-5 0,-2 2 0,5 0 0,-2 1 0,2 1 0,2-5 0,0 4 0,0-3 0,0 4 0,0-2 0,0 5 0,0 0 0,6 0 0,0 0 0,6 0 0,0 4 0,-1 0 0,0 1 0,-2-3 0,-1 2 0,-2 2 0,3-4 0,-1 2 0,-1 1 0,2-2 0,-1 1 0,-1 4 0,5-3 0,0 1 0,-4-2 0,-1 3 0,3-1 0,0 1 0,-2-3 0,0 4 0,1 1 0,1 1 0,2 2 0,0 0 0,1 1 0,2 2 0,-2-2 0,3 4 0,-3-1 0,-1 0 0,1 1 0,1-3 0,2 3 0,-2 1 0,1-2 0,-1 2 0,3-1 0,1-3 0,-2 3 0,2 0 0,0 0 0,0 0 0,-3 0 0,0-3 0,0 3 0,0 2 0,-2-5 0,3 2 0,-2-2 0,2 2 0,-3-3 0,3 2 0,-3 0 0,-1 0 0,1-4 0,1 3 0,2 0 0,-2-1 0,0 2 0,1-2 0,0 1 0,0 0 0,2-3 0,-2 4 0,1-1 0,1-3 0,-4 2 0,2 2 0,0 0 0,0 0 0,-4-2 0,3-2 0,1 2 0,-2 3 0,0-3 0,-2 3 0,1-3 0,0-1 0,0-1 0,-1 1 0,1 0 0,0-1 0,1 2 0,1 1 0,2 0 0,-2 0 0,0-3 0,0 4 0,0-2 0,0-1 0,-3-4 0,4 0 0,-2 1 0,-1 1 0,0 2 0,0-2 0,-1 0 0,1-3 0,0 0 0,-1 2 0,1-2 0,0-2 0,0 3 0,-1-3 0,1 1 0,0-2 0,0 3 0,-1-1 0,1 1 0,0-5 0,0 4 0,-1-1 0,1 3 0,-4-3 0,0 0 0,1-1 0,1 0 0,2 4 0,0-3 0,-1 1 0,1-2 0,0 4 0,0 1 0,-5-3 0,0-1 0,-1-1 0,1 0 0,-3 1 0,4-1 0,-4-3 0,2 4 0,-1 0 0,1-3 0,-3 2 0,-1-2 0,2 2 0,-3-3 0,-1 5 0,5-6 0,2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53.200"/>
    </inkml:context>
    <inkml:brush xml:id="br0">
      <inkml:brushProperty name="width" value="0.08571" units="cm"/>
      <inkml:brushProperty name="height" value="0.08571" units="cm"/>
      <inkml:brushProperty name="color" value="#00A0D7"/>
    </inkml:brush>
  </inkml:definitions>
  <inkml:trace contextRef="#ctx0" brushRef="#br0">0 0 12287,'20'0'0,"0"0"0,1 0 0,6 0 0,5 0 0,-1 0 0,1 0 0,3 0 0,2 0 0,2 0 0,1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32.282"/>
    </inkml:context>
    <inkml:brush xml:id="br0">
      <inkml:brushProperty name="width" value="0.04286" units="cm"/>
      <inkml:brushProperty name="height" value="0.04286" units="cm"/>
      <inkml:brushProperty name="color" value="#FFC114"/>
    </inkml:brush>
  </inkml:definitions>
  <inkml:trace contextRef="#ctx0" brushRef="#br0">1 247 12287,'11'0'0,"1"0"0,0 0 0,-2-2 0,-1 0 0,-1-2 0,-4 0 0,4 4 0,1 0 0,-2 0 0,0 0 0,3 0 0,-4 0 0,2 0 0,-5 0 0,3 0 0,-2 0 0,-3 0 0,5 0 0,-6 0 0,0 0 0,0 5 0,1-4 0,3 3 0,-3-2 0,4-2 0,0 0 0,-3 0 0,3-2 0,-5-2 0,0-3 0,-1-4 0,-2-1 0,-2-1 0,-2-2 0,3-3 0,-2-5 0,-1 2 0,1 2 0,2 3 0,-3-2 0,1 1 0,-1 3 0,5 5 0,-2 1 0,3-1 0,1 3 0,0 1 0,0 5 0,0 2 0,0 1 0,0 0 0,0 5 0,5 0 0,1 3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33.642"/>
    </inkml:context>
    <inkml:brush xml:id="br0">
      <inkml:brushProperty name="width" value="0.04286" units="cm"/>
      <inkml:brushProperty name="height" value="0.04286" units="cm"/>
      <inkml:brushProperty name="color" value="#FFC114"/>
    </inkml:brush>
  </inkml:definitions>
  <inkml:trace contextRef="#ctx0" brushRef="#br0">24 212 12287,'-7'-8'0,"2"0"0,0-1 0,4 3 0,-3-2 0,2-1 0,2 2 0,0-1 0,0 0 0,0-3 0,0 4 0,0 1 0,0 2 0,0 4 0,0 0 0,2 1 0,0 7 0,2 1 0,-1 1 0,-2 2 0,-1 0 0,0 0 0,0-1 0,1 1 0,2 0 0,1 0 0,-1-1 0,-2 1 0,0 0 0,2 0 0,1-1 0,0 1 0,-3 0 0,1-1 0,2 1 0,0-4 0,-2 0 0,2 1 0,-3-4 0,5 0 0,-2-5 0,-2-1 0,3-2 0,-1-2 0,0-1 0,1-2 0,-3-4 0,2 0 0,-1 1 0,2-2 0,-1-2 0,0 0 0,1 0 0,-4 2 0,5 2 0,-2-1 0,0 0 0,-1 4 0,-1 0 0,2-1 0,-3 3 0,3-2 0,-3 5 0,-1-1 0,0 8 0,4 3 0,0 5 0,-1-1 0,-1 1 0,1 0 0,1 0 0,-2-1 0,4 1 0,-1 0 0,1 0 0,-3-1 0,2 1 0,0 0 0,-3-4 0,3-1 0,0 2 0,-4-3 0,10-1 0,-10-6 0,3-5 0,-3-5 0,3-1 0,0-5 0,-1 1 0,-2 1 0,0-6 0,2 1 0,1-2 0,-2-1 0,0 3 0,-1 1 0,2-1 0,1 2 0,0-1 0,-4 5 0,0-2 0,0 2 0,0 5 0,0 1 0,0-1 0,0 4 0,0 0 0,0 14 0,0 3 0,0-2 0,0-2 0,5 0 0,1 3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44.078"/>
    </inkml:context>
    <inkml:brush xml:id="br0">
      <inkml:brushProperty name="width" value="0.04286" units="cm"/>
      <inkml:brushProperty name="height" value="0.04286" units="cm"/>
      <inkml:brushProperty name="color" value="#FFC114"/>
    </inkml:brush>
  </inkml:definitions>
  <inkml:trace contextRef="#ctx0" brushRef="#br0">0 165 12287,'12'0'0,"0"0"0,-1 0 0,1 0 0,0 0 0,1 0 0,2 0 0,-4 1 0,4 2 0,4 1 0,-4 1 0,1-3 0,-2 2 0,2-1 0,-3 2 0,4 0 0,-1 2 0,-1 2 0,1-3 0,-4 2 0,1 1 0,2 2 0,-2 1 0,3-1 0,-2 1 0,2 0 0,-3 0 0,4-1 0,-1 1 0,-1 0 0,2 3 0,-2 1 0,2-2 0,1-1 0,-3 3 0,4 0 0,-1-2 0,0-1 0,-2-1 0,3 0 0,2 1 0,1 2 0,-2-2 0,-2 3 0,0-2 0,1 2 0,-4-3 0,4 3 0,-1-3 0,0-2 0,-2-2 0,2 1 0,0 1 0,1 2 0,-5-6 0,1 5 0,0-2 0,0 0 0,-1 2 0,1 0 0,-2 0 0,-1-1 0,1 2 0,1 2 0,2 0 0,-2 0 0,1-2 0,-1-1 0,3-1 0,1 1 0,-2 1 0,2 0 0,0 1 0,1 1 0,-4-5 0,5 6 0,-1-3 0,0-1 0,3 1 0,-4 1 0,2 2 0,-1-2 0,-3-1 0,3-1 0,2 1 0,1 2 0,-2-4 0,-2 3 0,-1 1 0,-3-2 0,3 0 0,-1-2 0,0 2 0,1 3 0,-4-3 0,2 3 0,-2-3 0,-1-2 0,-3-3 0,0 0 0,2 1 0,-2 2 0,0-1 0,1-1 0,0-1 0,-3 1 0,1 2 0,4 0 0,0 1 0,-1 0 0,1 0 0,0-1 0,-4-3 0,0 0 0,1 1 0,-3-4 0,1 0 0,-1-1 0,1 0 0,-3 1 0,3-1 0,-4-2 0,7 3 0,-7-5 0,4 1 0,-2 3 0,0-3 0,-1 3 0,2-1 0,6 1 0,-4-3 0,0 3 0,0 1 0,3-1 0,-3 0 0,0-4 0,-4 4 0,4 0 0,-4 1 0,4-1 0,-1-1 0,5 4 0,-5-4 0,2 4 0,-5-3 0,0-3 0,-4 4 0,0-5 0,0 0 0,0 0 0</inkml:trace>
  <inkml:trace contextRef="#ctx0" brushRef="#br0" timeOffset="461">1666 1444 12287,'7'5'0,"3"-4"0,-2 3 0,2-3 0,2 1 0,0 0 0,0 2 0,-1-1 0,2-2 0,2-1 0,0 1 0,0 3 0,2-2 0,-2 2 0,0-3 0,-2-1 0,-2 1 0,1 2 0,0 1 0,0 0 0,-1-4 0,-3 0 0,0 0 0,-5 0 0,2 0 0,-5 0 0,0 0 0,0 5 0,0 1 0</inkml:trace>
  <inkml:trace contextRef="#ctx0" brushRef="#br0" timeOffset="1026">1643 1467 12287,'11'0'0,"-3"0"0,0 0 0,1 0 0,2 0 0,-2 0 0,1 0 0,3 1 0,0 3 0,2-2 0,-1 2 0,2-3 0,-2-1 0,3 0 0,-1 1 0,-1 2 0,2 1 0,-4 0 0,3-4 0,-3 0 0,-1 0 0,-5 0 0,1 0 0,1 0 0,-3 0 0,-1 0 0,-5 0 0,-2 0 0,-1 0 0,0-2 0,-4-2 0,1-3 0,-1-4 0,4-1 0,-5-1 0,-1-1 0,-2-2 0,-1-4 0,2 0 0,1-2 0,1-2 0,0 1 0,-2-1 0,1 2 0,1 3 0,4 2 0,-3 5 0,2 0 0,1 4 0,4 1 0,0 5 0,0 2 0,0 2 0,0 5 0,5 1 0,2 4 0</inkml:trace>
  <inkml:trace contextRef="#ctx0" brushRef="#br0" timeOffset="2092">950 176 12287,'0'24'0,"4"-1"0,2 1 0,-1 1 0,0 2 0,0-6 0,-2 1 0,2-2 0,2-2 0,-4-3 0,5 4 0,1-2 0,-2-3 0,1-6 0,-4-3 0,4-5 0,-6 0 0,3-5 0,-5-3 0,2-2 0,2-2 0,-2-5 0,5-1 0,-1-2 0,1 1 0,-5-1 0,2-2 0,-1 1 0,1 1 0,-3 6 0,3-2 0,-1 2 0,0-2 0,-1 7 0,2-2 0,-3 0 0,-1 6 0,0 1 0,0 8 0,1 4 0,3 2 0,-2 7 0,3 1 0,-1 2 0,0-1 0,3 0 0,-1 2 0,0-3 0,3-1 0,-2-2 0,-1-3 0,1 0 0,-1 0 0,-2-5 0,4 0 0,1-2 0,-2-1 0,1-4 0,-2-1 0,3-3 0,-2-4 0,-2-2 0,0-7 0,-2-2 0,2 0 0,1-1 0,-2 1 0,3-3 0,-2 1 0,-2 1 0,2 1 0,-1-4 0,-2 3 0,0 0 0,2 1 0,0-5 0,-2 2 0,-1 2 0,-1 3 0,0 6 0,-1-1 0,-3 0 0,2 6 0,-6 2 0,5 2 0,-2 4 0,5 2 0,0 2 0,0 6 0,0 5 0,0 1 0</inkml:trace>
  <inkml:trace contextRef="#ctx0" brushRef="#br0" timeOffset="2483">1467 306 12287,'8'0'0,"-1"0"0,1 0 0,4 0 0,0 0 0,-5 0 0,1 0 0,-4 0 0,4 0 0,-5 0 0,7 0 0,-3 0 0</inkml:trace>
  <inkml:trace contextRef="#ctx0" brushRef="#br0" timeOffset="3037">1432 317 12287,'0'8'0,"0"0"0,0-4 0,0 4 0,0 1 0,0 1 0,0-2 0,0 0 0,0 1 0,0 1 0,0-2 0,0 0 0,0 1 0,0-2 0,0 0 0,0 3 0,0-5 0,0 1 0,0-2 0,0-2 0,0 3 0,0-7 0,0-1 0,1 1 0,3-2 0,-2-1 0,6 1 0,-1-1 0,2 2 0,-1-1 0,1 2 0,-3 1 0,2 1 0,1 0 0,-2 0 0,-1 1 0,1 1 0,-1 2 0,-2 2 0,3-2 0,-2 3 0,0 0 0,-2 1 0,1 1 0,0 1 0,-4 2 0,0 0 0,0-1 0,0-3 0,0 0 0,-2 1 0,-2 2 0,2 0 0,-6 0 0,0-2 0,2-1 0,-5-4 0,3 2 0,-2 1 0,-2-1 0,4-3 0,1 1 0,-3-3 0,0-1 0,-2 0 0,1 0 0,-1 0 0,5-5 0,3-3 0,-2-2 0,-1-2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9:05.579"/>
    </inkml:context>
    <inkml:brush xml:id="br0">
      <inkml:brushProperty name="width" value="0.04286" units="cm"/>
      <inkml:brushProperty name="height" value="0.04286" units="cm"/>
      <inkml:brushProperty name="color" value="#FFC114"/>
    </inkml:brush>
  </inkml:definitions>
  <inkml:trace contextRef="#ctx0" brushRef="#br0">47 112 12287,'0'-8'0,"0"1"0,4-1 0,2-3 0,0 4 0,-3-4 0,2 5 0,0-1 0,-2-3 0,4 2 0,-4 1 0,1 0 0,1 3 0,-1-4 0,0 5 0,-5 3 0,-2 8 0,-1 2 0,-4 2 0,3 0 0,0 0 0,0-1 0,-3-3 0,3 0 0,0 1 0,-1 2 0,1-4 0,2 1 0,0 1 0,-5-2 0,3 1 0,-2 1 0,4-3 0,-1 2 0,-1-4 0,1 4 0,0-6 0,4 4 0,0-6 0,0 0 0,6 0 0,1 0 0,0 0 0,1 0 0,1 0 0,1 0 0,2 0 0,0 0 0,0 0 0,-5 0 0,1 0 0,1 0 0,2 0 0,1 0 0,-1 0 0,1 0 0,0 0 0,-1 0 0,1 0 0,0 0 0,0 0 0,-1 0 0,-3 0 0,0 0 0,-5 0 0,2 0 0,-6 0 0,-3 0 0,1 0 0,-5 0 0,4 0 0,-4 0 0,-1 0 0,4 0 0,-5-6 0,3 0 0</inkml:trace>
  <inkml:trace contextRef="#ctx0" brushRef="#br0" timeOffset="356">130 54 12287,'0'11'0,"0"1"0,1 0 0,1 1 0,2 3 0,0-2 0,-4 4 0,0 0 0,0 1 0,2-5 0,0 3 0,2-1 0,-1-1 0,-2 1 0,-1-4 0,0-1 0,0 1 0,0 0 0,0-6 0,0-2 0,0-8 0,0-2 0,0-6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21:19.840"/>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60 36 16383 150000 60001,'-11'-2'0'0'0,"2"0"0"0"0,1-2 0 0 0,4 0 0 0 0,-4 4 0 0 0,6-2 0 0 0,-3 0 0 0 0,-1-2 0 0 0,5 0 0 0 0,-4 4 0 0 0,5 0 0 0 0,0 0 0 0 0,5 0 0 0 0,-4 0 0 0 0,6 0 0 0 0,-3 0 0 0 0,2 0 0 0 0,6 0 0 0 0,0 0 0 0 0,-4 0 0 0 0,-1 0 0 0 0,3 0 0 0 0,0 0 0 0 0,2 0 0 0 0,0 0 0 0 0,-1 0 0 0 0,-3 0 0 0 0,0 0 0 0 0,1 0 0 0 0,1 0 0 0 0,-2 0 0 0 0,0 0 0 0 0,1 0 0 0 0,-2 0 0 0 0,1 0 0 0 0,-1 0 0 0 0,5 0 0 0 0,-4 0 0 0 0,0 0 0 0 0,0-5 0 0 0,3-2 0 0 0</inkml:trace>
  <inkml:trace contextRef="#ctx0" brushRef="#br0" timeOffset="374">376 36 16383 150000 60001,'2'-7'0'0'0,"2"2"0"0"-1,3 1 0 0 1,4 0 0 0 0,1 1 0 0 0,-1 2 0 0 0,1 1 0 0 0,1 0 0 0 0,1 0 0 0 1,2-1 0 0-1,-2-3 0 0 0,-1 3 0 0 0,-1-3 0 0 0,0 2 0 0 0,0 2 0 0 0,-1 0 0 0 0,1 0 0 0 0,-4 0 0 0 0,0 0 0 0 0,1 0 0 0 0,1 0 0 0 0,2 0 0 0 0,-5 2 0 0 0,-2 0 0 0 0,0 2 0 0 0,2 0 0 0 0,4-4 0 0 0</inkml:trace>
  <inkml:trace contextRef="#ctx0" brushRef="#br0" timeOffset="764">752 12 16383 150000 60001,'-7'7'0'0'0,"2"-2"0"0"0,5-5 0 0 0,0 1 0 0 0,1 2 0 0 0,3 1 0 0 0,4-2 0 0 0,3 0 0 0 0,0-2 0 0-1,1 0 0 0 1,0 0 0 0 0,1 0 0 0 0,1 0 0 0 0,3 0 0 0 0,0 0 0 0 0,0 0 0 0 0,-1 0 0 0 0,-1 0 0 0 0,1 0 0 0 0,-2 0 0 0 0,-1 0 0 0 0,-1 0 0 0 0,0 0 0 0 0,0 0 0 0 1,-1 0 0 0-1,1 0 0 0 0,-4 0 0 0 0,0 0 0 0 0,1 0 0 0 0,1 0 0 0 0,2 0 0 0 0,0-2 0 0 0,-1-2 0 0 0,-3 3 0 0 0,0-3 0 0 0,1 3 0 0 0,2 1 0 0 0,0 0 0 0 0,-3 0 0 0 0,0 0 0 0 0,0 0 0 0 0,0 0 0 0 0,-1 0 0 0 0,1 0 0 0 0,4 0 0 0 0,-4 0 0 0 0,0 0 0 0 0,1 0 0 0 0,1 0 0 0 0,2 1 0 0 0,0 3 0 0 0,-1-3 0 0 0,1 3 0 0 0,0-2 0 0 0,0-2 0 0 0,-1 0 0 0 0,1 0 0 0 0,0 0 0 0 0,0 0 0 0 0,-1 0 0 0 0,1 0 0 0 0,0 0 0 0 0,5-6 0 0 0,1 0 0 0 0</inkml:trace>
  <inkml:trace contextRef="#ctx0" brushRef="#br0" timeOffset="1088">1468 24 16383 150000 60001,'0'6'0'0'0,"0"0"0"0"0,1-6 0 0-1,3 0 0 0 1,4 0 0 0 0,2 1 0 0 0,2 1 0 0 0,0 2 0 0 0,-1-1 0 0 0,1-2 0 0 1,0-1 0 0-1,-1 0 0 0 0,6 0 0 0 0,2 0 0 0 0</inkml:trace>
  <inkml:trace contextRef="#ctx0" brushRef="#br0" timeOffset="1393">1749 59 16383 150000 60001,'0'-7'0'0'0,"5"2"0"0"0,3 5 0 0 0,3 0 0 0 0,0 0 0 0 0,1 0 0 0 0,0 0 0 0 0,0 0 0 0 0,-1 0 0 0 0,1 0 0 0 0,0 0 0 0 0,0 0 0 0 0,-1 0 0 0 0,1 0 0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21:22.559"/>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1931 48 16383 150000 60001,'-1'-11'0'0'0,"-3"4"0"0"0,3 0 0 0 0,-3 3 0 0 0,2 3 0 0 0,2-6 0 0 0,0 3 0 0 0,0 3 0 0 0,0-4 0 0 0,0 6 0 0 0,2 2 0 0 0,2 1 0 0 0,-2 4 0 0 0,6-3 0 0 0,1 1 0 0 0,2 3 0 0 0,0 1 0 0 0,1-1 0 0 0,0-1 0 0 0,0 1 0 0 0,1-3 0 0 0,1 2 0 0 0,2 0 0 0 0,-2-2 0 0 0,-1 3 0 0 0,-1-5 0 0 0,-1 0 0 0 0,1 2 0 0 0,0-4 0 0 0,0 6 0 0 0,-5-5 0 0 0,0 2 0 0 0,-2 0 0 0 0,-1-4 0 0 0,-4 6 0 0 0,0-3 0 0 0,0-2 0 0 0,0 6 0 0 0,0-5 0 0 0,0 2 0 0 0,-4-4 0 0 0,0 3 0 0 0,0-3 0 0 0,3 9 0 0 0,-3-6 0 0 0,3 1 0 0 0,-4-3 0 0 0,-1 2 0 0 0,5 1 0 0 0,-4-2 0 0 0,0 1 0 0 0,2 1 0 0 0,-5-1 0 0 0,4-3 0 0 0,-2 5 0 0 0,1-1 0 0 0,-3-3 0 0 0,3 5 0 0 0,-2-2 0 0 0,-1 4 0 0 0,-3-2 0 0 0,0 1 0 0 0,3-1 0 0 0,-2-3 0 0 0,2 3 0 0 0,-1-1 0 0 0,1 1 0 0 0,-2-1 0 0 0,3 4 0 0 0,-1-4 0 0 0,0-1 0 0 0,5 3 0 0 0,-4-3 0 0 0,2 2 0 0 0,1-5 0 0 0,4 9 0 0 0,0-5 0 0 0</inkml:trace>
  <inkml:trace contextRef="#ctx0" brushRef="#br0" timeOffset="695">2013 482 16383 150000 60001,'7'0'0'0'0,"-2"0"0"0"0,-5 0 0 0 0,0 0 0 0 0,-4 1 0 0 0,-1 2 0 0 0,-2 1 0 0 0,0 5 0 0 0,-5-1 0 0 0,0 2 0 0 0,0 2 0 0 0,1-4 0 0 0,-1 0 0 0 0,0 1 0 0 0,0 1 0 0 0,1 2 0 0 0</inkml:trace>
  <inkml:trace contextRef="#ctx0" brushRef="#br0" timeOffset="1103">1849 635 16383 150000 60001,'-1'11'0'0'0,"-3"1"0"0"0,1-5 0 0 0,-5-4 0 0 0,6 4 0 0 0,-3-6 0 0 0,-1 5 0 0 0,4-5 0 0 0,-6 3 0 0 0,4 1 0 0 0,-2 4 0 0 0,-1-2 0 0 0,0-1 0 0 0,-2 1 0 0 0,-1 2 0 0 0,3 1 0 0 0,2 2 0 0 0</inkml:trace>
  <inkml:trace contextRef="#ctx0" brushRef="#br0" timeOffset="1574">1650 846 16383 150000 60001,'-6'8'0'0'0,"-1"-1"0"0"0,-3-3 0 0 0,1 3 0 0 0,1-2 0 0 0,5 0 0 0 0,-5-1 0 0 0,0 3 0 0 0,1 4 0 0 0,3 1 0 0 0,-1-4 0 0 0,1 0 0 0 0,0-4 0 0 0,4 4 0 0 0,-3-5 0 0 0,-3 5 0 0 0,0 1 0 0 0,2-2 0 0 0,-4-1 0 0 0,0 1 0 0 0,2-1 0 0 0,-5-2 0 0 0,5 4 0 0 0,-2 0 0 0 0,0-1 0 0 0,0 3 0 0 0,-3-2 0 0 0,-1 2 0 0 0,0 1 0 0 0,2-2 0 0 0,2-1 0 0 0,-1-4 0 0 0,4 2 0 0 0,-2 1 0 0 0,-2-1 0 0 0,2-3 0 0 0,1 2 0 0 0,1 0 0 0 0,-1-4 0 0 0,4 5 0 0 0,-2-1 0 0 0,-5-3 0 0 0,1 6 0 0 0,1-4 0 0 0,1 4 0 0 0,1 1 0 0 0,-3-2 0 0 0,3-1 0 0 0,-1 1 0 0 0,1-1 0 0 0,-4-2 0 0 0,3 4 0 0 0,-2 0 0 0 0,1 0 0 0 0,2-1 0 0 0,-4 0 0 0 0,2 2 0 0 0,0-1 0 0 0,-1 0 0 0 0,-1 0 0 0 0,-1-1 0 0 0,3 2 0 0 0,-4-2 0 0 0,3 1 0 0 0,-2 0 0 0 0,0-1 0 0 0,0 1 0 0 0,3 0 0 0 0,-3 0 0 0 0,1 0 0 0 0,2 1 0 0 0,-4 0 0 0 0,3 0 0 0 0,-1-1 0 0 0,0 0 0 0 0,1-2 0 0 0,4 5 0 0 0,-4-3 0 0 0,5-2 0 0 0,-4 2 0 0 0,1 1 0 0 0,-1 1 0 0 0,-1-3 0 0 0,-4 3 0 0 0,1-3 0 0 0</inkml:trace>
  <inkml:trace contextRef="#ctx0" brushRef="#br0" timeOffset="1942">875 1585 16383 150000 60001,'-17'5'0'0'0,"4"-3"0"0"0,-1 3 0 0 0,2-1 0 0 0,0 0 0 0 0,3 5 0 0 0,-6-2 0 0 0,2 4 0 0 0,2-3 0 0 0,2-2 0 0 0,3 1 0 0 0,0-1 0 0 0,1-3 0 0 0,2 2 0 0 0,0 0 0 0 0,0 3 0 0 0,-2-1 0 0 0,0 0 0 0 0,-2 3 0 0 0,-1-5 0 0 0,-4 0 0 0 0</inkml:trace>
  <inkml:trace contextRef="#ctx0" brushRef="#br0" timeOffset="2233">429 1925 16383 150000 60001,'-11'7'0'0'0,"-1"-2"0"0"0,0-1 0 0 0,0 0 0 0 0,5 4 0 0 0,-1-3 0 0 0,-1 1 0 0 0,-2 2 0 0 0,-1 4 0 0 0,6 0 0 0 0,1-1 0 0 0,1 1 0 0 0,-1 0 0 0 0,-2 0 0 0 0,-1-1 0 0 0,-3 1 0 0 0</inkml:trace>
  <inkml:trace contextRef="#ctx0" brushRef="#br0" timeOffset="2234">101 2254 16383 150000 60001,'-12'6'0'0'0,"0"1"0"0"0,1-3 0 0 0,-1 2 0 0 0,0 1 0 0 0,0 3 0 0 0,2-2 0 0 0,2 2 0 0 0,2-3 0 0 0,2-3 0 0 0,2-3 0 0 0,2-1 0 0 0,7 0 0 0 0</inkml:trace>
  <inkml:trace contextRef="#ctx0" brushRef="#br0" timeOffset="2570">1814 517 16383 150000 60001,'-12'7'0'0'0,"0"-3"0"0"0,1-3 0 0 0,-1-1 0 0 0,4 0 0 0 0,0 0 0 0 0,6 0 0 0 0,-4-1 0 0 0,6-3 0 0 0,2 2 0 0-1,2-1 0 0 1,3 1 0 0 0,4 2 0 0 0,1 0 0 0 0,1-1 0 0 0,1-2 0 0 0,3-1 0 0 0,1 1 0 0 0,3-1 0 0 0,0-2 0 0 0,-1 0 0 0 0,2 2 0 0 0,-3-3 0 0 1,2 1 0 0-1,-1-1 0 0 0,0 3 0 0 0,-3-2 0 0 0,2 1 0 0 0,-5-3 0 0 0,2 4 0 0 0,-3 1 0 0 0,-5-2 0 0 0,-1 1 0 0 0,-5 2 0 0 0,-2 6 0 0 0,-2 2 0 0 0,-5 6 0 0 0,-1 0 0 0 0,1-1 0 0 0,-3 1 0 0 0,3 1 0 0 0,-1 1 0 0 0,1 2 0 0 0,3 1 0 0 0,-3-3 0 0 0,1 3 0 0 0,-1 2 0 0 0,5-4 0 0 0,-4 3 0 0 0,2 1 0 0 0,0-1 0 0 0,-1-4 0 0 0,3 3 0 0 0,-2-1 0 0 0,1 0 0 0 0,-3 4 0 0 0,-1-1 0 0 0</inkml:trace>
  <inkml:trace contextRef="#ctx0" brushRef="#br0" timeOffset="2993">2119 705 16383 150000 60001,'-12'-12'0'0'0,"6"4"0"0"0,0 2 0 0 0,1 1 0 0 0,4 2 0 0 0,-3 7 0 0 0,-1 4 0 0 0,0 6 0 0 0,-2 3 0 0 0,-2 1 0 0 0,2 2 0 0 0,0 3 0 0 0,-3 2 0 0 0,0 3 0 0 0,-2-4 0 0 0,1 4 0 0 0,-1-4 0 0 0,-5 5 0 0 0,-1 1 0 0 0</inkml:trace>
  <inkml:trace contextRef="#ctx0" brushRef="#br0" timeOffset="3349">1849 1163 16383 150000 60001,'-5'11'0'0'0,"0"-3"0"0"0,-5 0 0 0 0,3 0 0 0 0,-2-2 0 0 0,2 5 0 0 0,-1-3 0 0 0,-1 2 0 0 0,0 2 0 0-1,0-2 0 0 1,2-1 0 0 0,1-1 0 0 0,1 1 0 0 0,-1 2 0 0 0,2 2 0 0 0,1 1 0 0 0,-1 2 0 0 0,1-2 0 0 1,2-1 0 0-1,-5 4 0 0 0,5-3 0 0 0,-4 5 0 0 0,1-1 0 0 0,0 0 0 0 0,-4 0 0 0 0,3 2 0 0 0,-1-3 0 0 0,-4 0 0 0 0,4-4 0 0 0,-1 2 0 0 0,1 0 0 0 0,-1 0 0 0 0,3-5 0 0 0,-3 1 0 0 0,-1 0 0 0 0,1-1 0 0 0,-3 2 0 0 0,3 0 0 0 0,0-1 0 0 0,-1 1 0 0 0,0 0 0 0 0,-3 0 0 0 0,2-1 0 0 0,2 1 0 0 0,-1-4 0 0 0,-3 0 0 0 0,2 1 0 0 0,1 1 0 0 0,1 2 0 0 0,-5 0 0 0 0,0-1 0 0 0,4 0 0 0 0,2-2 0 0 0,0-1 0 0 0,4 1 0 0 0,-1-3 0 0 0,1 2 0 0 0,-2 1 0 0 0,0 2 0 0 0,4 1 0 0 0,0-1 0 0 0,-1 1 0 0 0,-3 0 0 0 0,2-6 0 0 0,-8 10 0 0 0,3-3 0 0 0</inkml:trace>
  <inkml:trace contextRef="#ctx0" brushRef="#br0" timeOffset="3690">1368 2113 16383 150000 60001,'-7'12'0'0'0,"-3"-1"0"0"0,2 1 0 0 0,2-1 0 0 0,-1-2 0 0 0,1-1 0 0 0,-1 1 0 0 0,1 1 0 0 0,-2 2 0 0 0,-1-4 0 0 0,5-1 0 0 0,0 3 0 0 0,0 0 0 0 0,-1 2 0 0 0,0 0 0 0 0,-2-1 0 0 0,0 1 0 0 0,-2 0 0 0 0,-1-1 0 0 0,-2 1 0 0 0</inkml:trace>
  <inkml:trace contextRef="#ctx0" brushRef="#br0" timeOffset="4018">1110 2535 16383 150000 60001,'-4'12'0'0'0,"0"0"0"0"0,-5-4 0 0 0,2 0 0 0 0,0 1 0 0 0,-1 1 0 0 0,4 2 0 0 0,-4 0 0 0 0,-1-1 0 0 0,2 1 0 0 0,1 0 0 0 0,-1 1 0 0 0,1 2 0 0 0,2-4 0 0 0,-3 3 0 0 0,1 1 0 0 0,-1-2 0 0 0,3 1 0 0 0,-2 0 0 0 0,-1 2 0 0 0,1-2 0 0 0,3-1 0 0 0,-12 4 0 0 0,2 1 0 0 0</inkml:trace>
  <inkml:trace contextRef="#ctx0" brushRef="#br0" timeOffset="5315">1955 811 16383 150000 60001,'11'-7'0'0'0,"1"-2"0"0"0,0 5 0 0 0,-6-1 0 0 0,-2 1 0 0 0,-2 3 0 0 0,-2-3 0 0 0,0 8 0 0 0,-4-2 0 0 0,-2 6 0 0 0,-1 2 0 0 0,-6 5 0 0 0,1-1 0 0 0,-5 4 0 0 0,1 1 0 0 0,1-1 0 0 0,-2-4 0 0 0,2 2 0 0 0,0-3 0 0 0,0-1 0 0 0,2-1 0 0 0,2 1 0 0 0,0 0 0 0 0,3 0 0 0 0,-1-5 0 0 0,4 0 0 0 0,-2-2 0 0 0,5-1 0 0 0,2-9 0 0 0,8-3 0 0 0,2-2 0 0 0,2-2 0 0 0,0 0 0 0 0,1 0 0 0 0,2 1 0 0 0,-2-5 0 0 0,3 0 0 0 0,-2 2 0 0 0,2 1 0 0 0,-3 1 0 0 0,1 1 0 0 0,-2-1 0 0 0,0 0 0 0 0,-7 4 0 0 0,7 0 0 0 0,-2-1 0 0 0,1-1 0 0 0,0 2 0 0 0,1 0 0 0 0,-5 6 0 0 0,-2-4 0 0 0,-5 8 0 0 0,0 2 0 0 0,0-2 0 0 0,0 6 0 0 0,0 1 0 0 0,0 2 0 0 0,0 0 0 0 0,0 1 0 0 0,0 1 0 0 0,0 3 0 0 0,0-3 0 0 0,0 2 0 0 0,0 0 0 0 0,0 0 0 0 0,1-2 0 0 0,2 4 0 0 0,1-1 0 0 0,-2 0 0 0 0,5-1 0 0 0,-6 2 0 0 0,4 2 0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21:26.896"/>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740 0 16383 150000 60001,'-9'11'0'0'0,"-3"-2"0"0"0,-1-1 0 0 0,0 0 0 0 0,3 3 0 0 0,1 1 0 0 0,1 0 0 0 0,5-4 0 0 0,-2-2 0 0 0,1 1 0 0 0,0-1 0 0-1,0-2 0 0 1,4 4 0 0 0,0 1 0 0 0,0 1 0 0 0,0 2 0 0 0,0 0 0 0 0,-1 0 0 0 0,-3-1 0 0 0,-2 1 0 0 0,-6 0 0 0 1</inkml:trace>
  <inkml:trace contextRef="#ctx0" brushRef="#br0" timeOffset="1">423 493 16383 150000 60001,'-18'12'0'0'0,"2"0"0"0"0,3-2 0 0 0,2-2 0 0 0,0 2 0 0 0,2-2 0 0 0,3 3 0 0 0,0 0 0 0 0,-1-3 0 0 0,3 0 0 0 0,0 0 0 0 0,-2-2 0 0 0,5 5 0 0 0,-4-3 0 0 0,1 2 0 0 0,0 2 0 0 0,-1-4 0 0 0,1-1 0 0 0,-2 1 0 0 0,-6 4 0 0 0</inkml:trace>
  <inkml:trace contextRef="#ctx0" brushRef="#br0" timeOffset="292">142 892 16383 150000 60001,'-24'13'0'0'0,"1"3"0"0"0,1 2 0 0 0,2 0 0 0 0,3-1 0 0 0,5-5 0 0 0,1 0 0 0 0,4-4 0 0-1,3-1 0 0 1,3 3 0 0 0,2-1 0 0 0,3-2 0 0 0,3-1 0 0 1,4-6 0 0-1</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22.030"/>
    </inkml:context>
    <inkml:brush xml:id="br0">
      <inkml:brushProperty name="width" value="0.04286" units="cm"/>
      <inkml:brushProperty name="height" value="0.04286" units="cm"/>
    </inkml:brush>
  </inkml:definitions>
  <inkml:trace contextRef="#ctx0" brushRef="#br0">42 297 12287,'0'7'0,"0"-1"0,0 2 0,0 1 0,-1 1 0,-3-2 0,-2-2 0,0 1 0,0 4 0,2-1 0,-4 5 0,2 1 0</inkml:trace>
  <inkml:trace contextRef="#ctx0" brushRef="#br0" timeOffset="2828">412 112 12287,'-2'-7'0,"-1"0"0,2 0 0,-2-3 0,1 4 0,1-2 0,-2 5 0,2 0 0,-4 3 0,10 1 0,0 2 0,1 4 0,3-1 0,-2 1 0,2 1 0,1 1 0,1 1 0,0 1 0,2 2 0,0 1 0,1-1 0,-3-3 0,2 1 0,1-1 0,-1 0 0,-2 1 0,-1-1 0,0 0 0,-1-3 0,-1-1 0,-2-1 0,-1 1 0,-1-4 0,0 2 0,-3-3 0,3-1 0,-5-4 0,-1 0 0,-2-2 0,1-1 0,3-3 0,-5-5 0,0-1 0</inkml:trace>
  <inkml:trace contextRef="#ctx0" brushRef="#br0" timeOffset="3137">637 20 12287,'0'-7'0,"0"0"0,0 5 0,0-2 0,0 8 0,0 2 0,0 5 0,-1 2 0,-2 3 0,-4 1 0,-2 1 0,-1 0 0,-2 5 0,0 1 0,-3-2 0,-1 0 0,3-3 0,0-1 0,-2 1 0,1-3 0,2 0 0,0-1 0,3-5 0,1-1 0,1-2 0,5-3 0,-1-4 0,6 0 0,4 0 0,7-9 0,1-2 0</inkml:trace>
  <inkml:trace contextRef="#ctx0" brushRef="#br0" timeOffset="3590">822 194 12287,'11'0'0,"-5"0"0,0 1 0,-1 3 0,3-2 0,-2 5 0,-1-4 0,-2 4 0,-1 1 0,-2-2 0,-2 1 0,-1 1 0,1-1 0,-4 1 0,0-2 0,1-1 0,1 3 0,-3-3 0,-1 2 0,-1 0 0,2-5 0,2 3 0,-1-2 0,0 1 0,3 0 0,-4 0 0,5-3 0,-3 3 0,6-4 0,3 0 0,3 0 0,-2-1 0,2-1 0,1-1 0,1 0 0,3 1 0,0 0 0,2-2 0,-2 2 0,1-2 0,0 0 0,0 1 0,0-2 0,-2 4 0,-1-2 0,5 1 0,1 2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43.329"/>
    </inkml:context>
    <inkml:brush xml:id="br0">
      <inkml:brushProperty name="width" value="0.04286" units="cm"/>
      <inkml:brushProperty name="height" value="0.04286" units="cm"/>
    </inkml:brush>
  </inkml:definitions>
  <inkml:trace contextRef="#ctx0" brushRef="#br0">0 1 12287,'10'0'0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45.297"/>
    </inkml:context>
    <inkml:brush xml:id="br0">
      <inkml:brushProperty name="width" value="0.04286" units="cm"/>
      <inkml:brushProperty name="height" value="0.04286" units="cm"/>
    </inkml:brush>
  </inkml:definitions>
  <inkml:trace contextRef="#ctx0" brushRef="#br0">0 62 12287,'7'0'0,"0"-1"0,1-2 0,1 0 0,3-2 0,0 3 0,3-2 0,1-2 0,-2 4 0,3-3 0,0 2 0,-1-1 0,2-3 0,-4 4 0,-2 1 0,0 0 0,-2-1 0,0 0 0,1 0 0,-5 2 0,1 1 0,-4 0 0,0 0 0,-6 0 0,0 1 0,-4 3 0,4-2 0,-3 5 0,1 1 0,-1 1 0,-1 2 0,-4 2 0,-2 2 0,-1 1 0,0 1 0,1 2 0,-1-1 0,2 0 0,-1-2 0,2 2 0,-1-2 0,3-1 0,2-2 0,-1-4 0,3-1 0,0-1 0,2-3 0,3 3 0,0-5 0,0 2 0,0-4 0,1 0 0,2 0 0,0 0 0,2 1 0,1 2 0,0 0 0,1 1 0,4-4 0,3 0 0,-3 0 0,3 0 0,-3 0 0,-1 0 0,2 0 0,0 0 0,2 0 0,-1 0 0,-2 0 0,-1 0 0,1 0 0,-1 0 0,0 0 0,-3 0 0,0 0 0,-4 0 0,4 0 0,-5 0 0,7 0 0,-3 0 0</inkml:trace>
  <inkml:trace contextRef="#ctx0" brushRef="#br0" timeOffset="508">442 226 12287,'6'0'0,"3"0"0,-2 0 0,2 0 0,1 0 0,0 0 0,0 0 0,-3 0 0,-1 1 0,-1 3 0,-2 1 0,-3 6 0,-1-1 0,-3 0 0,-2 0 0,0 1 0,-1-1 0,-1 0 0,-1 0 0,-1 1 0,3-4 0,0-1 0,1-2 0,-1 3 0,3-5 0,4 2 0,0-4 0,4 0 0,3 0 0,2 0 0,2 0 0,-1 0 0,0 0 0,0 0 0,-2-3 0,3 0 0,4 0 0,-5 2 0,0 1 0,-1 0 0,0 0 0,-2 0 0,0 0 0,1 0 0,1-4 0,1-2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57.704"/>
    </inkml:context>
    <inkml:brush xml:id="br0">
      <inkml:brushProperty name="width" value="0.08571" units="cm"/>
      <inkml:brushProperty name="height" value="0.08571" units="cm"/>
      <inkml:brushProperty name="color" value="#00A0D7"/>
    </inkml:brush>
  </inkml:definitions>
  <inkml:trace contextRef="#ctx0" brushRef="#br0">59 97 12287,'-11'-9'0,"5"-4"0,1 4 0,1 0 0,-3 1 0,-1 3 0,1-8 0,5 9 0,-7-7 0,9 4 0,0 5 0,0-4 0,0 12 0,0 7 0,0 5 0,0 1 0,0 3 0,0 4 0,0 3 0,0 5 0,2-1 0,5 2 0,-5 2 0,5 0 0,-5-2 0,-2-3 0,6-1 0,1 2 0,-3-5 0,-2 0 0,-2-13 0,3 5 0,3-3 0,-4-6 0,5 2 0,4 1 0,0 5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46.543"/>
    </inkml:context>
    <inkml:brush xml:id="br0">
      <inkml:brushProperty name="width" value="0.04286" units="cm"/>
      <inkml:brushProperty name="height" value="0.04286" units="cm"/>
    </inkml:brush>
  </inkml:definitions>
  <inkml:trace contextRef="#ctx0" brushRef="#br0">82 82 12287,'-10'10'0,"0"2"0,0 0 0,-1 2 0,1-1 0,0-2 0,-1 4 0,1 1 0</inkml:trace>
  <inkml:trace contextRef="#ctx0" brushRef="#br0" timeOffset="2528">103 31 12287,'0'10'0</inkml:trace>
  <inkml:trace contextRef="#ctx0" brushRef="#br0" timeOffset="2851">123 0 12287,'0'7'0,"0"0"0,0 1 0,0-3 0,-1 1 0,-1 0 0,-1 0 0,-5 0 0,2 5 0,-4-1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52.690"/>
    </inkml:context>
    <inkml:brush xml:id="br0">
      <inkml:brushProperty name="width" value="0.04286" units="cm"/>
      <inkml:brushProperty name="height" value="0.04286" units="cm"/>
    </inkml:brush>
  </inkml:definitions>
  <inkml:trace contextRef="#ctx0" brushRef="#br0">113 1 12287,'-7'0'0,"2"1"0,0 2 0,1-1 0,0 1 0,2 2 0,-5-2 0,4 4 0,-3-3 0,1 2 0,1-4 0,2 3 0,-2-1 0,0-1 0,0 4 0,3-4 0,-2 4 0,-2-4 0,2 4 0,-1-3 0,4 2 0,0-2 0,1 2 0,3-2 0,-3 1 0,3-3 0,1 1 0,-3 5 0,5-1 0,-3-2 0,1-1 0,0 1 0,-1-3 0,0 4 0,3-2 0,-3 1 0,1-3 0,-1 2 0,-1 3 0,2-3 0,0 2 0,-1-4 0,-1 3 0,1-2 0,2 0 0,-4 2 0,3-3 0,-1 2 0,-1 0 0,4 0 0,-4 0 0,4 3 0,-4 1 0,3-3 0,-1 0 0,-1-2 0,-2 1 0,2 1 0,-1-3 0,-3 5 0,0-4 0,0 4 0,-4 0 0,-3 3 0,1-4 0,-1-1 0,-1-1 0,-1-2 0,-1 4 0,0-1 0,-1-3 0,4-1 0,1-1 0,-2 0 0,-1 0 0,-2 0 0,1 0 0,0 0 0,3 0 0,0 0 0,-1 0 0,2 0 0,0 0 0,3-1 0,-1-1 0,-1-2 0,4 0 0,-2 0 0,1-1 0,2-6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5:06.223"/>
    </inkml:context>
    <inkml:brush xml:id="br0">
      <inkml:brushProperty name="width" value="0.04286" units="cm"/>
      <inkml:brushProperty name="height" value="0.04286" units="cm"/>
    </inkml:brush>
  </inkml:definitions>
  <inkml:trace contextRef="#ctx0" brushRef="#br0">148 214 12287,'0'7'0,"0"1"0,0 1 0,0 5 0,0 2 0,0 0 0,0 1 0,1 3 0,2-3 0,0 2 0,0 0 0,-2-5 0,-1 1 0,0-3 0,0 0 0,4-5 0,0 1 0,-2 0 0,-1-3 0,-1-1 0,0-8 0,0-3 0,0 1 0,0-2 0,-5 1 0,-1-5 0</inkml:trace>
  <inkml:trace contextRef="#ctx0" brushRef="#br0" timeOffset="343">12 327 12287,'-6'0'0,"1"0"0,6 0 0,3 0 0,4 0 0,-2 0 0,1 0 0,2 0 0,1 0 0,3 1 0,1 2 0,1 0 0,-2 0 0,1-2 0,0-1 0,1 0 0,-1 0 0,-2 0 0,0 0 0,-1 0 0,0 0 0,1 0 0,-1 0 0,0 0 0,-3 0 0,-1 0 0,2 0 0,-4 0 0,5-5 0,-4-1 0</inkml:trace>
  <inkml:trace contextRef="#ctx0" brushRef="#br0" timeOffset="1033">475 225 12287,'-11'0'0,"4"-1"0,-1-2 0,-1 0 0,4-1 0,0 4 0,10 0 0,3 0 0,2 0 0,1 0 0,0 0 0,1 0 0,-1 0 0,0 0 0,1 0 0,-1 0 0,0 0 0,1 0 0,-1 0 0,0 0 0,0 0 0,1 0 0,-1 0 0,0 0 0,1 4 0,-1-1 0,-1 2 0,-3-1 0,-1 3 0,-6 4 0,-4 0 0,-1 0 0,-2 1 0,-1-1 0,-4 0 0,-1-1 0,-3-1 0,3-1 0,0-1 0,2 5 0,0-1 0,-1 0 0,5 0 0,-1 1 0,-1-1 0,-1 0 0,3-3 0,-1-1 0,-1 2 0,4-4 0,0 0 0,7-5 0,1 0 0,5 0 0,2 0 0,1 0 0,1 0 0,-1 0 0,0 0 0,1 0 0,-1 0 0,0-4 0,0 1 0,1 0 0,-1 2 0,-2-3 0,1 0 0,2 2 0,2-3 0,-2 1 0,-1 2 0,-4 0 0,1 2 0,-1 0 0,5 0 0</inkml:trace>
  <inkml:trace contextRef="#ctx0" brushRef="#br0" timeOffset="1516">792 372 12287,'7'0'0,"1"0"0,-4 0 0,3 0 0,-3 0 0,3 0 0,-3 0 0,4 0 0,-2 1 0,2 3 0,0-1 0,-4 4 0,0 1 0,-4 3 0,-4 0 0,-1-1 0,0-1 0,0-1 0,0-2 0,1 3 0,-3-2 0,0 0 0,1 1 0,1 0 0,-2-4 0,3 3 0,-1-4 0,1 0 0,3 0 0,-3 1 0,8-3 0,3 3 0,3-3 0,2-1 0,-1-1 0,0-3 0,-3 3 0,-1-3 0,2 1 0,1 0 0,1 1 0,1-1 0,-1-4 0,0 1 0</inkml:trace>
  <inkml:trace contextRef="#ctx0" brushRef="#br0" timeOffset="2346">1131 135 12287,'0'11'0,"0"0"0,0 5 0,0 0 0,0 1 0,0 3 0,0-3 0,0-1 0,0-1 0,0 0 0,0 0 0,0-3 0,0-1 0,0-4 0,0 1 0,0-7 0,1 0 0,3-3 0,-2-7 0,6 2 0,-1-3 0,0-2 0,3 1 0,-3 0 0,3-1 0,-2 2 0,-2 2 0,-1 0 0,4 6 0,-2-2 0,0 4 0,-1 4 0,-1 3 0,2 3 0,-2 1 0,1 1 0,-1-1 0,0-3 0,-3-1 0,2 2 0,0-3 0,-3 0 0,3-1 0,-2-1 0,6-4 0,-2-5 0,1-2 0,-2-5 0,1-3 0,-4 1 0,4-4 0,1-2 0,-1-2 0,-2 0 0,2-2 0,0-1 0,0-2 0,-3 1 0,1 5 0,-2 1 0,2 1 0,-3 5 0,3-1 0,-3 7 0,-1 5 0,0 6 0,0 4 0,0 9 0,0 1 0</inkml:trace>
  <inkml:trace contextRef="#ctx0" brushRef="#br0" timeOffset="3196">1504 259 12287,'10'-1'0,"-2"-2"0,0 0 0,-1-1 0,5 4 0,-2-1 0,-3-3 0,3 3 0,-2-3 0,1 1 0,-1 1 0,0-2 0,-5 0 0,0 4 0,-6 0 0,-4 1 0,-4 2 0,0 1 0,-1 0 0,1-4 0,0 0 0,-1 3 0,1 1 0,1 1 0,1-2 0,3 2 0,1 1 0,0-4 0,2 3 0,0 0 0,0 3 0,-2-2 0,1 2 0,2 1 0,1-3 0,1 1 0,0 1 0,0 3 0,0-5 0,0 0 0,0-6 0,1 0 0,3 0 0,-2 0 0,6 0 0,1 0 0,-3-4 0,1 0 0,2 1 0,1 2 0,1 1 0,1 0 0,-5 0 0,1 0 0,1 0 0,1 0 0,1 0 0,-5 5 0,-2 3 0,-3 2 0,-2 1 0,-3 0 0,2-3 0,-6-1 0,-1 1 0,-1-2 0,-1 3 0,0-4 0,-1 0 0,1 0 0,4-1 0,-1-3 0,-1 2 0,-1 0 0,3 1 0,-1-4 0,-1 0 0,3 0 0,-1 0 0,4 0 0,-2-5 0,5-1 0</inkml:trace>
  <inkml:trace contextRef="#ctx0" brushRef="#br0" timeOffset="3645">1684 33 12287,'8'0'0,"-1"0"0,1 5 0,3 3 0,1 2 0,-5 1 0,1 0 0,0 2 0,2 2 0,-2-1 0,-1 3 0,2 2 0,1 3 0,-2-2 0,-2 6 0,-1-2 0,-2-2 0,-2 1 0,-1-2 0,0-1 0,0-1 0,-1-5 0,-2 1 0,-2-2 0,-1-2 0,2-3 0,-3-2 0,-2-1 0,-1-1 0,-2-4 0,1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5:19.971"/>
    </inkml:context>
    <inkml:brush xml:id="br0">
      <inkml:brushProperty name="width" value="0.04286" units="cm"/>
      <inkml:brushProperty name="height" value="0.04286" units="cm"/>
    </inkml:brush>
  </inkml:definitions>
  <inkml:trace contextRef="#ctx0" brushRef="#br0">0 249 12287,'8'0'0,"0"-1"0,-3-2 0,5 2 0,-2-1 0,1 1 0,-1 1 0,0-4 0,1 3 0,2-2 0,2 0 0,-1 0 0,2 1 0,-3 1 0,-1-1 0,-1-1 0,-1 1 0,0 2 0,0 0 0,-3 0 0,0 0 0,-3 0 0,2 0 0,-4 0 0,-4 3 0,0 2 0</inkml:trace>
  <inkml:trace contextRef="#ctx0" brushRef="#br0" timeOffset="781">80 201 12287,'0'16'0</inkml:trace>
  <inkml:trace contextRef="#ctx0" brushRef="#br0" timeOffset="1409">72 297 12287,'0'8'0,"0"0"0,0 0 0,0 0 0,0 0 0,0 0 0,0-4 0,0 0 0,4-4 0,0 0 0</inkml:trace>
  <inkml:trace contextRef="#ctx0" brushRef="#br0" timeOffset="2231">64 305 12287,'0'8'0,"0"0"0,0 0 0,0-3 0,0 0 0,0-3 0,-3 2 0,-2-4 0</inkml:trace>
  <inkml:trace contextRef="#ctx0" brushRef="#br0" timeOffset="2369">56 185 12287,'0'8'0,"0"0"0,0 0 0,0 0 0,0 1 0,0 0 0,0 3 0,0 0 0,0-1 0,0 2 0,0 2 0,0-7 0,0 0 0,0 0 0,0-4 0,0 1 0,0-4 0,0-1 0,0-4 0,0-6 0,0-1 0,0 2 0,0-3 0,0 0 0,0 1 0,0-1 0,0 2 0,0 2 0,0-1 0,0-2 0,0 2 0,0-1 0,0 1 0,0 1 0,0 2 0,0 1 0,0 0 0,0 0 0,0 2 0,0 6 0,0 2 0,0 3 0,0 0 0,0 0 0,0 0 0,0 1 0,0 0 0,0 2 0,1 0 0,1-3 0,1 0 0,-1 0 0,-2-3 0,0 0 0,0 2 0,0-3 0,0 1 0,0-3 0,0 2 0,0-4 0,0-4 0,0-1 0,0-2 0,4-1 0,0 0 0</inkml:trace>
  <inkml:trace contextRef="#ctx0" brushRef="#br0" timeOffset="3536">361 81 12287,'0'8'0,"2"0"0,1 0 0,0 0 0,0 3 0,-1-1 0,3 2 0,1 1 0,-2-1 0,3 1 0,-1 1 0,1-2 0,1 0 0,-3 1 0,-1-2 0,1-1 0,-1-1 0,1-1 0,1-1 0,-2-1 0,0-1 0,0-3 0,-2 1 0,-1-2 0,3-1 0,-4-1 0,0-2 0,0-1 0,0-4 0,0 0 0,0 0 0,0-4 0,0 0 0</inkml:trace>
  <inkml:trace contextRef="#ctx0" brushRef="#br0" timeOffset="4287">457 105 12287,'4'-1'0,"0"-1"0,-1-1 0,-2 0 0,2 0 0,0 1 0,0-3 0,1 3 0,-2-1 0,-1-1 0,3 4 0,-4 0 0,-1 4 0,-2 4 0,-1 0 0,-5 3 0,-1 2 0,-1 3 0,-2 0 0,1 2 0,0 1 0,-2-1 0,1 1 0,1-1 0,0-2 0,2-2 0,2-4 0,0 1 0,4-6 0,4-2 0,4-6 0,4-1 0,3-1 0,-2-5 0,3 1 0</inkml:trace>
  <inkml:trace contextRef="#ctx0" brushRef="#br0" timeOffset="5051">585 225 12287,'-6'-3'0,"2"-1"0,0 0 0,2 2 0,3-1 0,1 3 0,4 0 0,1 0 0,1 0 0,0 0 0,0 0 0,0 0 0,0 0 0,0 1 0,0 1 0,-1 4 0,-2 1 0,-1-2 0,-4 0 0,0 2 0,0 3 0,-4-1 0,-1 2 0,-1-2 0,0-1 0,-1 0 0,2 0 0,-2 0 0,-1 0 0,1-3 0,0-1 0,3 1 0,0-1 0,-1-1 0,2 2 0,1-3 0,3 2 0,1-4 0,3 0 0,3-1 0,0-1 0,0-1 0,2 0 0,2 1 0,0-2 0,-1 0 0,1 2 0,-3-1 0,3 0 0,0 0 0,-2 1 0,5-2 0,-2 0 0</inkml:trace>
  <inkml:trace contextRef="#ctx0" brushRef="#br0" timeOffset="5797">881 137 12287,'0'-8'0,"-3"2"0,0 1 0,-2-1 0,3 1 0,0 0 0,1 3 0,1-1 0,0 6 0,0 2 0,0 3 0,0 3 0,0 1 0,0 2 0,0-1 0,0 2 0,0-3 0,0 0 0,0 0 0,0-2 0,0-1 0,0-1 0,0 0 0,1-1 0,0-1 0,2-1 0,0-3 0,0 1 0,3-6 0,0-1 0,0-4 0,-1 0 0,0 0 0,1 1 0,-1 0 0,-2 2 0,3 0 0,-3-2 0,2 1 0,-3 0 0,4 3 0,-4 1 0,4 2 0,0 1 0,0 1 0,-1 4 0,-1 1 0,-1 1 0,-1 0 0,1 0 0,0 0 0,-2-4 0,4 3 0,-3-1 0,0-4 0,4-2 0,-1-4 0,0-4 0,1-2 0,-1-2 0,0 1 0,1-1 0,-1-2 0,0 4 0,0-3 0,-2 0 0,-1 0 0,2-2 0,-2 3 0,0-1 0,-1 2 0,-1 0 0,0 0 0,0 1 0,0 2 0,0 2 0,0 1 0,0 3 0,-4-1 0,3 3 0,-1 3 0,4 2 0,3 3 0</inkml:trace>
  <inkml:trace contextRef="#ctx0" brushRef="#br0" timeOffset="5798">1193 177 12287,'-5'0'0,"-1"0"0,4 0 0,-4 0 0,4 0 0,-2 0 0,2 1 0,-1 1 0,-2 4 0,3 1 0,-4 0 0,1-1 0,0-1 0,-2 3 0,2 3 0,-1-1 0,0-1 0,0-4 0,3 0 0,-2 2 0,3-1 0,-3 0 0,2-1 0,0-3 0,4 2 0,1-4 0,4 0 0,-2 0 0,2 0 0,2 0 0,2 0 0,1 0 0,-2-1 0,1-1 0,0-1 0,2 1 0,-2 2 0,0 0 0,0 0 0,0-3 0,1 0 0,2 2 0,-3 0 0,-1 1 0,1 0 0,-3 0 0,-1 0 0,-1 0 0,-1 0 0,-4 0 0,-4-1 0,-4-2 0,4-1 0,-7-4 0,2 0 0</inkml:trace>
  <inkml:trace contextRef="#ctx0" brushRef="#br0" timeOffset="6503">1217 185 12287,'-1'-5'0,"-2"3"0,2-2 0,-4 2 0,2 3 0,1 4 0,1 4 0,1 2 0,0 1 0,-1-3 0,-1 3 0,0-1 0,0 1 0,-2 1 0,2-1 0,-1-1 0,0 1 0,1-2 0,0-1 0,0-1 0,-1 0 0,2 0 0,-1 0 0,1-3 0,1 0 0,0-3 0,3-2 0,2-4 0</inkml:trace>
  <inkml:trace contextRef="#ctx0" brushRef="#br0" timeOffset="6504">1313 25 12287,'0'-8'0,"0"2"0,0 1 0,0 3 0,0-1 0,1 3 0,1 0 0,1 2 0,2 1 0,-1 3 0,2-1 0,0 1 0,0 2 0,-2-2 0,2 5 0,0-2 0,1 2 0,-2 2 0,1 3 0,-1 0 0,-1 0 0,3 2 0,-5 2 0,0 0 0,-1 3 0,-1 0 0,-1 1 0,-2-1 0,-2-2 0,-2 0 0,-1-5 0,0 1 0,0-2 0,0-1 0,0-1 0,0-2 0,0-2 0,0-1 0,-4 0 0,0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0.432"/>
    </inkml:context>
    <inkml:brush xml:id="br0">
      <inkml:brushProperty name="width" value="0.04286" units="cm"/>
      <inkml:brushProperty name="height" value="0.04286" units="cm"/>
    </inkml:brush>
  </inkml:definitions>
  <inkml:trace contextRef="#ctx0" brushRef="#br0">78 29 12287,'-6'0'0,"-1"-1"0,0-2 0,3 1 0,-1-3 0,1 0 0,3 2 0,-2 0 0,6 0 0,2-1 0,5 4 0,0 0 0,0 0 0,2 0 0,1 0 0,-1 0 0,-1 0 0,-2 0 0,2 0 0,2 0 0,-2 0 0,1 0 0,-1 0 0,-1 0 0,0 0 0,-1 1 0,2 2 0,2 0 0,-2 4 0,1-1 0,-1 1 0,-1 3 0,0-3 0,-1 6 0,1-1 0,-1 1 0,-2-1 0,-1 4 0,1 1 0,-2 1 0,-1-1 0,-4 1 0,0 0 0,0-1 0,0-3 0,0 1 0,-1 0 0,-2 0 0,1-3 0,-4 1 0,-2-2 0,-1-2 0,0 1 0,-1-2 0,1 0 0,-1-2 0,0-3 0,1 0 0,-1-2 0,0-1 0,-3 0 0,0 0 0,1-1 0,-2-2 0,3 0 0,-2-3 0,2-2 0,2 0 0,-1 1 0,1 1 0,2 0 0,0 0 0,4-1 0,-2 2 0,0 0 0,2-1 0,3-4 0,1 0 0,3 1 0,1 0 0,6 1 0,2 2 0,-2 1 0,4-3 0,0 2 0,0-2 0,-2 3 0,2-1 0,0 1 0,0 0 0,-2 2 0,2-3 0,-1 2 0,-2 2 0,-1 1 0,-2 1 0,1 0 0,0 0 0,-4 0 0,1 0 0,-1 4 0,4 1 0</inkml:trace>
  <inkml:trace contextRef="#ctx0" brushRef="#br0" timeOffset="402">629 0 12287,'-6'1'0,"-1"2"0,-1 1 0,-4 1 0,3 2 0,-3 2 0,-1 2 0,0 2 0,1 0 0,-1 5 0,1 3 0,-1-1 0,2 1 0,-1 1 0,2 0 0,3 0 0,2-5 0,3-2 0,-1-1 0,1-2 0,0-1 0,4-3 0,1 0 0,3-2 0,2-3 0,0 3 0,1-2 0,2-2 0,2-1 0,-2-1 0,3 0 0,1 0 0,1 0 0,3 0 0,-2 0 0,-1 0 0,0-3 0,3-1 0,0-1 0,-3 1 0,-1-2 0,-3 2 0,0 1 0,0-1 0,-1 3 0,3-8 0,1 4 0</inkml:trace>
  <inkml:trace contextRef="#ctx0" brushRef="#br0" timeOffset="879">165 590 12287,'27'-1'0,"2"-2"0,-5 0 0,5-3 0,-1-1 0,-1 2 0,4-3 0,-1 2 0,2 0 0,2-1 0,-4 2 0,8-3 0,-3 3 0,0 1 0,-6-3 0,2 4 0,-1 1 0,-3 1 0,1 1 0,-6 0 0,0 0 0,-2 0 0,-4 1 0,-1 1 0,-1 1 0,-1 0 0,-8-1 0,-1 1 0,-8-1 0,-2 4 0,-3 1 0,0-2 0,-5 4 0,-1-4 0</inkml:trace>
  <inkml:trace contextRef="#ctx0" brushRef="#br0" timeOffset="1843">465 870 12287,'0'10'0,"0"-1"0,0 1 0,0 0 0,-1 0 0,-1 2 0,-2 2 0,2 1 0,1-2 0,1 2 0,0 0 0,0 0 0,0-3 0,0 1 0,0-2 0,0-2 0,0 1 0,1-1 0,2-3 0,0-2 0,3-4 0,2 0 0,0-7 0,2-4 0,-1-3 0,1-3 0,1-1 0,1-2 0,1 2 0,-2 2 0,-3-1 0,-2 4 0,1 1 0,-2 1 0,3 2 0,-4 0 0,1 3 0,-1 0 0,1 5 0,-1 1 0,0 2 0,-1 8 0,0 1 0,-1 2 0,0-2 0,0 4 0,1 1 0,0-1 0,-1-4 0,0 2 0,1-2 0,4-1 0,-4-1 0,0-4 0,-2-5 0,2-6 0,-2-2 0,4-3 0,-2-2 0,0-3 0,1 1 0,-1-1 0,0-1 0,-1-2 0,0 3 0,0 0 0,1 0 0,0 1 0,-1-2 0,0 4 0,1 1 0,-1 1 0,-1 2 0,0 0 0,3 3 0,-2 1 0,4 5 0,-4 5 0,3 1 0,-1 3 0,-3 0 0,3 1 0</inkml:trace>
  <inkml:trace contextRef="#ctx0" brushRef="#br0" timeOffset="2061">784 947 12287,'0'7'0,"0"-1"0,0 2 0,1 0 0,2 2 0,-2 1 0,2 1 0,-2 1 0,-1 3 0,0-5 0,0 2 0,0 1 0,0 0 0,0 1 0,0-6 0,0 0 0,0 0 0,0 0 0,0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3.303"/>
    </inkml:context>
    <inkml:brush xml:id="br0">
      <inkml:brushProperty name="width" value="0.04286" units="cm"/>
      <inkml:brushProperty name="height" value="0.04286" units="cm"/>
    </inkml:brush>
  </inkml:definitions>
  <inkml:trace contextRef="#ctx0" brushRef="#br0">39 20 12287,'-10'-1'0,"1"-2"0,2 2 0,2-4 0,1 1 0,1 3 0,4-3 0,3 4 0,6 0 0,3 0 0,7 0 0,-1 0 0,0 0 0,1 0 0,-1 0 0,0 0 0,1 0 0,-1 0 0,0 0 0,1 0 0,-1 0 0,0 0 0,0 0 0,-3 0 0,-3 0 0,-4 1 0,-2 2 0,-3 2 0,-4 5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3.570"/>
    </inkml:context>
    <inkml:brush xml:id="br0">
      <inkml:brushProperty name="width" value="0.04286" units="cm"/>
      <inkml:brushProperty name="height" value="0.04286" units="cm"/>
    </inkml:brush>
  </inkml:definitions>
  <inkml:trace contextRef="#ctx0" brushRef="#br0">53 20 12287,'-12'0'0,"-1"0"0,1 0 0,4 0 0,2 0 0,5 0 0,1 0 0,5 0 0,5 0 0,2 0 0,2 0 0,1 0 0,2 0 0,4 0 0,2-1 0,-2-3 0,1 3 0,-1-2 0,2 2 0,-2 1 0,0-4 0,-2-2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3.936"/>
    </inkml:context>
    <inkml:brush xml:id="br0">
      <inkml:brushProperty name="width" value="0.04286" units="cm"/>
      <inkml:brushProperty name="height" value="0.04286" units="cm"/>
    </inkml:brush>
  </inkml:definitions>
  <inkml:trace contextRef="#ctx0" brushRef="#br0">10 135 12287,'-4'-25'0,"3"2"0,-2 6 0,3 2 0,3 1 0,3 2 0,3 2 0,1 4 0,0 2 0,3 0 0,0 3 0,6-3 0,-1 4 0,3 4 0,-2 3 0,1 5 0,-6 3 0,4 4 0,-3 2 0,-3 1 0,-5 0 0,-1 4 0,-2 0 0,-2 2 0,-2 1 0,-3 0 0,-5 0 0,-3 0 0,0-6 0,-3-3 0,0 0 0,-2-3 0,1-4 0,0-1 0,1-2 0,2-3 0,0-3 0,-1-4 0,-3 0 0,5-4 0,2-3 0,0-1 0,1-2 0,-1-3 0,3-1 0,1-1 0,1-2 0,3 3 0,-2 1 0,2 1 0,1-1 0,1 5 0,1-4 0,2 0 0,1 1 0,2 4 0,3 0 0,0 0 0,3-2 0,-1 3 0,3 0 0,0 2 0,0 2 0,-2 1 0,3 1 0,0 0 0,-1 0 0,2 3 0,-4 1 0,-1 2 0,3 0 0,0 4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4.231"/>
    </inkml:context>
    <inkml:brush xml:id="br0">
      <inkml:brushProperty name="width" value="0.04286" units="cm"/>
      <inkml:brushProperty name="height" value="0.04286" units="cm"/>
    </inkml:brush>
  </inkml:definitions>
  <inkml:trace contextRef="#ctx0" brushRef="#br0">212 68 12287,'6'-4'0,"-3"-3"0,-2-1 0,-1-2 0,-1 0 0,-2 2 0,-4 1 0,2 0 0,-2 4 0,-1 0 0,-4 2 0,0 6 0,-4 1 0,-1 5 0,-1 5 0,2 1 0,0 8 0,-1 0 0,2-1 0,-2 2 0,5 2 0,3-1 0,1-2 0,6-3 0,-1 1 0,3-4 0,3-3 0,2-2 0,6-6 0,1 0 0,1-2 0,4-3 0,-1 0 0,2-2 0,2-1 0,-1-4 0,0-3 0,2-1 0,1-2 0,-4 0 0,1 1 0,-2-1 0,-2 0 0,-1 4 0,-4-1 0,-5 1 0,-1-4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4.795"/>
    </inkml:context>
    <inkml:brush xml:id="br0">
      <inkml:brushProperty name="width" value="0.04286" units="cm"/>
      <inkml:brushProperty name="height" value="0.04286" units="cm"/>
    </inkml:brush>
  </inkml:definitions>
  <inkml:trace contextRef="#ctx0" brushRef="#br0">39 97 12287,'-8'-1'0,"1"-3"0,-1 3 0,1-2 0,3 1 0,1-1 0,2 2 0,2-4 0,2 7 0,3 0 0,3 1 0,5 0 0,2-3 0,3 0 0,4 0 0,-2 0 0,5 0 0,2 0 0,3 0 0,1-4 0,5-2 0,2 0 0,0 0 0,1-1 0,7-3 0,3 1 0,-1-1 0,-5 4 0,-2 0 0,0 2 0,-4 2 0,-4-2 0,-3 0 0,-4 2 0,-5 1 0,-1 2 0,-3 1 0,-2 2 0,-3-2 0,-6 2 0,-1 0 0,-2 2 0,-1-3 0,-3 3 0,-1 2 0,-2 0 0,-7 2 0,-9 4 0,-6 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58.240"/>
    </inkml:context>
    <inkml:brush xml:id="br0">
      <inkml:brushProperty name="width" value="0.08571" units="cm"/>
      <inkml:brushProperty name="height" value="0.08571" units="cm"/>
      <inkml:brushProperty name="color" value="#00A0D7"/>
    </inkml:brush>
  </inkml:definitions>
  <inkml:trace contextRef="#ctx0" brushRef="#br0">79 59 12287,'-13'0'0,"0"0"0,0 0 0,-7 0 0,9 3 0,5 3 0,4-4 0,2 7 0,0-9 0,2 0 0,4 0 0,-1 0 0,8 0 0,2 0 0,2 2 0,3 3 0,2 1 0,4-1 0,-2-3 0,6-2 0,3 0 0,4 0 0,0 2 0,15 2 0,3 3 0,1-3 0,5-2 0,5-2 0,6-2 0,4-4 0,-4 3 0,-5-3 0,1 4 0,1 2 0,-8-7 0,15 1 0,-4-1 0,-2-2 0,-11 1 0,4-5 0,2 4 0,3 0 0,-18 5 0,0-7 0,-2 2 0,0 5 0,-5 2 0,1 2 0,-9 0 0,-9 0 0,-4 0 0,-3 0 0,1 0 0,-9 0 0,-9 2 0,-11 2 0,-2 3 0,-4-3 0,-2-2 0,-12 7 0,-1 2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5.602"/>
    </inkml:context>
    <inkml:brush xml:id="br0">
      <inkml:brushProperty name="width" value="0.04286" units="cm"/>
      <inkml:brushProperty name="height" value="0.04286" units="cm"/>
    </inkml:brush>
  </inkml:definitions>
  <inkml:trace contextRef="#ctx0" brushRef="#br0">88 15 12287,'-10'0'0,"0"-1"0,1-2 0,4 2 0,5-2 0,6 2 0,7 1 0,3 0 0,2 0 0,1 0 0,1 0 0,-2 1 0,0 2 0,1 3 0,-5 3 0,5 1 0,-3-1 0,-1 1 0,-7 1 0,2 2 0,-2 4 0,-3 4 0,-2 1 0,-7 3 0,-5 2 0,-3 1 0,-5-3 0,1-3 0,-2-1 0,-1-2 0,-1-4 0,1-2 0,0-3 0,-1-4 0,1-1 0,1-5 0,0 0 0,2 0 0,5-5 0,-2-1 0,2-3 0,1 0 0,5-1 0,2 0 0,2 1 0,1-1 0,0 0 0,1 1 0,2-1 0,3 0 0,6 1 0,2-2 0,1-2 0,-2 4 0,3-1 0,1 0 0,2 2 0,0 2 0,0-2 0,1 3 0,-1 1 0,-1-3 0,-1 3 0,-1 0 0,2 0 0,-3-3 0,0 3 0,-1-2 0,-3-1 0,3-2 0,-1 1 0,-1 0 0,-1 2 0,-5 4 0,1-2 0,-5 4 0,1 4 0,-2 2 0,-1 6 0,0 2 0,0 1 0,0 1 0,0 2 0,0-1 0,0-1 0,0-4 0,0 1 0,1-3 0,2-4 0,0 2 0,3-5 0,2-1 0,0-6 0,2-6 0,-1-5 0,1-3 0,0-2 0,1-2 0,0 0 0,2 0 0,0 2 0,-4 1 0,-2 2 0,0 1 0,-2 4 0,3-1 0,-2 3 0,-4 4 0,3 6 0,-2 7 0,1 2 0,1 4 0,-1 6 0,1 4 0,-1 2 0,-2 2 0,3 1 0,-1 1 0,0 1 0,0 2 0,1-1 0,-3 2 0,1-2 0,-1-3 0,-1-3 0,-2-1 0,-2-5 0,-3-1 0,-4-6 0,-2-1 0,-1-2 0,1-1 0,-3-4 0,-1 2 0,-2-2 0,-1-2 0,-3-1 0,2-1 0,2 0 0,-1 0 0,1-1 0,-1-2 0,-1-4 0,9 3 0,2 0 0,4 0 0,1 1 0,4-3 0,0-2 0,0 0 0,2-2 0,1-1 0,3-1 0,3-3 0,0-5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5.969"/>
    </inkml:context>
    <inkml:brush xml:id="br0">
      <inkml:brushProperty name="width" value="0.04286" units="cm"/>
      <inkml:brushProperty name="height" value="0.04286" units="cm"/>
    </inkml:brush>
  </inkml:definitions>
  <inkml:trace contextRef="#ctx0" brushRef="#br0">112 10 12287,'-15'-5'0,"4"0"0,5 5 0,3 1 0,-4 3 0,0 2 0,-2 7 0,1 2 0,0 0 0,2-2 0,-1-1 0,-1 0 0,1 0 0,-1 1 0,6-7 0,2-7 0,7-8 0,0-3 0,0 0 0,1 2 0,-2 0 0,-1 0 0,-2 1 0,2-1 0,-1 0 0,1 1 0,-1 0 0,2 3 0,0 1 0,4 5 0,-1 1 0,-2 3 0,0 2 0,0 3 0,-1 0 0,0 1 0,0 0 0,0-1 0,2 1 0,-1 0 0,1-1 0,2 1 0,0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6.321"/>
    </inkml:context>
    <inkml:brush xml:id="br0">
      <inkml:brushProperty name="width" value="0.04286" units="cm"/>
      <inkml:brushProperty name="height" value="0.04286" units="cm"/>
    </inkml:brush>
  </inkml:definitions>
  <inkml:trace contextRef="#ctx0" brushRef="#br0">19 10 12287,'-9'0'0,"3"0"0,2 0 0,4 0 0,4-5 0,2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6.947"/>
    </inkml:context>
    <inkml:brush xml:id="br0">
      <inkml:brushProperty name="width" value="0.04286" units="cm"/>
      <inkml:brushProperty name="height" value="0.04286" units="cm"/>
    </inkml:brush>
  </inkml:definitions>
  <inkml:trace contextRef="#ctx0" brushRef="#br0">1 78 12287,'0'-10'0,"0"1"0,1-1 0,2 0 0,-2 4 0,3-1 0,1 0 0,1-2 0,4 4 0,3 2 0,3 2 0,2 1 0,2 1 0,1 2 0,0 5 0,1 3 0,-6 2 0,4 5 0,-1 4 0,-6 2 0,-1 1 0,-3 3 0,-3 0 0,-2 1 0,-4-4 0,-4 5 0,-2-1 0,-3-2 0,-1-8 0,-2-1 0,-2-2 0,-1-1 0,3-6 0,-1 0 0,2-4 0,2-3 0,-2-1 0,-2-2 0,-3-2 0,2 1 0,1-5 0,2-1 0,2-4 0,-1 1 0,1-2 0,2 3 0,0 0 0,4-1 0,-2-1 0,1-1 0,0 1 0,4 2 0,1 0 0,3 1 0,1 2 0,5 1 0,0-2 0,3 0 0,1-1 0,2 2 0,-2 1 0,0 2 0,-2-3 0,3 4 0,-1 1 0,-2 1 0,-1 1 0,-2 0 0,1 0 0,0 0 0,-2 4 0,-1 3 0,1 1 0,-2 2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7.868"/>
    </inkml:context>
    <inkml:brush xml:id="br0">
      <inkml:brushProperty name="width" value="0.04286" units="cm"/>
      <inkml:brushProperty name="height" value="0.04286" units="cm"/>
    </inkml:brush>
  </inkml:definitions>
  <inkml:trace contextRef="#ctx0" brushRef="#br0">39 20 12287,'-5'-1'0,"0"-1"0,1-1 0,2-1 0,-3 3 0,0-2 0,1 2 0,1-2 0,2 2 0,-4 1 0,5 0 0,0 0 0,0 4 0,0 1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8.496"/>
    </inkml:context>
    <inkml:brush xml:id="br0">
      <inkml:brushProperty name="width" value="0.04286" units="cm"/>
      <inkml:brushProperty name="height" value="0.04286" units="cm"/>
    </inkml:brush>
  </inkml:definitions>
  <inkml:trace contextRef="#ctx0" brushRef="#br0">11 47 12287,'-6'1'0,"3"4"0,2 4 0,1 2 0,0 5 0,0 1 0,0 2 0,0 0 0,0-1 0,0-1 0,0 0 0,1-6 0,1 2 0,1-2 0,2-5 0,-2 0 0,3-2 0,3-5 0,1-7 0,-1-3 0,1-5 0,0 1 0,-1-2 0,2 0 0,2-1 0,-6-1 0,3 0 0,-1 2 0,-1 1 0,2 4 0,-2-1 0,0 3 0,-2 0 0,-2 1 0,1 2 0,-1 0 0,-1 5 0,-3-1 0,0 6 0,0-1 0,0 5 0,0 0 0,0-1 0,0 0 0,2 3 0,1 3 0,-1 3 0,3 4 0,1 0 0,-1 1 0,-2 3 0,3 3 0,-1 3 0,0 3 0,-3-1 0,3 4 0,-2-2 0,0-2 0,0-1 0,-3-3 0,0-3 0,0-5 0,0-3 0,-1-1 0,-1-4 0,-1-4 0,-1-4 0,0 0 0,-2-1 0,-3 1 0,0-2 0,-1 2 0,-1-1 0,-1-2 0,0 0 0,-4 0 0,-2 0 0,0 0 0,2-4 0,0 0 0,0-1 0,1-3 0,1 3 0,5-2 0,2 0 0,0-2 0,5 3 0,-1-1 0,2 0 0,1-2 0,4-4 0,4-1 0,2 0 0,3 0 0,1-2 0,-1 2 0,3 0 0,3 0 0,-3-2 0,0 3 0,1 1 0,1-2 0,-3 6 0,-2-2 0,-2-1 0,-2-4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8.851"/>
    </inkml:context>
    <inkml:brush xml:id="br0">
      <inkml:brushProperty name="width" value="0.04286" units="cm"/>
      <inkml:brushProperty name="height" value="0.04286" units="cm"/>
    </inkml:brush>
  </inkml:definitions>
  <inkml:trace contextRef="#ctx0" brushRef="#br0">107 10 12287,'-9'0'0,"-1"0"0,3 0 0,1 0 0,-2 0 0,0 4 0,-1 3 0,1 3 0,-2 2 0,6-1 0,-5 2 0,3-1 0,0 1 0,4-6 0,-1 3 0,2-2 0,2-3 0,2-2 0,3-3 0,3-4 0,1-5 0,0-3 0,-4-1 0,-1 4 0,1-1 0,-1 0 0,-3 1 0,1-1 0,0 2 0,0 1 0,-2-1 0,2 1 0,-1 3 0,1 1 0,3 1 0,2 4 0,0 1 0,-2 3 0,1 3 0,2 0 0,1 1 0,0 0 0,-4 1 0,1 0 0,0 2 0,2 4 0,0-2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9.292"/>
    </inkml:context>
    <inkml:brush xml:id="br0">
      <inkml:brushProperty name="width" value="0.04286" units="cm"/>
      <inkml:brushProperty name="height" value="0.04286" units="cm"/>
    </inkml:brush>
  </inkml:definitions>
  <inkml:trace contextRef="#ctx0" brushRef="#br0">34 49 12287,'-6'3'0,"-1"1"0,0-2 0,2-1 0,-2-1 0,5 0 0,2 1 0,6 1 0,3 1 0,4 0 0,1-3 0,2 0 0,4 0 0,1 4 0,3-1 0,2-1 0,2-1 0,0-1 0,6 0 0,2-1 0,1-2 0,4 1 0,5-4 0,0 1 0,-1 0 0,-9 1 0,7-2 0,-3-2 0,-4 0 0,-7 1 0,-2 2 0,-4 1 0,-5 2 0,-4-1 0,1 1 0,-1-1 0,-4 0 0,-4 3 0,-4 0 0,1 0 0,-6 0 0,-3 0 0,-3 1 0,-1 2 0,0 4 0,-3 1 0,2 2 0,-11-1 0,1 1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9.759"/>
    </inkml:context>
    <inkml:brush xml:id="br0">
      <inkml:brushProperty name="width" value="0.04286" units="cm"/>
      <inkml:brushProperty name="height" value="0.04286" units="cm"/>
    </inkml:brush>
  </inkml:definitions>
  <inkml:trace contextRef="#ctx0" brushRef="#br0">116 29 12287,'-9'0'0,"2"-3"0,1 0 0,-2 0 0,3-1 0,-2 1 0,6 0 0,0 2 0,3-3 0,7 3 0,0-2 0,4 2 0,2 1 0,0 3 0,2 2 0,-1 0 0,1 2 0,0 2 0,0 1 0,-2 0 0,-1 3 0,-1-2 0,-4 3 0,-2-1 0,0 0 0,-5 4 0,1-1 0,-3 3 0,-3 4 0,-2-3 0,-6 3 0,-1-4 0,-1-3 0,-4 3 0,1-4 0,-2 0 0,-2-3 0,1-2 0,0-3 0,-1-4 0,1-2 0,3-1 0,0 0 0,0-1 0,1-2 0,4-3 0,4-3 0,1-1 0,1 0 0,0 1 0,5-1 0,0 0 0,1 1 0,3-1 0,2-1 0,3-2 0,0 3 0,1-2 0,1 2 0,2 0 0,-3 6 0,4-6 0,-1 3 0,0 2 0,1-3 0,-2 5 0,2 0 0,1-2 0,-2 4 0,2-2 0,-1 2 0,-2 1 0,-2 0 0,4 0 0,1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0.417"/>
    </inkml:context>
    <inkml:brush xml:id="br0">
      <inkml:brushProperty name="width" value="0.04286" units="cm"/>
      <inkml:brushProperty name="height" value="0.04286" units="cm"/>
    </inkml:brush>
  </inkml:definitions>
  <inkml:trace contextRef="#ctx0" brushRef="#br0">146 194 12287,'6'-10'0,"1"1"0,-1-2 0,0-2 0,2 1 0,-2-3 0,0 0 0,0 0 0,-2 2 0,1-2 0,-1 1 0,-2 2 0,-2 2 0,-3 0 0,-3 0 0,-6 5 0,-1 2 0,1 2 0,2 1 0,-3 4 0,-1 2 0,-1 4 0,-3 3 0,3 3 0,0 6 0,1 1 0,3 2 0,0 0 0,1 0 0,2-1 0,1 0 0,3-4 0,4 2 0,0-1 0,0-9 0,1-4 0,2-2 0,4-4 0,1-1 0,2-1 0,0 0 0,-1 0 0,1-4 0,0-3 0,-1-1 0,1-2 0,0-1 0,-1-1 0,1-2 0,0-1 0,-2 4 0,0-2 0,-2 2 0,2 1 0,-4 1 0,0 0 0,0 3 0,-2 0 0,1 3 0,-2 3 0,-1 0 0,0 5 0,0 4 0,0 1 0,0-1 0,0 1 0,0 1 0,0 0 0,0 2 0,0-1 0,0-1 0,0-1 0,1-2 0,2-1 0,-1 1 0,5-2 0,0-1 0,-1-1 0,0-4 0,2 0 0,0 0 0,2 0 0,-1 0 0,0-4 0,-1-1 0,-2-2 0,2 1 0,-3 0 0,0-1 0,0 0 0,2 1 0,-6-4 0,3 6 0,-4 4 0,0 5 0,0 5 0,0 2 0,0 1 0,0-2 0,0 0 0,0-1 0,0 0 0,0-1 0,0 1 0,0 0 0,0-1 0,-4 1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10"/>
    </inkml:context>
    <inkml:brush xml:id="br0">
      <inkml:brushProperty name="width" value="0.08571" units="cm"/>
      <inkml:brushProperty name="height" value="0.08571" units="cm"/>
      <inkml:brushProperty name="color" value="#E71224"/>
    </inkml:brush>
  </inkml:definitions>
  <inkml:trace contextRef="#ctx0" brushRef="#br0">161 356 12287,'-6'35'0,"-1"-6"0,-2-3 0,0-2 0,5-5 0,-6 2 0,0-4 0,0-6 0,1-2 0,-3-5 0,10-4 0,-3-8 0,6-8 0,2 1 0,1-1 0,7-6 0,-4-3 0,4-2 0,2-4 0,-2 7 0,7-11 0,-4 1 0,0 2 0,3-1 0,1 2 0,-1 0 0,-3 0 0,1 5 0,2 2 0,1 0 0,-3 0 0,-5 10 0,-5 0 0,1 6 0,-4 3 0,4 12 0,-6 3 0,-1-1 0,-4 1 0,3-5 0,-2 5 0,1-5 0,-1 5 0,2-4 0,-4 4 0,2 2 0,-1 2 0,-3 2 0,1 0 0,0 5 0,4-3 0,-3 4 0,1-1 0,1 0 0,0 1 0,4-4 0,0 5 0,0 1 0,0-5 0,1 2 0,2-4 0,1-2 0,6 1 0,-5 0 0,3-2 0,2 2 0,-2-6 0,1-1 0,1-2 0,2-4 0,1 4 0,1-1 0,-1-3 0,0-1 0,1-2 0,-1 0 0,0 0 0</inkml:trace>
  <inkml:trace contextRef="#ctx0" brushRef="#br0" timeOffset="1">1 125 12287,'13'5'0,"1"0"0,-6 0 0,1-4 0,1 4 0,3-1 0,-5 3 0,2-4 0,0 2 0,2 0 0,1 3 0,0 2 0,1 4 0,-5-4 0,-2 1 0,1 0 0,-1 3 0,-4-4 0,3 1 0,-2 1 0,1 2 0,-1 1 0,-4 1 0,0 0 0,-6-2 0,-1 2 0</inkml:trace>
  <inkml:trace contextRef="#ctx0" brushRef="#br0" timeOffset="2">575 650 12287,'-7'3'0,"3"2"0,2-3 0,4 4 0,2-6 0,3 0 0,7 0 0,0 0 0,-2 0 0,2-1 0,-1-3 0,1-1 0,5-7 0,2 4 0</inkml:trace>
  <inkml:trace contextRef="#ctx0" brushRef="#br0" timeOffset="3">522 449 12287,'13'0'0,"-4"0"0,0 2 0,2 3 0,0-2 0,3 3 0,0 1 0,-2-5 0,1 4 0,-3 0 0,-1-1 0,-2 2 0,4-4 0,-2 3 0,-7 0 0,4-2 0,-1 2 0,-1 4 0,1-5 0,-5 4 0,-2 2 0,-2-2 0,1 5 0,-6-4 0,-1 4 0,-2 1 0,-2 1 0,1-2 0,-1 1 0,2-5 0,2 2 0,2-5 0,-3 2 0,4-6 0,-3 2 0,7-3 0,-2-2 0,5-2 0,1-1 0,2-4 0,1-2 0,6 4 0,-5-3 0,1-1 0,1 0 0,1 4 0,-2-4 0,0 1 0,0 0 0,4 3 0,-2-8 0,5 5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58.729"/>
    </inkml:context>
    <inkml:brush xml:id="br0">
      <inkml:brushProperty name="width" value="0.08571" units="cm"/>
      <inkml:brushProperty name="height" value="0.08571" units="cm"/>
      <inkml:brushProperty name="color" value="#00A0D7"/>
    </inkml:brush>
  </inkml:definitions>
  <inkml:trace contextRef="#ctx0" brushRef="#br0">1 0 12287,'0'13'0,"2"0"0,2 3 0,3 1 0,6 11 0,-4 5 0,-1 4 0,1 2 0,0 0 0,-5 1 0,3-1 0,-3 0 0,-2-2 0,-2-4 0,2-5 0,5 0 0,-5-12 0,5 3 0,-5-1 0,-2-1 0,8-6 0,3-2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0.884"/>
    </inkml:context>
    <inkml:brush xml:id="br0">
      <inkml:brushProperty name="width" value="0.04286" units="cm"/>
      <inkml:brushProperty name="height" value="0.04286" units="cm"/>
    </inkml:brush>
  </inkml:definitions>
  <inkml:trace contextRef="#ctx0" brushRef="#br0">30 20 12287,'-10'0'0,"2"-1"0,1-3 0,3 3 0,4-3 0,1 4 0,2 0 0,3-4 0,3-2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1.512"/>
    </inkml:context>
    <inkml:brush xml:id="br0">
      <inkml:brushProperty name="width" value="0.04286" units="cm"/>
      <inkml:brushProperty name="height" value="0.04286" units="cm"/>
    </inkml:brush>
  </inkml:definitions>
  <inkml:trace contextRef="#ctx0" brushRef="#br0">29 116 12287,'-3'-14'0,"0"-2"0,1-2 0,2 3 0,3 2 0,3 2 0,3 2 0,0 3 0,2 2 0,1 1 0,1 0 0,4-1 0,-1 5 0,2 3 0,2 2 0,-1 4 0,-1 2 0,0 3 0,-2 3 0,-7-3 0,2 7 0,-1 3 0,-3 2 0,-4 0 0,1 0 0,-3 2 0,-1 1 0,-1-2 0,-4 3 0,-3-3 0,-4-3 0,-5-3 0,2-1 0,-1-2 0,0-3 0,3-8 0,-2 1 0,0-4 0,0-3 0,0 0 0,-2-4 0,3-1 0,0-3 0,4-4 0,-3-2 0,2-2 0,1-1 0,4 2 0,1-2 0,0 1 0,3 3 0,1-1 0,1 0 0,1-1 0,2 1 0,3 4 0,3-1 0,2-2 0,2 1 0,-1 2 0,4 2 0,2-2 0,4 0 0,-2 1 0,3 2 0,-3 1 0,-1 1 0,2 2 0,-1 1 0,1 1 0,-3 3 0,-1-3 0,2 12 0,1-3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2.150"/>
    </inkml:context>
    <inkml:brush xml:id="br0">
      <inkml:brushProperty name="width" value="0.04286" units="cm"/>
      <inkml:brushProperty name="height" value="0.04286" units="cm"/>
    </inkml:brush>
  </inkml:definitions>
  <inkml:trace contextRef="#ctx0" brushRef="#br0">154 291 12287,'5'-5'0,"3"0"0,-4-5 0,1 1 0,2-2 0,-2-2 0,4-2 0,-3-4 0,3-2 0,-1 0 0,-1-2 0,0 1 0,-4 2 0,0 2 0,-2 2 0,-1-1 0,-1 4 0,-3 2 0,-2 4 0,-4-1 0,-2 5 0,-2 1 0,-1 1 0,3 5 0,-5 4 0,1 4 0,1 8 0,-3 1 0,3 7 0,-1 3 0,0 3 0,4-3 0,0 1 0,4-1 0,1 1 0,4-8 0,-2-1 0,0-3 0,3-6 0,4-2 0,3-4 0,0-1 0,2-4 0,2-3 0,1-3 0,0-4 0,3-1 0,-1-5 0,4-1 0,1-1 0,2-2 0,-3-2 0,-1 1 0,-1 1 0,-2 1 0,-2 0 0,0-3 0,-1 2 0,-3 1 0,-1 4 0,-3-1 0,2 3 0,-2 4 0,-5 3 0,2 3 0,-4 3 0,2 5 0,0 4 0,-1-1 0,1 6 0,0 0 0,1 1 0,1 1 0,1 0 0,0-2 0,0-1 0,0-4 0,1 1 0,2-2 0,4 2 0,-2-5 0,1 0 0,2-2 0,1-4 0,0-1 0,1-1 0,0-1 0,-1-2 0,1-3 0,0-4 0,-1-2 0,1-1 0,0-1 0,-2 2 0,0-1 0,-2 1 0,-4 2 0,3 0 0,-1 0 0,-3 4 0,2-1 0,-2 5 0,-1 0 0,0 9 0,0-1 0,0 8 0,0-1 0,0 0 0,0 1 0,0-3 0,0 3 0,0 1 0,0-3 0,0 1 0,0-2 0,0-1 0,3-1 0,1 1 0,-2 0 0,-1-1 0,-1-2 0,-1-1 0,-2 2 0,-3 0 0,-3 2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2.470"/>
    </inkml:context>
    <inkml:brush xml:id="br0">
      <inkml:brushProperty name="width" value="0.04286" units="cm"/>
      <inkml:brushProperty name="height" value="0.04286" units="cm"/>
    </inkml:brush>
  </inkml:definitions>
  <inkml:trace contextRef="#ctx0" brushRef="#br0">58 68 12287,'-14'3'0,"-1"1"0,0 2 0,5-4 0,7 2 0,6-4 0,2 0 0,6 0 0,2 0 0,3 0 0,4 0 0,2 0 0,5 0 0,4 0 0,0 0 0,5-1 0,1-1 0,4-1 0,-2-5 0,4 2 0,3-2 0,2 2 0,-7-3 0,2 4 0,-2-2 0,-2 1 0,-4 1 0,0-2 0,-5 3 0,-5 0 0,-12 2 0,3-1 0,-11 2 0,0 2 0,-13 1 0,-4 2 0,2 7 0,-4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5.377"/>
    </inkml:context>
    <inkml:brush xml:id="br0">
      <inkml:brushProperty name="width" value="0.04286" units="cm"/>
      <inkml:brushProperty name="height" value="0.04286" units="cm"/>
    </inkml:brush>
  </inkml:definitions>
  <inkml:trace contextRef="#ctx0" brushRef="#br0">68 68 12287,'-10'-1'0,"1"-3"0,-1 2 0,0-4 0,1-2 0,3 3 0,2 0 0,0 0 0,3 1 0,-2 1 0,1 1 0,4-4 0,1 2 0,2 0 0,5 1 0,1 0 0,1 1 0,0 1 0,4 1 0,0 1 0,-1 2 0,4 3 0,-4 3 0,1 1 0,0 0 0,-1 0 0,2 2 0,-2 2 0,-1 1 0,0-2 0,-3 4 0,0 3 0,-3 1 0,-5 6 0,0-1 0,-6 2 0,-3 1 0,-4 3 0,-2-1 0,-1-2 0,-3-2 0,5-6 0,-3 1 0,1-5 0,0-4 0,-1-6 0,1-1 0,-3-2 0,2-2 0,1-5 0,1-4 0,-1-1 0,5-3 0,-3-2 0,1-2 0,3 0 0,-1-3 0,0 3 0,1-1 0,4 0 0,1 3 0,0-2 0,-1 1 0,1 2 0,2 3 0,3 2 0,3-2 0,3 2 0,0 0 0,2 0 0,1 1 0,1 2 0,1-2 0,-2 3 0,2 0 0,1 2 0,-2 0 0,3-1 0,1-1 0,-3 0 0,-1 4 0,-3 1 0,0 1 0,-4 4 0,1-4 0,-1 0 0,4-3 0</inkml:trace>
  <inkml:trace contextRef="#ctx0" brushRef="#br0" timeOffset="434">290 174 12287,'11'0'0,"2"0"0,-1-1 0,4-1 0,2-1 0,4 0 0,-4 1 0,3 0 0,1-1 0,-2 1 0,-3 1 0,-2 1 0,-1 0 0,-2 0 0,-1 0 0,-1 0 0,-5 4 0,-3 1 0,-4 1 0,-1 3 0,-6 0 0,-2 3 0,1 0 0,-5-1 0,0 1 0,-2 2 0,1 1 0,0 1 0,-2 3 0,2-2 0,3-1 0,-1-1 0,1 1 0,2-3 0,4-2 0,-1-2 0,5 1 0,1 0 0,2-5 0,3-2 0,3-2 0,4-1 0,3 0 0,-2 0 0,2 0 0,-1 0 0,1 0 0,-2 0 0,4-1 0,-1-1 0,-2-1 0,2-2 0,-1 3 0,-1-1 0,-1 0 0,-2 2 0,1-2 0,-5 2 0,4 1 0,-8 5 0,3 5 0</inkml:trace>
  <inkml:trace contextRef="#ctx0" brushRef="#br0" timeOffset="646">648 406 12287,'0'10'0,"3"-1"0,0 1 0,-1 0 0,0-1 0,1 4 0,0 0 0,-1-1 0,-1-1 0,2-2 0,1 1 0,-2 0 0,-1-1 0,-1 1 0,0 0 0,0-1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6.782"/>
    </inkml:context>
    <inkml:brush xml:id="br0">
      <inkml:brushProperty name="width" value="0.04286" units="cm"/>
      <inkml:brushProperty name="height" value="0.04286" units="cm"/>
    </inkml:brush>
  </inkml:definitions>
  <inkml:trace contextRef="#ctx0" brushRef="#br0">49 618 12287,'-10'0'0,"0"0"0,1 0 0,2 0 0,1 0 0,4 0 0,-3 0 0,7 0 0,1 0 0,-1-1 0,4-2 0,1-6 0,2-6 0</inkml:trace>
  <inkml:trace contextRef="#ctx0" brushRef="#br0" timeOffset="474">290 126 12287,'0'-11'0,"0"-2"0,0-2 0,0 0 0,1 0 0,3 4 0,2 0 0,3 3 0,-3 1 0,1 0 0,1 2 0,4 0 0,-1 2 0,3 3 0,0 1 0,2 2 0,-1 4 0,1 5 0,1 2 0,1 1 0,1 1 0,-2 3 0,-2 1 0,-1 3 0,-1-2 0,-5 5 0,-1 1 0,-4 1 0,-2-1 0,-2 0 0,-2 1 0,-4-2 0,-6-1 0,-2-1 0,-1-5 0,0-1 0,0-4 0,-2-1 0,0-2 0,2-1 0,3-5 0,-2-2 0,0-2 0,0-1 0,4-1 0,-2-2 0,1-4 0,-1-1 0,6-3 0,-3-1 0,2-1 0,3 2 0,-3-3 0,5 1 0,1 1 0,1 1 0,1 2 0,1-1 0,1-1 0,1-2 0,6 5 0,0-4 0,2 1 0,1 4 0,2-3 0,0 4 0,1-3 0,2-1 0,2 4 0,-1 0 0,-1 1 0,-1 0 0,0 3 0,4-11 0,-1 2 0</inkml:trace>
  <inkml:trace contextRef="#ctx0" brushRef="#br0" timeOffset="909">609 58 12287,'10'0'0,"0"0"0,0 0 0,3 0 0,3-1 0,6-1 0,0-1 0,0 0 0,1 2 0,0 0 0,-2-1 0,0-1 0,-5 0 0,-1 3 0,-1 0 0,-1 0 0,-8 4 0,-3 2 0,-4 3 0,-4 2 0,-6 1 0,-2 2 0,-1 1 0,-1 1 0,-4 4 0,1 2 0,0 0 0,-1 4 0,2-4 0,1 1 0,1 1 0,4-4 0,-1 1 0,3-2 0,0-3 0,4-8 0,3 2 0,2-1 0,2-5 0,2-1 0,4-2 0,2-1 0,0 0 0,2 0 0,2 0 0,-1 0 0,3 0 0,0-1 0,0-2 0,-2 2 0,2-3 0,0 0 0,0 1 0,-6-1 0,3 2 0,0-2 0,-3 0 0,-3 1 0,-4 2 0,2-3 0,-8 4 0,-1 0 0</inkml:trace>
  <inkml:trace contextRef="#ctx0" brushRef="#br0" timeOffset="1167">1025 319 12287,'-4'6'0,"1"1"0,0-1 0,3 4 0,0 0 0,0-1 0,0 1 0,0 0 0,0-1 0,0 1 0,0 0 0,0-1 0,0 1 0,0 0 0,0-1 0,0-3 0,0-2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8.873"/>
    </inkml:context>
    <inkml:brush xml:id="br0">
      <inkml:brushProperty name="width" value="0.04286" units="cm"/>
      <inkml:brushProperty name="height" value="0.04286" units="cm"/>
    </inkml:brush>
  </inkml:definitions>
  <inkml:trace contextRef="#ctx0" brushRef="#br0">30 78 12287,'-5'-5'0,"0"0"0,0 1 0,-3 2 0,5-4 0,0 3 0,5 0 0,3 5 0,6 2 0,3-2 0,2-1 0,4 0 0,3 1 0,3 1 0,2-1 0,4-1 0,2-2 0,4-2 0,-1 1 0,7-3 0,1-1 0,3 1 0,-1-2 0,5-1 0,-4 0 0,-4 2 0,-8 3 0,3-3 0,-2 2 0,-4 2 0,-12 1 0,2 1 0,-4 0 0,-1 0 0,-2 0 0,0 0 0,-3 0 0,-4 0 0,-6 0 0,-6 0 0,-2 1 0,-5 2 0,-1 5 0,-2 3 0,-2 0 0,-8 3 0,-2-4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9.305"/>
    </inkml:context>
    <inkml:brush xml:id="br0">
      <inkml:brushProperty name="width" value="0.04286" units="cm"/>
      <inkml:brushProperty name="height" value="0.04286" units="cm"/>
    </inkml:brush>
  </inkml:definitions>
  <inkml:trace contextRef="#ctx0" brushRef="#br0">57 20 12287,'-9'-1'0,"3"-3"0,1 3 0,13-6 0,3 4 0,2 0 0,5 2 0,0 5 0,1 0 0,1 1 0,-1 3 0,0-2 0,1 3 0,-2 2 0,-2-1 0,1 5 0,-4 0 0,-1 2 0,-1 3 0,-6-3 0,-2 6 0,-2-3 0,-1-1 0,-4 2 0,-4 0 0,-2 1 0,-3-4 0,-4 1 0,2-5 0,-2 0 0,1-1 0,1-8 0,-2 4 0,1-4 0,-1-3 0,-1 0 0,-1-4 0,2 0 0,1-1 0,4-4 0,-1 0 0,4-1 0,2-2 0,0 0 0,4 1 0,-1-1 0,0 0 0,3 4 0,-1-1 0,4 0 0,3-2 0,5 0 0,0-1 0,-1 0 0,1 4 0,1-1 0,0 0 0,2-2 0,5 3 0,-3-1 0,1 1 0,0 1 0,0-1 0,2 4 0,-1-1 0,-1 1 0,1 1 0,2-4 0,0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0.067"/>
    </inkml:context>
    <inkml:brush xml:id="br0">
      <inkml:brushProperty name="width" value="0.04286" units="cm"/>
      <inkml:brushProperty name="height" value="0.04286" units="cm"/>
    </inkml:brush>
  </inkml:definitions>
  <inkml:trace contextRef="#ctx0" brushRef="#br0">97 203 12287,'10'0'0,"-3"0"0,-2-1 0,0-2 0,1-4 0,-3 2 0,3-2 0,2 0 0,-3-3 0,2-2 0,0-2 0,2-1 0,-3 3 0,0-4 0,-1 3 0,0 1 0,-3 1 0,2 1 0,-3 1 0,-1-1 0,-5 0 0,-1 2 0,-3 1 0,-1 3 0,-2 4 0,-1 1 0,1 2 0,-2 4 0,0 5 0,-1 2 0,-2 1 0,3 2 0,1 4 0,2 2 0,2-2 0,-1 0 0,2-3 0,1-1 0,4-1 0,2-4 0,1 1 0,0-1 0,0 1 0,1-6 0,2 2 0,4-4 0,1-3 0,-1-1 0,-1-1 0,2 0 0,0 0 0,2 0 0,-1-1 0,1-1 0,0-1 0,-4-5 0,1 3 0,0-3 0,2-1 0,0 1 0,0-5 0,-1 3 0,-2 0 0,-1 0 0,3 1 0,-3-1 0,0 0 0,1 1 0,-3-1 0,-1 0 0,1 4 0,0-1 0,-2 5 0,0-1 0,-4 6 0,1 4 0,0 1 0,2 2 0,0 0 0,0-1 0,0 1 0,0 0 0,0-1 0,0 2 0,0 2 0,4-6 0,0 3 0,0-1 0,1-1 0,2-1 0,-1-2 0,3-1 0,-2 1 0,-1-3 0,1 1 0,2-1 0,-1-2 0,0-3 0,3-4 0,-2 0 0,-3-1 0,1 2 0,-2 3 0,-1-3 0,0 2 0,-2 1 0,5 3 0,-4 0 0,4 0 0,-4 3 0,3 0 0,1 1 0,2-4 0,1 0 0,-1-1 0,-2-2 0,0 0 0,-4-4 0,2 0 0,1-1 0,-1-2 0,-3 3 0,1 1 0,-2-1 0,-1-2 0,0-1 0,0 1 0,-1 0 0,-2 3 0,1-2 0,-5 5 0,0 1 0,-2 1 0,0 2 0,-1 2 0,0 2 0,2 5 0,0 0 0,2-1 0,4-2 0,-2-1 0,3 2 0,1 0 0,0 2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0.400"/>
    </inkml:context>
    <inkml:brush xml:id="br0">
      <inkml:brushProperty name="width" value="0.04286" units="cm"/>
      <inkml:brushProperty name="height" value="0.04286" units="cm"/>
    </inkml:brush>
  </inkml:definitions>
  <inkml:trace contextRef="#ctx0" brushRef="#br0">11 1 12287,'0'5'0,"-5"4"0,0-4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58.970"/>
    </inkml:context>
    <inkml:brush xml:id="br0">
      <inkml:brushProperty name="width" value="0.08571" units="cm"/>
      <inkml:brushProperty name="height" value="0.08571" units="cm"/>
      <inkml:brushProperty name="color" value="#00A0D7"/>
    </inkml:brush>
  </inkml:definitions>
  <inkml:trace contextRef="#ctx0" brushRef="#br0">0 0 12287,'0'20'0,"0"-1"0,0 3 0,0 2 0,2 2 0,5-2 0,-5 4 0,5-1 0,-5-4 0,-2-1 0,0 4 0,0 1 0,0-4 0,0-7 0,0-3 0,0-9 0,0 14 0,0-8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1.108"/>
    </inkml:context>
    <inkml:brush xml:id="br0">
      <inkml:brushProperty name="width" value="0.04286" units="cm"/>
      <inkml:brushProperty name="height" value="0.04286" units="cm"/>
    </inkml:brush>
  </inkml:definitions>
  <inkml:trace contextRef="#ctx0" brushRef="#br0">77 97 12287,'0'-14'0,"0"0"0,0-2 0,0 3 0,0 2 0,5 1 0,1 2 0,3 1 0,1 3 0,2 4 0,2 0 0,1 0 0,-2 4 0,3 4 0,1 3 0,2 2 0,-3 0 0,-1 0 0,-1 3 0,-2 3 0,-2 0 0,-1 0 0,-3 2 0,-2 1 0,-3 0 0,-1 2 0,-1 2 0,-3 2 0,-2-4 0,-7 3 0,-3-4 0,-2-1 0,2-5 0,1 1 0,0-5 0,-1-2 0,4-8 0,-5 5 0,0-4 0,-1-1 0,3 0 0,1-3 0,1-1 0,0-2 0,0-2 0,4-5 0,-1 0 0,0 1 0,4-2 0,1-1 0,0-1 0,3 1 0,1 2 0,1 0 0,0 0 0,0 1 0,4-2 0,3 0 0,1-1 0,2 1 0,1 2 0,2-4 0,2 2 0,0 2 0,3 2 0,-3 2 0,1-1 0,0 1 0,1 2 0,4-2 0,-1 0 0,-2 3 0,1 1 0,2 1 0,2 0 0,-2 0 0,0 0 0,-2 0 0,0 4 0,1 2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1.855"/>
    </inkml:context>
    <inkml:brush xml:id="br0">
      <inkml:brushProperty name="width" value="0.04286" units="cm"/>
      <inkml:brushProperty name="height" value="0.04286" units="cm"/>
    </inkml:brush>
  </inkml:definitions>
  <inkml:trace contextRef="#ctx0" brushRef="#br0">117 223 12287,'10'0'0,"-1"-1"0,1-2 0,1-2 0,-1-2 0,2 0 0,0 0 0,-7 0 0,5-1 0,-1-3 0,-1 0 0,2 1 0,-2-1 0,0-1 0,-2-1 0,-3-1 0,0 2 0,-2 0 0,-1 0 0,0 1 0,0 1 0,-1 2 0,-2 1 0,-4-1 0,-5 2 0,-1 1 0,2 2 0,-3 2 0,0 1 0,0 0 0,0 0 0,-2 2 0,2 3 0,0 6 0,0 3 0,-2 0 0,3 4 0,0 4 0,-1 1 0,4 3 0,0 3 0,2-1 0,1-2 0,2-2 0,2-2 0,2-1 0,1-2 0,1-3 0,2-6 0,4 0 0,1-5 0,-1-2 0,-1-3 0,2 0 0,0 0 0,3-1 0,1-3 0,1-2 0,-1-3 0,-2-1 0,0-2 0,1-1 0,2 1 0,-3-2 0,3 0 0,-2-1 0,-1-2 0,-4 2 0,0 0 0,1 0 0,-2 0 0,3 3 0,-5-1 0,-1 2 0,-1 2 0,-1 3 0,0 3 0,0 6 0,0 4 0,0 5 0,0 2 0,0 1 0,0 1 0,0 2 0,0-1 0,0-1 0,0-3 0,0 3 0,0 0 0,0-1 0,4-1 0,2-4 0,0 0 0,1-1 0,-1 0 0,4-3 0,0-2 0,-1-3 0,1-1 0,1-1 0,1-3 0,-1 2 0,2-4 0,-2-3 0,-2-3 0,1 2 0,-1-3 0,-2 2 0,0 1 0,-4 2 0,2 0 0,0 2 0,-1 0 0,-1 0 0,-2 3 0,2 6 0,-2 3 0,-1 3 0,0 1 0,0-1 0,0 1 0,2 0 0,1-1 0,-1-2 0,4-2 0,2-1 0,0-1 0,2-7 0,0-2 0,-4 0 0,0 0 0,-1-1 0,0-2 0,-3-1 0,2 1 0,-3-1 0,-1 0 0,-1 2 0,-3 1 0,-2 4 0,1-1 0,-2 1 0,0 0 0,-2 2 0,-1 2 0,1 2 0,-1 1 0,0 1 0,1 1 0,0 1 0,2 0 0,0 0 0,1 2 0,-4 0 0,0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2.299"/>
    </inkml:context>
    <inkml:brush xml:id="br0">
      <inkml:brushProperty name="width" value="0.04286" units="cm"/>
      <inkml:brushProperty name="height" value="0.04286" units="cm"/>
    </inkml:brush>
  </inkml:definitions>
  <inkml:trace contextRef="#ctx0" brushRef="#br0">39 10 12287,'-10'0'0,"0"0"0,1 0 0,3 0 0,2 0 0,5 0 0,2 0 0,4 0 0,5 3 0,2 0 0,1-1 0,2 0 0,5-2 0,4 0 0,3 0 0,3 0 0,4 0 0,3 0 0,3 0 0,2 0 0,-4-4 0,8 1 0,0 0 0,-1-1 0,-5 2 0,-3-1 0,0 2 0,-2 1 0,-8 0 0,-3 0 0,-2 0 0,-2 0 0,-11 1 0,4 1 0,-2 2 0,-5 0 0,-5-1 0,-3-2 0,-3 2 0,-4-1 0,-1-2 0,-6-5 0,-1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2.784"/>
    </inkml:context>
    <inkml:brush xml:id="br0">
      <inkml:brushProperty name="width" value="0.04286" units="cm"/>
      <inkml:brushProperty name="height" value="0.04286" units="cm"/>
    </inkml:brush>
  </inkml:definitions>
  <inkml:trace contextRef="#ctx0" brushRef="#br0">107 49 12287,'0'-6'0,"0"-1"0,0 1 0,0-4 0,0 4 0,0-1 0,4 5 0,4-1 0,3 2 0,1 1 0,4 1 0,1 2 0,2 3 0,0 4 0,0 3 0,1 2 0,-1 0 0,-3 3 0,-1-2 0,-1 4 0,-2 2 0,-6-1 0,-2 1 0,-4 0 0,-4 0 0,-1-1 0,-6 1 0,-2-1 0,-3-2 0,-2 0 0,-1 0 0,-1-3 0,1-4 0,0-2 0,-1-3 0,1-3 0,0 0 0,-1-3 0,2 2 0,1-3 0,1-3 0,4-2 0,-1-5 0,2 1 0,2-1 0,2-1 0,2-1 0,1-1 0,1 2 0,2 0 0,2 1 0,3 1 0,2-1 0,3 0 0,1 1 0,3-1 0,3 0 0,0 1 0,0 0 0,1 2 0,1 0 0,1 2 0,1-3 0,-1 3 0,0 1 0,1-1 0,-2 3 0,-1-2 0,-1-2 0,0 0 0,4-4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3.284"/>
    </inkml:context>
    <inkml:brush xml:id="br0">
      <inkml:brushProperty name="width" value="0.04286" units="cm"/>
      <inkml:brushProperty name="height" value="0.04286" units="cm"/>
    </inkml:brush>
  </inkml:definitions>
  <inkml:trace contextRef="#ctx0" brushRef="#br0">1 29 12287,'0'10'0,"0"3"0,0-1 0,0 4 0,0 1 0,0 2 0,1 1 0,1 0 0,2 1 0,1-3 0,1-1 0,1 2 0,0-3 0,0-3 0,-1-6 0,0-2 0,2 0 0,-1-3 0,1-6 0,-2-5 0,2-3 0,-3-2 0,0 1 0,1-3 0,-1-2 0,-2 2 0,3 1 0,-2 1 0,-2 2 0,0 1 0,0 2 0,2-1 0,0 1 0,-1 3 0,-2 6 0,2 6 0,0 4 0,0 3 0,-1-1 0,3 3 0,1 0 0,-1 0 0,-2-2 0,4 2 0,-1-1 0,0-2 0,1-2 0,-3-1 0,2-3 0,-3-1 0,3-6 0,2-3 0,-3-2 0,1-7 0,-1-3 0,0-2 0,-1 2 0,1-1 0,0 0 0,1-1 0,-4-1 0,1 0 0,-1 2 0,1 1 0,-1 6 0,1-1 0,-1-1 0,1 1 0,-2 4 0,2 0 0,-2 5 0,3-1 0,0 5 0,1 1 0,-2 5 0,0-2 0,2 3 0,0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3.519"/>
    </inkml:context>
    <inkml:brush xml:id="br0">
      <inkml:brushProperty name="width" value="0.04286" units="cm"/>
      <inkml:brushProperty name="height" value="0.04286" units="cm"/>
    </inkml:brush>
  </inkml:definitions>
  <inkml:trace contextRef="#ctx0" brushRef="#br0">1 0 12287,'0'7'0,"0"-1"0,0 2 0,0-3 0,0 3 0,0 1 0,0 3 0,0 5 0,0-1 0,0 4 0,0 2 0,0-1 0,0 0 0,0-3 0,0-2 0,0-1 0,0 2 0,0-5 0,4-5 0,1-7 0,5-5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8:14.718"/>
    </inkml:context>
    <inkml:brush xml:id="br0">
      <inkml:brushProperty name="width" value="0.04286" units="cm"/>
      <inkml:brushProperty name="height" value="0.04286" units="cm"/>
    </inkml:brush>
  </inkml:definitions>
  <inkml:trace contextRef="#ctx0" brushRef="#br0">15 94 12287,'-3'-5'0,"1"0"0,-1 3 0,1-3 0,0 0 0,-1 1 0,3-1 0,0 2 0,0-1 0,0-1 0,1-2 0,2-1 0,1 4 0,3 1 0,0 0 0,0-2 0,3 2 0,-1 0 0,1 0 0,0 1 0,-1-1 0,2 1 0,1 0 0,-1 0 0,-2 1 0,3 1 0,-2 1 0,-1 2 0,0-2 0,-1 4 0,2 1 0,-1 0 0,-1 1 0,-1 1 0,-1 1 0,-1 1 0,2 2 0,-3 0 0,0 0 0,1 0 0,-3 0 0,0 3 0,-1 1 0,-1 1 0,0 0 0,0-1 0,-1 1 0,-1-1 0,0-1 0,-3-1 0,0-1 0,-2 2 0,3-5 0,-1 4 0,-1-3 0,0-2 0,-1 0 0,-1 0 0,1 0 0,0 1 0,0-4 0,0-1 0,-1-2 0,1-3 0,0 0 0,2 0 0,0 0 0,0 0 0,-2 0 0,0-1 0,0-1 0,0-1 0,0-3 0,2 1 0,0 0 0,1 1 0,-2-1 0,2-1 0,1 0 0,1-1 0,2 0 0,0-1 0,0 1 0,0 0 0,0 0 0,1-1 0,1 1 0,0 1 0,2 0 0,2 1 0,0 0 0,2 1 0,1 0 0,1 0 0,-1 0 0,1 1 0,0-1 0,-1 1 0,2 2 0,-3 0 0,4 1 0,0 0 0,3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4:12.2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21839 7050,'48'0,"11"0,-14 0,6 0,-5 0,3 0,1 0,1 0,0 0,1 0,9 0,2 0,5 0,-13 0,5 0,2 0,-2 0,-6 0,6-2,-4 0,4 1,-3 1,5 0,3 1,0-1,-2-2,-6-2,1-2,-2 0,0 0,-3 2,3 0,-2 2,0 0,3-2,5-2,4-1,1-1,-1 1,-4 0,-3 1,-3 1,-1 1,-1-1,-4-1,0 1,-1-1,1 1,3 0,1 0,-1 1,-1 0,5-1,-3 1,0-1,-1 1,-1-1,-1 1,-2 2,-1 0,2-1,-2-1,3-1,0 1,-4 0,-2 3,-3 1,4-1,5-2,6-2,-2 1,-6 0,5 1,-5 0,9 0,-4 0,-16 0,-5 1,13 2,15-4,2 3,-16-3,17 1,-33 2,9-3,-5 4,-10 0,7 0,-15 0,-4 0,3 0,-6-2,0-2,-8-1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4:14.1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21970 8770,'52'-1,"-1"-1,7 1,6 0,-13 1,5 0,4 0,4 0,-12 0,4 0,2 0,2 0,1 0,0 0,-1 0,0 0,0 0,-1 0,1 0,1 0,2 0,1 0,-7 0,2 0,0 0,2 0,0 0,1 0,1 0,1 0,1 0,-8 0,1 0,2 0,0 0,2 0,-1 0,1 0,-1 0,0 0,-1 0,-1 0,-1 0,8 0,-1 0,-2 0,-1 0,0 0,1 0,1 0,2 0,3 0,-10 0,3 0,1 0,2 0,1 0,0 0,1 0,-1 0,0 0,-1 0,-1 0,-2 0,-2 0,4 0,0 0,-2 0,-1 0,-1 0,-1 0,-1 0,0 0,0 0,-1 0,5 0,-3 0,-1 0,0 0,0 0,2 0,1 0,4 0,-6 0,3 0,3 0,1 0,2 0,1 0,-1 0,-2 0,-1 0,-3 0,-4 0,-4 0,10 0,-7 0,-3 0,-1 0,4 0,6 0,-9 0,4-1,4 1,2-1,1 0,2 1,0-1,-1 0,-1 0,-2-1,-3 1,3-1,-2 0,0 0,-1 0,-1 0,-1-1,-1 1,-2 0,-1 0,11 0,-5 0,-1 0,0 0,1-1,4 1,-3-1,4 0,3 0,0-1,-1 1,-3 0,-4 0,-7 1,5-1,-7 2,-3-1,1 0,3 0,-1 0,-1 0,-1-1,4 0,-3-1,-4 1,5 3,-8-1,6-6,-8 6,-30-5,-6-4,-5-5</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4:15.5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21688 11415,'51'-2,"0"1,-9-1,4 1,8 1,6 0,-1 0,-7 0,-1 0,7 0,-7 0,5 0,4 0,2 0,-1 0,-4 0,0 0,-2 0,-1 0,3 0,5 0,-8 0,4 0,2 0,3 0,2 0,0 0,-1 0,-1 0,-2 0,0 0,-1 0,-1 0,0 0,0 0,1 0,1 0,2 0,-3 0,2 0,1 0,1 0,1 0,0 0,0 0,-1 0,0 0,-2 0,2 0,-1 0,1 0,-1 0,-1 0,0 0,-1 0,-1 0,-2 0,8 0,-1 0,-2 0,-1 0,0 0,0 0,0 0,-1 0,1 0,-1 0,-1 0,0 0,-1 0,-1 0,3 0,-3 0,0 0,0 0,0 0,2 0,-4 0,-1 1,1-1,1 0,1 1,2-2,2 0,-2 0,4-2,2 1,2-1,0-1,-1 1,-1 0,-2 0,-4 0,0 1,-3 0,-2 0,-1 1,0-1,2 0,2-1,4 0,3 0,3 0,0-1,-1 0,-3 1,-4 0,-5 0,10-1,-8 0,-2 1,2 0,8 2,1 1,0 1,-4-2,-2 0,-3-1,5 0,-7 1,6-1,2 1,-3 0,-5 0,2 0,-6 1,4-1,8 0,7-1,-4 0,-11 1,-15 0,-3 2,21-1,-1 0,7 0,-28 0,-3 0,-14 0,-12 0,5 0,-4 0,12 0,-2 0,14 0,5 0,-4 0,10 0,-19 0,-5 0,-4 0,-8 0,5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59.164"/>
    </inkml:context>
    <inkml:brush xml:id="br0">
      <inkml:brushProperty name="width" value="0.08571" units="cm"/>
      <inkml:brushProperty name="height" value="0.08571" units="cm"/>
      <inkml:brushProperty name="color" value="#00A0D7"/>
    </inkml:brush>
  </inkml:definitions>
  <inkml:trace contextRef="#ctx0" brushRef="#br0">40 59 12287,'-14'0'0,"1"0"0,9-2 0,-2-5 0,3 5 0,12-7 0,4 9 0,5 0 0,1 0 0,1 0 0,-1 0 0,1 0 0,2 0 0,2 0 0,4 0 0,2 0 0,-3-6 0,3-1 0,1 3 0,-1 2 0,-6-7 0,4-2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4:19.1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13215 6047,'-36'-23,"-7"-14,13 14,2-4,0-2,-11-5,14 8,-1 1,-14-11,5-3,1 4,2-5,11 14,2-1,-6-15,-7-11,13 7,10 12,-5-12,14 17,-4 2,4 0,0 11,0-12,0 16,0-3,3 6,4 2,3-3,7 0,1 2,3-2,16-7,7 4,12-9,-24 13,1 0,23-9,-1 3,-1-2,-18 9,2 2,22-4,-22 5,-2 2,12 3,-5 0,-1 0,1 0,-6 0,-1 3,-4 1,-5 7,4 5,-3 1,5 7,-4-4,4 6,-4 2,0-2,15 22,-20-21,15 21,-11-6,-5-5,-9-7,-1 0,-1 5,-1 24,-7-24,0 11,-7-5,-5-8,-8 5,0-7,-7-7,3 3,0-4,-2 0,2 0,-4 0,-11 12,9-8,-14 8,11-6,-20 12,7-8,-8 8,-2-9,15-9,-14 1,-1-6,6-4,-2-3,-2 0,17-4,1 0,-21 1,0-2,17-3,2-1,-30 3,31-5,1 0,-19 0,-10 0,16 0,-2 0,29 0,-1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4:30.53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23777 8086,'0'40,"0"9,0-10,0 21,0 3,0-29,0 2,0 9,0-1,2-8,0 0,0 15,1-1,2-13,0 0,1 9,0-3,3 5,2-3,-4-24,-3-7,-2-2,-2-6</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4:33.4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25268 8241,'0'44,"0"-3,0-14,0 8,0-6,0 7,0-5,0 6,0-5,0 5,0-10,0 3,0-3,0 10,0-9,0-1,0-10,0-4,0 1,0-2,0-2,0-1</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4:36.4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9920 16540,'64'0,"-8"0,4 0,-3 0,-20 0,1 0,4 0,0 0,4 0,0 0,4 0,0 0,3-2,1-1,1 2,0 0,3-1,1-1,-1 0,1 1,-1 2,1-1,4-4,-1-1,-2 2,0 1,-16 1,1 0,-1-1,16-2,0 0,1 2,3-1,-11 1,3-1,-4 0,9-2,-1 1,-10 1,3 0,-5 0,4 1,-4 0,-1-2,-1 1,-11 3,2 0,24-5,-1-2,-26 5,1 0,6 0,5-1,-2 0,9-3,-3 1,-6 5,2 0,-1-3,3-1,-5 1,18-1,-17 2,5-1,-5 0,17-5,-11 6,4 0,3-2,-1 0,-17 3,1-1,15 0,3 0,-1-2,-2 1,-16 3,2 1,6-2,6 0,-4 1,-6 1,-2 0,17 0,-2 0,-17 0,-1 0,6 0,1 0,-3 0,2 0,-1 0,5 0,-3 0,10 0,-1 0,-6 0,2 0,-3 0,4 0,-1 0,8 0,-1 0,-3 0,2 0,-2 0,5 0,-3 0,5 0,0 0,-8 0,2 0,-3 0,3 0,-3 0,-1 0,0 0,1 0,3 0,-9 0,1 0,-3 0,-2 0,-1 0,22 0,-3 0,-1 0,-25 0,1 0,26 0,-24 0,-1 0,24 0,-16 0,-1 0,10 0,8 0,-24 2,-2 0,15-1,1 3,1 0,3-3,-16 1,1 0,-2 0,-2 0,18-1,-11 1,0 0,4-2,14 0,-23 0,3 0,-8 0,22 0,-19 0,14 0,-18 0,-1 0,0 0,-4 0,18 0,-19 0,37 0,-31 0,23 0,-17 0,4 0,6 0,-4 0,4 0,0 0,-4 0,-1 0,-2 0,-8 0,8 0,-13 0,0 0,-11 0,-4 0,3 0,-6 0,2 0,-3 0,-6-11,3 0,-6-26,0 23,0-11</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4:40.5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14472 16475,'39'0,"-3"0,-10 0,1 0,4 0,6 0,-5 0,24 0,-20 0,14 0,-23 0,-1 0,-4 0,-5 0,0 0,-3 0,-1 0,-3 0,-1 0,-1 0,1 0,3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4:46.7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16312 16518,'26'0,"-3"0,-14 0,-2 0,5 0,-3 0,0 0,2 0,-4 0,4 0,-2 0,0 0,2 0,-2 0,0 0,2 0,-2 0,0 0,2 0,-2 0,3 0,-3 0,3 0,-6 0,5 0,-1 0,-1 0,-1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5:10.14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14520 8059,'64'0,"-4"0,-22 0,-2 0,0 0,2 0,-1 0,-8 0,-4 0,-11 0,-1 0,-3-3,-2-3,2-7,-3-1,1-2,-7-3,2 1,-3-8,0 7,0-4,0 0,0-5,0-34,4 23,-2 4,1-1,9-22,-3 10,3-7,-5 28,1 0,-1 10,-3 0,-1 7,-3-3,0 4,0-1,0-2,-6 5,-5-6,-7 5,-14-12,8 7,-21-15,24 18,-14-6,21 15,-3-2,3 3,1 0,3 0,-2 3,-4 6,-4 7,-18 8,12-7,-9 4,7-7,5-2,-1 4,4-3,9 1,-6 4,8 0,-6-1,-1 9,1-7,-5 13,-7 10,12-2,-11 8,13 2,4-15,-1 20,9-26,-3 7,4-9,0-8,16 11,3-10,7-2,5 1,18 11,-16-12,2 1,2-1,-1-1,19 12,-19-14,0 0,8 6,-1-7,-7-2,-5-8,1 0,-12-10,-5 4,-12-4</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5:48.2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12832 6214,'43'0,"-1"0,-3 0,1 0,23 0,-19 0,5 0,-6 0,4 0,-3 0,5 0,1 0,-3 0,3 0,-3 0,10 0,-4 0,-12 0,-1 0,7 0,0 0,-5 0,-2 0,15 0,5 0,-33 0,-4 0,-3 0,-3 0,-3 3,-2-2,-6 1,0-2</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5:50.3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15544 6109,'-49'0,"0"0,7 0,-7 0,1 0,-4 0,0 0,1 0,-1 0,-3 0,1 0,-2 0,-3 0,-1 0,3 0,-2 0,-1 0,0 0,2 0,3 0,2 0,-1 0,0 0,-3 0,2 0,-3 0,0 0,-2 0,-1 0,0 0,2 0,-2 0,-1 0,0 0,1 0,1 0,2 0,-9 0,4 0,0 0,-1 0,-5 0,12 0,-3 0,-3 0,-2 0,1 0,2 0,2 0,4 0,-7 0,5 0,1 0,1 0,-1 0,-4 0,0 0,-1 0,3 0,2 0,1 0,2 0,2 0,2 0,-9 0,2 0,4 0,-6 0,0 0,4 0,-3 0,6 0,9 0,0 0,-9 0,-6 0,6 0,13 0,3 0,-7 0,1 0,-22 0,18 0,-5 0,20 0,-1-3,1 2,-30-3,12 4,9 0,0 0,-23 0,29 0,0 0,-23 0,15 0,0 0,-14 0,21 0,1 0,-8 0,19-3,2 0,11-1,0-2,4 3</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5:51.5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10735 8163,'58'1,"0"1,2 0,1-1,-3-1,1 0,-13 0,2 0,4 0,8 0,6 0,1 0,-2 0,-9 0,-2 0,1 0,3 0,2 0,4 0,1 0,-1 0,-3 0,0 0,-1 0,-2 0,1 0,1 0,1 0,-2 0,-1 0,2 0,-2 0,4 0,-11 0,5 0,1 0,-1 0,-4 0,10 0,-3 0,4 0,-10 0,3 0,3 0,-3 0,-5 0,8 0,-6 0,1 0,6 0,1 0,-3 0,-9 0,-3 0,2 0,4 0,0 0,3 0,-6 0,3 0,-1 0,-5 0,10 0,-1 0,6 0,6-1,-10 2,-23 1,-1 0,21 0,-3 1,-1 6,-7-4,-11 2,-1-3,-11 0,2 2,-3-5,-7 2,6-3,-11 0,2 0,-3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0:59.665"/>
    </inkml:context>
    <inkml:brush xml:id="br0">
      <inkml:brushProperty name="width" value="0.08571" units="cm"/>
      <inkml:brushProperty name="height" value="0.08571" units="cm"/>
      <inkml:brushProperty name="color" value="#00A0D7"/>
    </inkml:brush>
  </inkml:definitions>
  <inkml:trace contextRef="#ctx0" brushRef="#br0">138 334 12287,'19'0'0,"1"-2"0,-1-5 0,-6-2 0,0-6 0,0 2 0,-2-2 0,7-3 0,-7-1 0,2-1 0,0 1 0,-9-1 0,3 0 0,-3 1 0,3-1 0,-5 1 0,4-1 0,-4 0 0,-2 1 0,-6 6 0,-3 2 0,-2 2 0,-4 5 0,-2 2 0,-3 2 0,0 0 0,1 0 0,-1 0 0,1 2 0,-1 4 0,1 7 0,-1 11 0,0 3 0,1-1 0,-1 2 0,7-4 0,2 9 0,0 1 0,0 3 0,7-4 0,-3-2 0,5-1 0,2 1 0,0-5 0,2 2 0,3-2 0,1-2 0,10-13 0,-5 9 0,2-3 0,0 0 0,0 1 0,6-5 0,1-4 0,0-1 0,-1-5 0,1 3 0,1-4 0,6-2 0,-10 0 0,7-2 0,0-4 0,-2-8 0,2 4 0,-3-3 0,-1-3 0,13-10 0,-12-4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6:21.0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16463 8600,'44'0,"-4"0,3 0,-2 0,2 0,11 0,1 0,-3 0,2 0,-2 0,4 0,-2 0,-10 0,-1 0,2 0,15 0,3 0,0 0,-2 0,0 0,-3 0,-12 0,-1 0,4 0,8 0,6 0,0 0,-7 0,-9 0,-5 0,2 0,15 0,3 0,-5 0,0 0,-4 0,1 0,-1 0,-4 0,2 0,-2 0,4 0,-4 0,5 0,-2 0,13 0,0 0,-11 0,-4 0,-15 0,0 0,19 0,-2 0,2 0,-3 0,-19 0,-13 0,6 0,-11 0,1 0,-5 0,-1 0,-1 0,1 0,2 0,-5-9,-1 1,-5-7,0 7,0 3</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07.492"/>
    </inkml:context>
    <inkml:brush xml:id="br0">
      <inkml:brushProperty name="width" value="0.04286" units="cm"/>
      <inkml:brushProperty name="height" value="0.04286" units="cm"/>
      <inkml:brushProperty name="color" value="#E71224"/>
    </inkml:brush>
  </inkml:definitions>
  <inkml:trace contextRef="#ctx0" brushRef="#br0">396 711 12287,'13'-1'0,"1"-1"0,1-1 0,-4 0 0,3 0 0,-2-1 0,2-2 0,-2 1 0,-1-2 0,-1 0 0,3-2 0,-1-1 0,1 0 0,-3-5 0,1 3 0,0-2 0,0 1 0,-1 3 0,-2-1 0,-2 1 0,-1 0 0,1 1 0,1-2 0,-1 1 0,-1-1 0,-3 4 0,2-3 0,-2 0 0,1 2 0,0-1 0,-3 0 0,0 1 0,0-3 0,0 1 0,0-3 0,0 1 0,0-1 0,0 3 0,0-3 0,0 1 0,0 2 0,-3 2 0,0-1 0,1 1 0,-2 0 0,3 0 0,-2 0 0,-1 0 0,3 3 0,-2-1 0,-1 0 0,2 0 0,-2 0 0,0 0 0,1 4 0,0-4 0,2 3 0,-3-1 0,1 0 0,2-2 0,-2 1 0,0 0 0,0 0 0,1-1 0,-1-2 0,-1 0 0,0 0 0,-3 0 0,3 0 0,-2 0 0,0 0 0,-1 0 0,-2-3 0,-1 1 0,-1-1 0,-2-1 0,2 2 0,-2-2 0,-1 0 0,-2 2 0,2 1 0,0 2 0,-2 1 0,2 0 0,-1 1 0,-3-2 0,-1 2 0,1 2 0,3 2 0,0 1 0,-2 0 0,0 0 0,1 0 0,2 1 0,-1 2 0,1 2 0,-1 2 0,-1 1 0,0 1 0,0 2 0,5-2 0,1 2 0,-1-2 0,0 2 0,3-1 0,-1 3 0,1-1 0,1 1 0,1-4 0,-1 3 0,1 0 0,0 1 0,1 0 0,-2-1 0,1 0 0,0-2 0,2 1 0,-2 0 0,3 0 0,-1 1 0,3-3 0,-1 1 0,0 0 0,-1 1 0,2-2 0,-2 2 0,3-2 0,0-1 0,0 2 0,0 1 0,0 0 0,0 1 0,0-3 0,0 2 0,0 0 0,3 0 0,-2-1 0,3-1 0,-2 1 0,1 1 0,1 0 0,-2-3 0,4 0 0,-3 0 0,1 0 0,-1 0 0,-1 0 0,2-2 0,-2-1 0,0 1 0,2 1 0,-1 1 0,2 0 0,-1 1 0,-1-2 0,1-2 0,-3 2 0,5-1 0,-3 1 0,2 1 0,-1 0 0,3-1 0,-2-2 0,-2 3 0,2-3 0,0 2 0,1 0 0,-1-1 0,-2 0 0,1-2 0,1-1 0,-1 1 0,1-1 0,1-1 0,-1 1 0,2-1 0,0-1 0,1 1 0,1 1 0,2-1 0,-1-1 0,2-1 0,1 0 0,-1 0 0,-1 0 0,2 0 0,1 0 0,-2 0 0,4 0 0,-3 0 0,2 0 0,1 0 0,1 0 0,1 0 0,2 0 0,1 0 0,0 0 0,7 3 0,1 2 0</inkml:trace>
  <inkml:trace contextRef="#ctx0" brushRef="#br0" timeOffset="1166">178 235 12287,'-4'0'0,"-4"-3"0,4-1 0,-2 1 0,1-1 0,3 2 0,-1 2 0,4 0 0,1 1 0,4 1 0,1-1 0,2 3 0,1-2 0,0 1 0,2 2 0,-1-1 0,1 0 0,1-1 0,2 1 0,-2-2 0,0 0 0,1 0 0,-4 2 0,3-2 0,-1 1 0,-3 1 0,0-3 0,-1 2 0,0 1 0,0-3 0,-3 5 0,-2 0 0,-3 1 0,-4 2 0,-4 1 0,-5 1 0,1 3 0,-1-1 0,-2 0 0,0 1 0,-2 0 0,0 3 0,-1 1 0,0 0 0,6-3 0,-4 3 0,4-3 0,2-1 0,4-5 0,0 2 0,4-4 0,1-3 0,2 0 0,4-2 0,3-2 0,0 0 0,0 0 0,1 0 0,1-1 0,1 0 0,-1-2 0,1 0 0,0 3 0,0 0 0,0 0 0,-1-2 0,3-1 0,-1 0 0,1 0 0,-3 2 0,0-2 0,-1 1 0,-1-1 0,1 3 0,-1-3 0,0 2 0,0 1 0,0 0 0,0 0 0</inkml:trace>
  <inkml:trace contextRef="#ctx0" brushRef="#br0" timeOffset="1330">460 452 12287,'-8'0'0,"1"1"0,1 2 0,0 2 0,5 0 0,-2 0 0,2 2 0,1 0 0,0 4 0,0-1 0,0 0 0,0-1 0,3-1 0,0 0 0,1 0 0,-1 0 0,4 0 0,-3 0 0,4 1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1.533"/>
    </inkml:context>
    <inkml:brush xml:id="br0">
      <inkml:brushProperty name="width" value="0.04286" units="cm"/>
      <inkml:brushProperty name="height" value="0.04286" units="cm"/>
      <inkml:brushProperty name="color" value="#E71224"/>
    </inkml:brush>
  </inkml:definitions>
  <inkml:trace contextRef="#ctx0" brushRef="#br0">211 89 12287,'-4'-4'0,"0"0"0,-1 1 0,-2 1 0,2-3 0,-3 2 0,3 0 0,0 3 0,-2 0 0,0 0 0,-1 0 0,0 0 0,3 0 0,-1 0 0,0 0 0,-1 4 0,-1 1 0,0 2 0,0 1 0,0 3 0,0 1 0,-1-1 0,1 1 0,0 2 0,0-1 0,1 0 0,2 1 0,-2-1 0,2 3 0,0 1 0,-1-1 0,5-3 0,-2 0 0,2-1 0,1 1 0,0-3 0,0 4 0,0 0 0,0 1 0,0 2 0,1-1 0,1 0 0,0 0 0,5-3 0,-3 1 0,1 0 0,1 1 0,-1-1 0,3-2 0,0 0 0,0-2 0,0 2 0,1-2 0,1 0 0,1-1 0,1-1 0,-2 0 0,4 0 0,1 0 0,2-2 0,1-2 0,1 1 0,-1-1 0,2-2 0,-2 2 0,1-2 0,1 1 0,-3 1 0,2-3 0,-2 2 0,-1-1 0,-2 1 0,1 0 0,0-1 0,-1-1 0,0-1 0,2 0 0,-2 0 0,-1 0 0,-2 0 0,3 0 0,0 0 0,1 0 0,-1-1 0,-2-2 0,1-2 0,-1-2 0,1 1 0,0 1 0,-1-1 0,0-2 0,-3 0 0,4 0 0,-1-1 0,1-1 0,-3 2 0,1-1 0,-2-1 0,-1 1 0,0-1 0,0 0 0,0-1 0,0 1 0,-3 1 0,0 1 0,-1-1 0,1-1 0,-3 0 0,3-3 0,-2 1 0,-1-1 0,2 2 0,-1-1 0,-2-1 0,0 1 0,-1 1 0,0-1 0,0-1 0,0 0 0,0 4 0,0-2 0,-1 1 0,-1-1 0,0 0 0,-4-3 0,0 3 0,-1-1 0,2 2 0,-1-3 0,0 2 0,-1 1 0,1 0 0,1 0 0,-1 0 0,-1 0 0,1 1 0,1 1 0,-1 0 0,-2-1 0,3 1 0,0 0 0,-2 0 0,0 0 0,-1 3 0,0-1 0,0 0 0,0-1 0,-1 2 0,-2-1 0,-2 0 0,3 0 0,0-1 0,0 3 0,1 0 0,2 2 0,0 1 0,-2-1 0,0-1 0,-3 1 0,2 2 0,-1 0 0,-1 0 0,2 0 0,-2 0 0,-1 0 0,1 0 0,1 0 0,-1 0 0,-1 1 0,0 1 0,4-1 0,-2 2 0,1-2 0,-1-1 0,2 1 0,-2 0 0,3 2 0,-1-1 0,-1 1 0,-1 0 0,0 0 0,0 0 0,2-2 0,-2 3 0,1-1 0,-1-1 0,2 5 0,-1-3 0,0 1 0,-1 1 0,2-2 0,-2 3 0,2-2 0,1 1 0,0 1 0,1 1 0,1 0 0,0 1 0,2 0 0,-2 0 0,4 2 0,-3 7 0,1-1 0</inkml:trace>
  <inkml:trace contextRef="#ctx0" brushRef="#br0" timeOffset="1238">219 267 12287,'-8'-6'0,"0"1"0,0 2 0,-1-2 0,5 3 0,1-1 0,6 3 0,2 3 0,3 3 0,0 1 0,2 1 0,2 1 0,1 1 0,0 3 0,2 2 0,0 0 0,-2-2 0,0 0 0,4 3 0,-2-2 0,-2-1 0,2 1 0,-2 1 0,0-1 0,1 0 0,-3-3 0,1 1 0,0 0 0,-2-2 0,-1-2 0,-2-2 0,-1-1 0,-1-2 0,-3 0 0,2-3 0,-4-4 0,0 0 0</inkml:trace>
  <inkml:trace contextRef="#ctx0" brushRef="#br0" timeOffset="1480">420 267 12287,'-3'-8'0,"1"3"0,-3 2 0,2-1 0,0 3 0,3-2 0,0 6 0,-3 2 0,0 4 0,-2 1 0,-1 4 0,-1 1 0,-2 2 0,-1 2 0,-1 2 0,-2 0 0,1 0 0,1-1 0,-1 1 0,1-3 0,3 1 0,1-2 0,2-1 0,-2-6 0,5 0 0,0 0 0,1-1 0,1-3 0,0 0 0,7-4 0,2 1 0</inkml:trace>
  <inkml:trace contextRef="#ctx0" brushRef="#br0" timeOffset="1682">517 444 12287,'5'0'0,"-2"0"0,0 1 0,-1 2 0,1 1 0,-3 4 0,0 0 0,0 0 0,0 0 0,0 1 0,0-1 0,4 3 0,0 2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7.231"/>
    </inkml:context>
    <inkml:brush xml:id="br0">
      <inkml:brushProperty name="width" value="0.04286" units="cm"/>
      <inkml:brushProperty name="height" value="0.04286" units="cm"/>
      <inkml:brushProperty name="color" value="#33CCFF"/>
    </inkml:brush>
  </inkml:definitions>
  <inkml:trace contextRef="#ctx0" brushRef="#br0">161 89 12287,'-8'-4'0,"4"-1"0,0 3 0,1 0 0,2-2 0,-3 2 0,1 0 0,2-1 0,-3-1 0,4 0 0</inkml:trace>
  <inkml:trace contextRef="#ctx0" brushRef="#br0" timeOffset="929">32 154 12287,'-3'8'0,"1"-3"0,-3 1 0,2 0 0,1 1 0,-1 1 0,0 0 0,0 0 0,0 0 0,2 0 0,-2 0 0,2 0 0,1 1 0,0 1 0,0 1 0,0 0 0,0 0 0,0-2 0,0 3 0,0 0 0,0 1 0,0 0 0,1-1 0,1 1 0,0-1 0,4-1 0,-3 2 0,2-1 0,1 1 0,-1-3 0,0 1 0,1 0 0,1 0 0,0-1 0,0-2 0,2 1 0,0-1 0,1-3 0,0-1 0,0 1 0,0-1 0,3-1 0,-1 2 0,2-2 0,-1-1 0,1-1 0,2-1 0,0 0 0,0 0 0,0 0 0,-1 0 0,0 0 0,-2 0 0,0 0 0,3 0 0,-1 0 0,1 0 0,-4 0 0,4 0 0,-1 0 0,0 0 0,1-3 0,0 0 0,-1 1 0,1-2 0,-4 3 0,3-2 0,-2 0 0,0 0 0,-2-2 0,1 1 0,1 1 0,-1-1 0,-1-2 0,2 1 0,-2-3 0,-1 0 0,-1 0 0,-1 0 0,0-1 0,0-1 0,-2 0 0,-1-3 0,0 1 0,0-1 0,2 2 0,-3-1 0,1-1 0,-2 1 0,-2 4 0,1-2 0,1-1 0,-1-1 0,-1 2 0,-1-3 0,0 0 0,0 1 0,0 1 0,0-1 0,0 0 0,0 2 0,0 0 0,-1 1 0,-1-1 0,-1 1 0,-3 3 0,1-4 0,-3 1 0,0-1 0,0 1 0,0-1 0,0-1 0,-1 0 0,-1 3 0,0-1 0,0-1 0,0 1 0,0-2 0,-2 2 0,0 1 0,2 2 0,-2 1 0,1 0 0,-3 0 0,2-1 0,-1 3 0,1 1 0,-1-2 0,2 3 0,-1-2 0,-1 3 0,1 0 0,-2 0 0,-1 0 0,1 0 0,0 0 0,1 0 0,-2 2 0,0 2 0,2 0 0,2-1 0,-1 1 0,0 1 0,2-1 0,-2-1 0,2 2 0,0-1 0,1 1 0,1-1 0,0 2 0,0 0 0,0 0 0,-1-2 0,0 2 0,-1 0 0,0 1 0,3 1 0,-4 0 0,2 0 0,1 0 0,0 1 0,0-1 0,0 0 0,0 0 0,0 0 0,-1 0 0,-2 0 0,5 0 0,-2 0 0,1 0 0,3 0 0,-2 0 0,2-1 0,0 0 0,1-2 0,0 0 0,3 4 0,0-1 0,1 0 0,2 0 0,5 0 0,4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9.093"/>
    </inkml:context>
    <inkml:brush xml:id="br0">
      <inkml:brushProperty name="width" value="0.04286" units="cm"/>
      <inkml:brushProperty name="height" value="0.04286" units="cm"/>
      <inkml:brushProperty name="color" value="#33CCFF"/>
    </inkml:brush>
  </inkml:definitions>
  <inkml:trace contextRef="#ctx0" brushRef="#br0">9 9 12287,'-5'-4'0,"2"0"0</inkml:trace>
  <inkml:trace contextRef="#ctx0" brushRef="#br0" timeOffset="208">1 1 12287,'8'7'0,"-1"-1"0,-1 0 0,0 0 0,0 1 0,1 1 0,1 0 0,0 0 0,0 1 0,0-1 0,1 1 0,-1 1 0,0-1 0,-1 2 0,-1-2 0,-1-1 0,1 0 0,1 0 0,-1-1 0,0-1 0,-4 0 0,4-3 0,-4 3 0,1-5 0,-3 2 0,4-3 0,0 0 0</inkml:trace>
  <inkml:trace contextRef="#ctx0" brushRef="#br0" timeOffset="450">49 130 12287,'-8'13'0,"0"2"0,0-1 0,3-3 0,0 0 0,1-2 0,-1 2 0,3-2 0,0 2 0,1-2 0,1-4 0,1 0 0,1-2 0,3 0 0,3-3 0</inkml:trace>
  <inkml:trace contextRef="#ctx0" brushRef="#br0" timeOffset="805">194 227 12287,'9'1'0,"-1"0"0,0 2 0,-3 0 0,0-3 0,2-1 0,0-2 0,-2-1 0,1-5 0,-1-1 0,-1-1 0,3 0 0,-4 1 0,1-1 0,-1 1 0,0 1 0,-3 1 0,0 0 0,0 0 0,-1 3 0,-1 0 0,-4 2 0,-1 1 0,1 1 0,-1 1 0,-2 1 0,0 1 0,-1 3 0,1 3 0,-1 1 0,0 2 0,6-2 0,-4 1 0,1-1 0,3-1 0,-1 0 0,4 1 0,-2-1 0,0 0 0,3 0 0</inkml:trace>
  <inkml:trace contextRef="#ctx0" brushRef="#br0" timeOffset="1095">178 9 12287,'-8'8'0,"0"0"0,2 1 0,-1 2 0,-2 2 0,0 3 0,-4 1 0,1 1 0,-2 2 0,1 3 0,-1-1 0,-1 3 0,1-3 0,0-3 0,8-3 0,1-2 0,3-8 0,2 1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22.918"/>
    </inkml:context>
    <inkml:brush xml:id="br0">
      <inkml:brushProperty name="width" value="0.04286" units="cm"/>
      <inkml:brushProperty name="height" value="0.04286" units="cm"/>
      <inkml:brushProperty name="color" value="#33CCFF"/>
    </inkml:brush>
  </inkml:definitions>
  <inkml:trace contextRef="#ctx0" brushRef="#br0">41 186 12287,'-7'15'0,"0"0"0,2 1 0,2-3 0,-2 5 0,0 0 0,0-1 0,2 0 0,3-1 0,0 1 0,0 2 0,0 0 0,0 4 0,0-2 0,3 2 0,-1-4 0,3 0 0,2-2 0,0-1 0,1 0 0,0 0 0,1-2 0,2-1 0,-2-3 0,4 1 0,-1-2 0,1-1 0,0 0 0,3-1 0,-2-1 0,-1-4 0,4 2 0,1-1 0,1-2 0,1 0 0,-3-1 0,3 0 0,-1-1 0,3-1 0,-4 1 0,0-3 0,0 2 0,-1-1 0,1-3 0,-1 0 0,1-1 0,-1-1 0,-1-1 0,3-1 0,-2-1 0,-1 2 0,-3-1 0,0-1 0,-1-2 0,1-3 0,-3 0 0,3 1 0,-1 1 0,-2 0 0,0 1 0,-1-3 0,-1-1 0,2 1 0,-4 0 0,2 0 0,-2 1 0,-2 1 0,3-1 0,-5 3 0,0-2 0,-1 1 0,-1 2 0,0-2 0,0 1 0,0-1 0,-1 4 0,-2-3 0,-2 1 0,-2 0 0,-1-3 0,0 1 0,-1 0 0,-2 0 0,2 2 0,-2-2 0,1 2 0,0 1 0,0 1 0,-3 1 0,1 0 0,-1 0 0,2 0 0,-1 0 0,-1-1 0,1 1 0,-2 3 0,-1 1 0,1-1 0,0 1 0,4 1 0,-4-2 0,1 2 0,0 1 0,-2 1 0,2 1 0,1 0 0,1 0 0,-1 0 0,-1 1 0,0 1 0,-1 1 0,3 3 0,-1-1 0,-1 2 0,1 1 0,-2-2 0,-1-1 0,2 1 0,2 2 0,1 0 0,0 0 0,-1 0 0,-2 0 0,3 0 0,-1 0 0,2 0 0,1 0 0,0 0 0,0 0 0,0 0 0,0 0 0,3 0 0,0 0 0,1 1 0,-1-1 0,2 1 0,-4 0 0,0 2 0,1-1 0,0 0 0,-1 0 0,0 1 0,2 2 0,3-2 0,-1 1 0,3 0 0,0-2 0,0-1 0,3-2 0,3-2 0,4 2 0,3-2 0</inkml:trace>
  <inkml:trace contextRef="#ctx0" brushRef="#br0" timeOffset="710">234 234 12287,'13'0'0,"-2"0"0,-2 0 0,0 3 0,0-1 0,3 0 0,1-1 0,-4 2 0,2-1 0,-1 0 0,1-1 0,-1-1 0,2 0 0,0 1 0,-2 2 0,-4-2 0,-1 1 0,-3 0 0,0 1 0,-4 2 0,-3 2 0,-6 2 0,-2 1 0,-4 2 0,-1 0 0,0 2 0,-3 2 0,1 0 0,3 0 0,-1-2 0,3-2 0,1 1 0,0-1 0,4-2 0,-2 1 0,2-2 0,3-1 0,4 0 0,1 0 0,2-1 0,2-1 0,4-4 0,2-1 0,2-1 0,1 0 0,2 0 0,0 0 0,3-1 0,-2-1 0,-1 0 0,2-4 0,2 3 0,0-2 0,-2-1 0,-1 2 0,1-2 0,0 1 0,-2 0 0,-3-1 0,1 2 0,-2 1 0,-1-1 0,-3 2 0,0 1 0,-1-1 0,1-1 0,-3 0 0,1 1 0,1-1 0,-3 0 0,4 3 0,-1-3 0,-1 2 0,-1-3 0,1 1 0,-1 2 0,-2-2 0,-1 6 0,-1 2 0,1 0 0,-3 0 0,2 1 0,-1 2 0,-1 0 0,2 0 0,0 0 0,-1 0 0,3 0 0,1-1 0,2-2 0,2-2 0,2-6 0,2-3 0,1-3 0,1-2 0,-2-2 0,-3 1 0,1 1 0,-1-1 0,-2 0 0,1 3 0,-2-2 0,-1 1 0,-1 1 0,-2 2 0,-2 1 0,-2 3 0,-5 3 0,-1 0 0,1 0 0,-1 6 0,-1 2 0,0 2 0,1 2 0,0-3 0,4 1 0,1 0 0,0 1 0,4-2 0,-1 3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5.411"/>
    </inkml:context>
    <inkml:brush xml:id="br0">
      <inkml:brushProperty name="width" value="0.04286" units="cm"/>
      <inkml:brushProperty name="height" value="0.04286" units="cm"/>
      <inkml:brushProperty name="color" value="#FFC114"/>
    </inkml:brush>
  </inkml:definitions>
  <inkml:trace contextRef="#ctx0" brushRef="#br0">0 485 12287,'5'0'0,"0"0"0,1 0 0,-2 0 0,0 0 0,2 0 0,1 0 0,2 0 0,1 0 0,1 0 0,-1 0 0,1-1 0,0-1 0,0 0 0,-1-1 0,2 3 0,0 0 0,2 0 0,-2 0 0,0 0 0,0 0 0,2 0 0,-2 0 0,0 0 0,0 0 0,-1 0 0,0 0 0,-1 0 0,2 0 0,1 0 0,-1 0 0,-1 0 0,0 0 0,0 0 0,-1 0 0,2 0 0,1 0 0,0-3 0,1 2 0,1-1 0,0 1 0,2 1 0,-4-2 0,2-1 0,0 2 0,0 0 0,2-1 0,4-1 0,-1 2 0,-1 0 0,-3-2 0,3 1 0,-1 1 0,0 0 0,-1 1 0,1 0 0,1-1 0,-1-1 0,-2 1 0,1-2 0,-2 3 0,-1 0 0,0 0 0,1 0 0,-1 0 0,0 0 0,1 0 0,-1 0 0,0 0 0,1 0 0,0 0 0,0 0 0,1-1 0,0-2 0,-5 3 0,5-3 0,-1 2 0,0 1 0,-3 0 0,3 0 0,0-2 0,0 0 0,-1-1 0,1 3 0,0 0 0,-1 0 0,-4 0 0,5-1 0,-2 0 0,1-2 0,0 1 0,0 2 0,-1 0 0,1 0 0,-3 0 0,3 0 0,0 0 0,-1 0 0,-1 0 0,-1 0 0,0 0 0,1 0 0,-1-1 0,1 0 0,0-2 0,-2 2 0,2 0 0,-3 1 0,0 0 0,-1 0 0,0 0 0,1 0 0,0 0 0,0 0 0,0 1 0,0 0 0,3 2 0,-1-1 0,-1-2 0,0 0 0,-3 0 0,1 0 0,1 0 0,-1 0 0,0 1 0,0 0 0,2 2 0,-5-1 0,2-2 0,0 0 0,-1 0 0,1 0 0,0 0 0,0 0 0,1 0 0,-1 0 0,0 0 0,-3 0 0,-1 0 0,-3 0 0,0 0 0,-3 0 0,2 0 0,-2 0 0,3 0 0,0 0 0,-3 0 0,-1 0 0</inkml:trace>
  <inkml:trace contextRef="#ctx0" brushRef="#br0" timeOffset="1580">1539 370 12287,'4'0'0,"0"1"0,-4 1 0,0-1 0,0 2 0,2-2 0,1 1 0,1 0 0,-2 0 0,2-1 0,0 1 0,0 0 0,-1 1 0,2-1 0,0 0 0,2 3 0,0-2 0,0 0 0,0 1 0,0 0 0,0-1 0,0-1 0,1 1 0,-4-1 0,1 2 0,1-1 0,-3 0 0,0-1 0,0 0 0,-2 1 0,2-3 0,-3 0 0,0 0 0,-3 0 0,2 0 0,-3 0 0,2 0 0,-3 0 0,-1 2 0,-2 1 0,-1 1 0,0 2 0,-4 0 0,1 1 0,-2 0 0,-3 1 0,2-1 0,-2 0 0,2 0 0,1 0 0,2-2 0,3-1 0,1-1 0,4 0 0,2 0 0,4-3 0,2 4 0</inkml:trace>
  <inkml:trace contextRef="#ctx0" brushRef="#br0" timeOffset="2467">444 41 12287,'7'9'0,"1"2"0,-1 0 0,-3-2 0,-1 2 0,-1 1 0,1-1 0,-1-2 0,-2 2 0,0 0 0,0 1 0,0-6 0,0 1 0,0 0 0,1-4 0,1 2 0,0-4 0,3-1 0,-1-3 0,3-4 0,-2 0 0,0-1 0,0 0 0,2 0 0,0-2 0,-1 1 0,0 1 0,-2 1 0,-1 0 0,3 3 0,-1 2 0,1 1 0,1 2 0,0 1 0,-3 2 0,-1 3 0,0 1 0,-1 2 0,3-2 0,-3 1 0,1-1 0,0-1 0,-2 1 0,1-1 0,-1 0 0,2-3 0,2-2 0,-1-2 0,0-2 0,0-4 0,0-2 0,0 0 0,1-3 0,0 2 0,1-1 0,-1-2 0,1 3 0,-1-1 0,0 0 0,-1 1 0,0-2 0,-1 1 0,-1 1 0,1 0 0,-1 0 0,0-3 0,-1 4 0,-1 0 0,0 2 0,0 3 0,0 3 0,0 5 0,-3 1 0,-1 1 0</inkml:trace>
  <inkml:trace contextRef="#ctx0" brushRef="#br0" timeOffset="2634">723 191 12287,'0'7'0,"0"0"0,0 1 0,0-1 0,0 0 0,0 0 0,4 0 0,0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9.491"/>
    </inkml:context>
    <inkml:brush xml:id="br0">
      <inkml:brushProperty name="width" value="0.04286" units="cm"/>
      <inkml:brushProperty name="height" value="0.04286" units="cm"/>
      <inkml:brushProperty name="color" value="#FFC114"/>
    </inkml:brush>
  </inkml:definitions>
  <inkml:trace contextRef="#ctx0" brushRef="#br0">1089 87 12287,'4'-3'0,"2"-1"0,-4-4 0,0 1 0,1 0 0,-1 2 0,2 1 0,0-1 0,0 1 0,-2-3 0,1 6 0,-3-4 0,0 4 0,-1 1 0,-1 4 0,-2 3 0,-4 1 0,1 1 0,-3 3 0,1 0 0,-3 1 0,0 3 0,-2-1 0,0 3 0,-1 1 0,-2 2 0,-2 0 0,0 4 0,-2 1 0,-2 2 0,-2 1 0,1 0 0,-1 0 0,-1 1 0,-2-2 0,3-2 0,-3 1 0,0-1 0,0 1 0,-1 0 0,1 4 0,-2 3 0,-1 2 0,1-2 0,-2-2 0,1 1 0,1 0 0,2-6 0,-3-1 0,2-1 0,0 1 0,0-2 0,1 7 0,-1-1 0,1-1 0,-1 1 0,2-1 0,1-1 0,3-3 0,5-6 0,-1 0 0,3-4 0,2-3 0,5-2 0,2-3 0,0-2 0,1 0 0,2-4 0,1 3 0,4-5 0,2-2 0,5-2 0,5-4 0,5-5 0,7-8 0,0-3 0</inkml:trace>
  <inkml:trace contextRef="#ctx0" brushRef="#br0" timeOffset="587">982 80 12287,'10'-4'0,"-1"3"0,2-3 0,0 0 0,0 0 0,2-1 0,3-2 0,0 0 0,0 0 0,-1 0 0,-1 2 0,-2 1 0,-3 0 0,-1 0 0,0 1 0,-1-1 0,-3 2 0,1 0 0,-3 1 0,1 2 0,-4 0 0,-1 2 0,1 2 0,-1 0 0,0 1 0,0 1 0,0 3 0,-2 0 0,0 1 0,0 2 0,2 1 0,-2 0 0,0 0 0,0 1 0,1 0 0,0 1 0,-1 1 0,3 1 0,0-2 0,1 1 0,3-2 0,1-1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1.483"/>
    </inkml:context>
    <inkml:brush xml:id="br0">
      <inkml:brushProperty name="width" value="0.04286" units="cm"/>
      <inkml:brushProperty name="height" value="0.04286" units="cm"/>
      <inkml:brushProperty name="color" value="#FFC114"/>
    </inkml:brush>
  </inkml:definitions>
  <inkml:trace contextRef="#ctx0" brushRef="#br0">29 121 12287,'-1'-5'0,"-1"1"0,-3-2 0,2 2 0,0-1 0,0 3 0,1-3 0,-2 3 0,2-3 0,1 2 0,-1-1 0,1 1 0,1-1 0,0 2 0,0-2 0,0 2 0,0 1 0,0-2 0,0 6 0,0 2 0,0 1 0,0 0 0,0 0 0,0 2 0,0 0 0,0 1 0,0-1 0,0 2 0,0-1 0,0 1 0,0 0 0,0 1 0,0-1 0,0 3 0,0-2 0,1 0 0,1-2 0,-1-1 0,1 0 0,-1-1 0,2-1 0,2-1 0,-1-2 0,0-5 0,0-2 0,0-3 0,1-5 0,2 1 0,0-1 0,0 0 0,1 0 0,-1-1 0,-1 1 0,-1 2 0,1 2 0,-2-2 0,0-2 0,2 4 0,-4 1 0,0 5 0,-2-1 0,0 6 0,0 2 0,0 1 0,1 1 0,1 0 0,0 0 0,1 1 0,-1-1 0,0 0 0,0 0 0,1 0 0,0 0 0,1-2 0,-1 0 0,2 0 0,-3 2 0,3-3 0,-1-2 0,4-4 0,-4-3 0,1-4 0,0 0 0,-1 0 0,1-2 0,-1 0 0,0-1 0,1 0 0,-1 1 0,0-2 0,0 1 0,0-1 0,-2 2 0,0 0 0,0 1 0,0 1 0,-1 1 0,1 1 0,-1 0 0,-1 2 0,0 0 0,0 4 0,0-2 0,0 6 0,0 1 0,0 3 0,0 3 0,0 1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4.104"/>
    </inkml:context>
    <inkml:brush xml:id="br0">
      <inkml:brushProperty name="width" value="0.04286" units="cm"/>
      <inkml:brushProperty name="height" value="0.04286" units="cm"/>
      <inkml:brushProperty name="color" value="#FFC114"/>
    </inkml:brush>
  </inkml:definitions>
  <inkml:trace contextRef="#ctx0" brushRef="#br0">29 115 12287,'5'0'0,"-1"0"0,-2 0 0,4 0 0,-2 0 0</inkml:trace>
  <inkml:trace contextRef="#ctx0" brushRef="#br0" timeOffset="1542">36 94 12287,'0'5'0,"0"-1"0,0 2 0,0 0 0,0 1 0,0-3 0,0 0 0,1-4 0,1 0 0,-1-1 0,2-2 0,0-1 0,-1 0 0,2-1 0,-1-1 0,2 2 0,-2 0 0,0-2 0,0 0 0,1 1 0,-3 0 0,2-1 0,1 0 0,-1-1 0,1 0 0,-1 0 0,-1 2 0,-2 0 0,0 0 0,0 1 0,-1 0 0,-1 0 0,1 1 0,-2 2 0,0-2 0,1 1 0,-2 2 0,0-1 0,-2-1 0,1 0 0,3 0 0,-3 2 0,-1 0 0,3 0 0,-2 0 0,2 0 0,-1 0 0,0 0 0,-2 2 0,1 0 0,3 4 0,-3-1 0,4 1 0,-3 1 0,1 0 0,2 1 0,-1-1 0,1 0 0,1 0 0,0 0 0,0 0 0,0 1 0,0-4 0,0 1 0,0 1 0,0 0 0,1 0 0,1 0 0,0-1 0,1-4 0,-1 3 0,0-1 0,1-2 0,0 3 0,1-1 0,0 0 0,1-3 0,1 0 0,-2 0 0,1 0 0,0 0 0,-1-1 0,0-1 0,-1-3 0,3 2 0,-2-7 0,3 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00.008"/>
    </inkml:context>
    <inkml:brush xml:id="br0">
      <inkml:brushProperty name="width" value="0.08571" units="cm"/>
      <inkml:brushProperty name="height" value="0.08571" units="cm"/>
      <inkml:brushProperty name="color" value="#00A0D7"/>
    </inkml:brush>
  </inkml:definitions>
  <inkml:trace contextRef="#ctx0" brushRef="#br0">0 20 12287,'13'0'0,"0"0"0,3 0 0,-5 0 0,2 0 0,2 0 0,2 0 0,3 0 0,-1 0 0,1 0 0,0-9 0,-1-2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5.647"/>
    </inkml:context>
    <inkml:brush xml:id="br0">
      <inkml:brushProperty name="width" value="0.04286" units="cm"/>
      <inkml:brushProperty name="height" value="0.04286" units="cm"/>
    </inkml:brush>
  </inkml:definitions>
  <inkml:trace contextRef="#ctx0" brushRef="#br0">32 11 12287,'-9'-1'0,"0"-2"0,3 0 0,3-1 0,-1 4 0,4 2 0,1 1 0,2 4 0,3 2 0,3 3 0,-1 1 0,-1 1 0,0 1 0,4-2 0,0 2 0,3 1 0,-2 1 0,3 3 0,0-1 0,3-2 0,-2-3 0,1 4 0,2-1 0,1-1 0,-3 3 0,-1-5 0,1-1 0,-1-2 0,-3 0 0,1-2 0,-3-1 0,0-1 0,-4-5 0,0 2 0,-5-3 0,3-1 0,-9-5 0,1-2 0,-5-2 0,6-1 0,-2-1 0</inkml:trace>
  <inkml:trace contextRef="#ctx0" brushRef="#br0" timeOffset="260">325 53 12287,'-7'4'0,"0"3"0,0 4 0,-5 3 0,-2 4 0,-3 6 0,-6 2 0,-3 6 0,1-1 0,-1 0 0,2-3 0,4-1 0,2-1 0,4-3 0,3-2 0,1-4 0,3-3 0,4-2 0,2-5 0,2 0 0,2 1 0,3-3 0,5-1 0</inkml:trace>
  <inkml:trace contextRef="#ctx0" brushRef="#br0" timeOffset="713">398 335 12287,'0'7'0,"0"0"0,0 1 0,0 2 0,0 3 0,0 1 0,0-3 0,0-4 0,1 1 0,3 1 0,-2-2 0,5-1 0,1-1 0,1-3 0,-2-1 0,0-1 0,2 0 0,0 0 0,1-6 0,0-3 0,-2-5 0,-1-2 0,-2 2 0,2-2 0,-3-1 0,-3 1 0,-1 3 0,0-1 0,-1 4 0,-3 3 0,-1-1 0,-6 4 0,1 1 0,-1-2 0,1 4 0,-1-1 0,0 3 0,-3 2 0,6 6 0,-3-3 0,2 5 0,0 3 0,3 2 0,1 5 0</inkml:trace>
  <inkml:trace contextRef="#ctx0" brushRef="#br0" timeOffset="1010">754 231 12287,'10'0'0,"-3"0"0,0 0 0,1 1 0,2 2 0,0-2 0,2 3 0,0-3 0,2-1 0,4 0 0,-4 0 0,-1 0 0,-2 0 0,4 0 0,2 0 0</inkml:trace>
  <inkml:trace contextRef="#ctx0" brushRef="#br0" timeOffset="1153">764 335 12287,'11'0'0,"-1"0"0,2 0 0,2 0 0,3 0 0,3-4 0,1-2 0</inkml:trace>
  <inkml:trace contextRef="#ctx0" brushRef="#br0" timeOffset="1895">1151 84 12287,'11'1'0,"-1"3"0,2-3 0,1 2 0,2-1 0,1-2 0,-2 3 0,3 1 0,2-2 0,1-1 0,-4 3 0,-2 0 0,-3 1 0,0-1 0,-2 1 0,-2-1 0,-3 3 0,-3 2 0,-2-1 0,-3 1 0,-4 3 0,-5 0 0,1 3 0,-5-1 0,1 0 0,0 1 0,-1-3 0,0 4 0,2-4 0,0-2 0,5-2 0,-1 2 0,0 0 0,3-3 0,1 2 0,0-2 0,4 2 0,2-2 0,1 0 0,0 1 0,0-2 0,1 0 0,2-2 0,3 3 0,5-2 0,-1 1 0,4-4 0,0 2 0,0-3 0,1-1 0,-1 0 0,6 0 0,2 0 0,0 0 0,-2 0 0,-2-1 0,2-2 0,-1 0 0,-4-2 0,1 3 0,-1-2 0,-2 2 0,-2 1 0,0 0 0,-1-3 0,-3 3 0,0-2 0,-3-3 0,3-1 0,-5 1 0,2-1 0,-3 5 0,-2-3 0,-2 6 0,0 3 0,-2 2 0,3 4 0,-2 0 0,2 1 0,1 1 0,1 0 0,0 2 0,0-1 0,0-1 0,0-2 0,0 1 0,5-6 0,1-1 0,4-3 0,0-1 0,1-5 0,-2-3 0,-1-3 0,-1-3 0,-1-5 0,1 3 0,-2 0 0,-1 2 0,-3 2 0,2 2 0,-4-1 0,-3 1 0,-5 4 0,-1 2 0,-2 3 0,-1 1 0,0 1 0,0 3 0,-1 2 0,2-1 0,0 5 0,3-3 0,0 2 0,3 1 0,3 1 0,-1 4 0,4 1 0</inkml:trace>
  <inkml:trace contextRef="#ctx0" brushRef="#br0" timeOffset="2188">1810 199 12287,'11'0'0,"0"0"0,2 0 0,3 0 0,4 0 0,-1 0 0,6 0 0,0 0 0,-1 0 0,-3 4 0,-5-1 0,-1-1 0,-1 4 0,-3 0 0</inkml:trace>
  <inkml:trace contextRef="#ctx0" brushRef="#br0" timeOffset="2344">1810 356 12287,'7'0'0,"1"0"0,4 0 0,4 0 0,4-1 0,1-1 0,1-2 0,2 2 0,-2 1 0,9-4 0,-5-1 0</inkml:trace>
  <inkml:trace contextRef="#ctx0" brushRef="#br0" timeOffset="2603">2344 84 12287,'0'-6'0,"1"2"0,1 5 0,2 3 0,-2 7 0,0 1 0,1 5 0,1 3 0,2 3 0,-4 4 0,3 4 0,0 0 0,-4 6 0,4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9.807"/>
    </inkml:context>
    <inkml:brush xml:id="br0">
      <inkml:brushProperty name="width" value="0.04286" units="cm"/>
      <inkml:brushProperty name="height" value="0.04286" units="cm"/>
    </inkml:brush>
  </inkml:definitions>
  <inkml:trace contextRef="#ctx0" brushRef="#br0">1 185 12287,'0'20'0,"3"-2"0,2-1 0,-1 1 0,1-2 0,3-1 0,-1-6 0,1 0 0,-1-2 0,3-5 0,-3 0 0,2-4 0,1-4 0,1-6 0,-1 0 0,1-2 0,-1-4 0,-1 4 0,0 0 0,-2-1 0,-4 4 0,3-3 0,-1 2 0,-2 2 0,-3-1 0,1 5 0,1 5 0,2 7 0,1 2 0,-3 8 0,3 1 0,0-1 0,1 1 0,2 4 0,-1-1 0,1-3 0,2-1 0,-1-6 0,-1 1 0,-1-1 0,0-4 0,4-4 0,-1-4 0,1-5 0,-5-7 0,1-4 0,0-1 0,-1-2 0,2 0 0,-3 0 0,0 0 0,-1 0 0,0 2 0,-4 1 0,0-2 0,0 2 0,0 2 0,0 0 0,0 1 0,0 2 0,-4 2 0,0 0 0,-2 1 0,4 4 0,-3 6 0,5 6 0,0 4 0</inkml:trace>
  <inkml:trace contextRef="#ctx0" brushRef="#br0" timeOffset="271">377 289 12287,'0'11'0,"0"-1"0,1-1 0,2-1 0,0-1 0,2-3 0,-2 2 0,4-2 0,-1 0 0,1-5 0,0-3 0,-1-3 0,3-2 0,-3-1 0,1-1 0,0 1 0,-5-1 0,2 1 0,-3-1 0,-1 1 0,0-1 0,0 1 0,-1 1 0,-3 2 0,2 2 0,-5 5 0,-1 0 0,0 5 0,0 2 0,1 2 0,3 1 0,-3 1 0,5-1 0,-3 1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36.118"/>
    </inkml:context>
    <inkml:brush xml:id="br0">
      <inkml:brushProperty name="width" value="0.04286" units="cm"/>
      <inkml:brushProperty name="height" value="0.04286" units="cm"/>
    </inkml:brush>
  </inkml:definitions>
  <inkml:trace contextRef="#ctx0" brushRef="#br0">53 283 12287,'0'6'0,"-1"3"0,-3-2 0,2 3 0,-5 0 0,-1 0 0,-6 10 0,-3 2 0</inkml:trace>
  <inkml:trace contextRef="#ctx0" brushRef="#br0" timeOffset="680">356 126 12287,'0'11'0,"4"-1"0,-1 1 0,-1-1 0,0 1 0,-2-1 0,3 4 0,1 0 0,-2-1 0,-1-2 0,0 0 0,2-1 0,0 1 0,2-6 0,-2-1 0,-1-3 0,4-2 0,0-4 0,0-5 0,1-2 0,2-5 0,-1-1 0,-1 2 0,0 0 0,4 3 0,-2-1 0,-2 1 0,-1 5 0,-3 2 0,4 2 0,-1 0 0,1 5 0,0 3 0,-1 3 0,0 6 0,-4 2 0,1 1 0,4 0 0,-3 2 0,-1-3 0,2 0 0,-3-7 0,4 3 0,0-3 0,0-3 0,-3 0 0,3-6 0,0-1 0,0-2 0,1-7 0,2 0 0,-1-1 0,-1 1 0,-3-3 0,1 0 0,1 0 0,0-1 0,-2 3 0,1-2 0,0 3 0,-3 0 0,3 0 0,-2-3 0,0-4 0,-2 3 0,-1 1 0,0 3 0,0 0 0,0 1 0,0-1 0,0 5 0,0 2 0</inkml:trace>
  <inkml:trace contextRef="#ctx0" brushRef="#br0" timeOffset="1013">806 179 12287,'9'6'0,"-1"1"0,-1 2 0,-4-4 0,0 2 0,-6 0 0,-4 4 0,-3-1 0,1-3 0,1-1 0,1-1 0,0 2 0,-3-4 0,4 1 0,2-4 0,8 0 0,2 0 0,5 0 0,3 0 0,-2-1 0,2-2 0,-3 0 0,0 0 0,0 1 0,2 0 0,1-2 0,5-4 0,-3 2 0</inkml:trace>
  <inkml:trace contextRef="#ctx0" brushRef="#br0" timeOffset="1182">1182 105 12287,'0'0'0</inkml:trace>
  <inkml:trace contextRef="#ctx0" brushRef="#br0" timeOffset="1308">1182 179 12287,'0'0'0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802"/>
    </inkml:context>
    <inkml:brush xml:id="br0">
      <inkml:brushProperty name="width" value="0.04286" units="cm"/>
      <inkml:brushProperty name="height" value="0.04286" units="cm"/>
    </inkml:brush>
  </inkml:definitions>
  <inkml:trace contextRef="#ctx0" brushRef="#br0">1 11 12287,'0'-10'0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924"/>
    </inkml:context>
    <inkml:brush xml:id="br0">
      <inkml:brushProperty name="width" value="0.04286" units="cm"/>
      <inkml:brushProperty name="height" value="0.04286" units="cm"/>
    </inkml:brush>
  </inkml:definitions>
  <inkml:trace contextRef="#ctx0" brushRef="#br0">21 1 12287,'0'17'0,"0"0"0,0 2 0,0 1 0,0 1 0,0 0 0,-1 1 0,-3 2 0,3-2 0,-2 3 0,-3 1 0,0 1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5.024"/>
    </inkml:context>
    <inkml:brush xml:id="br0">
      <inkml:brushProperty name="width" value="0.04286" units="cm"/>
      <inkml:brushProperty name="height" value="0.04286" units="cm"/>
    </inkml:brush>
  </inkml:definitions>
  <inkml:trace contextRef="#ctx0" brushRef="#br0">11 84 12287,'-4'-10'0,"1"-1"0,0 1 0,2 0 0,1-1 0,0-4 0,0-1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59.355"/>
    </inkml:context>
    <inkml:brush xml:id="br0">
      <inkml:brushProperty name="width" value="0.04286" units="cm"/>
      <inkml:brushProperty name="height" value="0.04286" units="cm"/>
    </inkml:brush>
  </inkml:definitions>
  <inkml:trace contextRef="#ctx0" brushRef="#br0">1 241 12287,'0'-7'0,"0"0"0,0-1 0,0 2 0,1 0 0,1 0 0,2 1 0,-1 1 0,-3-3 0,3 4 0,2-3 0,0 0 0,-1 0 0,1 3 0,-1-3 0,1 0 0,1 0 0,3 0 0,-2-2 0,3 1 0,0-1 0,0 2 0,-2 1 0,-1 0 0,1 3 0,1-3 0,2 1 0,-1 2 0,0 1 0,-3 1 0,0 0 0,2 1 0,0 3 0,-2 1 0,0 7 0,1 2 0,-3-2 0,-2 2 0,-1-3 0,2 0 0,-3 0 0,2 2 0,-1 1 0,-2-1 0,0 2 0,-2-1 0,0 0 0,-1 1 0,-5-3 0,1 2 0,-3-3 0,0 0 0,-1-1 0,1 1 0,-2-1 0,-2 0 0,3-3 0,-3-1 0,2-1 0,2-3 0,-1-1 0,1-1 0,-1 0 0,1 0 0,1-1 0,0-1 0,2-2 0,4-4 0,-3 1 0,1-2 0,2-1 0,-2-1 0,0 1 0</inkml:trace>
  <inkml:trace contextRef="#ctx0" brushRef="#br0" timeOffset="342">304 210 12287,'0'16'0,"0"-2"0,0-3 0,0 1 0,0 2 0,0-6 0,0 3 0,0-2 0,0-3 0,0 1 0,0-5 0,0 3 0,0-5 0</inkml:trace>
  <inkml:trace contextRef="#ctx0" brushRef="#br0" timeOffset="433">304 304 12287,'0'-11'0</inkml:trace>
  <inkml:trace contextRef="#ctx0" brushRef="#br0" timeOffset="532">293 0 12287,'7'0'0,"0"0"0,-4 0 0,6 5 0,-3 1 0</inkml:trace>
  <inkml:trace contextRef="#ctx0" brushRef="#br0" timeOffset="1554">607 178 12287,'0'-6'0,"0"-3"0,0 2 0,0 1 0,0-1 0,0-1 0,0 2 0,0-1 0,0-1 0,0 2 0,0-1 0,-4 2 0,-3-2 0,-3 2 0,0 5 0,-1 0 0,1 0 0,3 1 0,0 3 0,-1 3 0,-1 2 0,-2 3 0,1 0 0,-1 3 0,1 2 0,-1-3 0,2 2 0,2-1 0,3-2 0,0-2 0,0 0 0,2-1 0,1 1 0,1-1 0,1 0 0,3-3 0,-2-3 0,5-4 0,1 0 0,1 0 0,2 0 0,-1 0 0,1 0 0,-2-4 0,-1-2 0,-1-1 0,1 0 0,1 0 0,1-4 0,-2 1 0,-1-1 0,-1 1 0,1 0 0,-3-1 0,1 1 0,-3 3 0,4 0 0,-1-1 0,-2-2 0,-3 0 0,0 4 0,0 2 0,0 8 0,-1 2 0,-1 4 0,-2 1 0,1-1 0,3 1 0,0-1 0,0 1 0,0-1 0,0 0 0,0-3 0,1-1 0,2-1 0,0 2 0,4-4 0,1 0 0,-2-2 0,1-1 0,1 0 0,1 0 0,2-1 0,-1-3 0,-3 2 0,0-5 0,1-1 0,1-2 0,-2 0 0,0 0 0,1-1 0,2 1 0,0-4 0,0 0 0,-2 1 0,-1 1 0,0 1 0,3-3 0,1-4 0,-5 7 0,0 0 0,-1 2 0,0 4 0,-3 1 0,1-1 0,1 4 0,-4-3 0,-1 7 0,-3 0 0,3 2 0,-4-2 0,1 4 0,3-1 0,-3 1 0,-1-3 0,2 2 0,0-2 0,3 3 0,0-4 0,0 4 0,0-3 0,0 3 0,0-4 0,1 3 0,2-1 0,-1 2 0,5-3 0,2 2 0,-4-2 0,2 2 0,2-1 0,0 1 0,-2 0 0,-1 2 0,-1-2 0,1-1 0,0 3 0,2-1 0,-1 2 0,-5-2 0,2 0 0,-3 1 0,-2 1 0,-3 1 0,-2-2 0,-4-1 0,3-4 0,0 3 0,-1 0 0,-1 0 0,-2-4 0,1 2 0,-1-2 0,1 1 0,0-2 0,-1 3 0,1-3 0,3-1 0,0 0 0,0 0 0,-4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2.167"/>
    </inkml:context>
    <inkml:brush xml:id="br0">
      <inkml:brushProperty name="width" value="0.04286" units="cm"/>
      <inkml:brushProperty name="height" value="0.04286" units="cm"/>
    </inkml:brush>
  </inkml:definitions>
  <inkml:trace contextRef="#ctx0" brushRef="#br0">16 110 12287,'0'8'0,"0"0"0,1 1 0,2 1 0,-2 2 0,2 4 0,0 0 0,-1 0 0,4-4 0,-3-2 0,2-4 0,0 1 0,3-3 0</inkml:trace>
  <inkml:trace contextRef="#ctx0" brushRef="#br0" timeOffset="92">0 15 12287,'8'4'0,"0"0"0,0 4 0</inkml:trace>
  <inkml:trace contextRef="#ctx0" brushRef="#br0" timeOffset="693">174 165 12287,'4'8'0,"-1"0"0,0 0 0,0 0 0,-1 0 0,1-1 0,0 1 0,-1 0 0,-1 0 0,-1 0 0,0 0 0,0-4 0,0-1 0,0-6 0,0-1 0,0-5 0,0-1 0,3-4 0,-1 2 0,2 0 0,1 0 0,-1-1 0,-1 1 0,2-1 0,0 3 0,0 1 0,1-2 0,-3 2 0,1 1 0,0 2 0,0 3 0,2 0 0,1 4 0,-1 2 0,-2 2 0,1 3 0,-1 2 0,-1 0 0,2 3 0,-3 0 0,1 2 0,0-1 0,-1-1 0,1 0 0,-3 0 0,1-3 0,2-1 0,-3-1 0,4-1 0,-1-2 0,-1-1 0,3-4 0,2 0 0,0-4 0,1-1 0,2-2 0,0-1 0,1-3 0,-3-2 0,1-1 0,1-1 0,-1 2 0,1-4 0,-1 3 0,-1 0 0,-1 2 0,-1-1 0,-1 2 0,-2 1 0,2 2 0,-2 0 0,-1 0 0,-1 3 0,-2 2 0,-1 4 0,-1 1 0,0 1 0,1 5 0,-1 4 0,2 5 0,0 3 0,1 5 0,0 1 0,0 3 0,0 2 0,0 3 0,0 1 0,0 4 0,0-4 0,0 3 0,0-4 0,0-3 0,1-8 0,0-1 0,3-3 0,0-5 0,-2-6 0,2-1 0,-1-2 0,-2-4 0,2-3 0,-3-3 0,0-6 0,0-2 0,1-2 0,2-1 0,-2 0 0,2-3 0,-3-1 0</inkml:trace>
  <inkml:trace contextRef="#ctx0" brushRef="#br0" timeOffset="1035">426 118 12287,'6'-16'0,"-1"2"0,1 2 0,1 2 0,1 1 0,0 1 0,0 2 0,-1-1 0,2 6 0,1-2 0,0 3 0,0 3 0,-1-2 0,-1 5 0,-1 0 0,-2 1 0,1 2 0,-3 0 0,-2 3 0,0 0 0,-2-1 0,-1 4 0,-3 2 0,-2-1 0,-1 2 0,0-1 0,-1-1 0,-2-1 0,3-2 0,-3 1 0,2-1 0,2-2 0,0-3 0,0-4 0,2 0 0,3-3 0,1-4 0,2-5 0,4-3 0,3-5 0</inkml:trace>
  <inkml:trace contextRef="#ctx0" brushRef="#br0" timeOffset="1504">584 110 12287,'4'0'0,"2"-1"0,-2-1 0,0 0 0,-1-1 0,2 3 0,-3 4 0,1 1 0,-2 3 0,-1 2 0,0-1 0,0 2 0,0-3 0,0 0 0,0 0 0,0 0 0,0 0 0,0 0 0,0 0 0,0-1 0,3-2 0,1-3 0,2-4 0,-1-3 0,0-2 0,3-2 0,0-1 0,0-1 0,-1-1 0,-1 0 0,-1 0 0,0 1 0,3-2 0,0 4 0,-1-2 0,-1 2 0,0 1 0,-5 3 0,3 1 0,-1 0 0,-2 3 0,2 3 0,-2 3 0,-2 5 0,-1 1 0,0 2 0,0 1 0,1-2 0,1 1 0,0 0 0,0 0 0,0-2 0,0-3 0,0 0 0,0 0 0,1-1 0,1 1 0,0-3 0,3-3 0,-1-3 0,0-2 0,2-3 0,1 0 0,1-3 0,0-2 0,-3 0 0,1 1 0,0-1 0,1-1 0,2 1 0,0-2 0,-2 0 0,0 1 0,0-3 0,0 3 0,-1-1 0,0 3 0,-4 0 0,3 1 0,-2-2 0,0 3 0,-3 3 0,0 3 0,0-1 0,0 6 0,0 2 0,-3 2 0,1 1 0,0 1 0,1 2 0,1-2 0,-1 3 0,-1 1 0,0-1 0,-1-2 0,3 0 0,0 0 0,0 0 0,0-1 0,1 1 0,1-3 0,0-2 0,1 0 0,-2 2 0,1-2 0,0 2 0,3-5 0,1 1 0,2-3 0</inkml:trace>
  <inkml:trace contextRef="#ctx0" brushRef="#br0" timeOffset="1762">781 102 12287,'4'-5'0,"1"0"0,2 2 0,1-1 0,0 3 0,0-3 0,3 0 0,1 2 0,4-1 0,0-1 0,-1 3 0,1-2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1.627"/>
    </inkml:context>
    <inkml:brush xml:id="br0">
      <inkml:brushProperty name="width" value="0.04286" units="cm"/>
      <inkml:brushProperty name="height" value="0.04286" units="cm"/>
    </inkml:brush>
  </inkml:definitions>
  <inkml:trace contextRef="#ctx0" brushRef="#br0">24 0 12287,'4'8'0,"0"-4"0,-1 7 0,2-2 0</inkml:trace>
  <inkml:trace contextRef="#ctx0" brushRef="#br0" timeOffset="267">0 142 12287,'0'-8'0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29.437"/>
    </inkml:context>
    <inkml:brush xml:id="br0">
      <inkml:brushProperty name="width" value="0.04286" units="cm"/>
      <inkml:brushProperty name="height" value="0.04286" units="cm"/>
    </inkml:brush>
  </inkml:definitions>
  <inkml:trace contextRef="#ctx0" brushRef="#br0">71 9 12287,'1'5'0,"2"0"0,2 1 0,2 1 0,1 1 0,0 0 0,-1 0 0,4 3 0,0 0 0,2 1 0,1 2 0,1 1 0,0 1 0,1 0 0,0-1 0,-3-1 0,-1-2 0,1-1 0,-1-1 0,-3-1 0,2-1 0,-2-1 0,-5-2 0,0-2 0,-4-4 0,0-1 0,0 1 0,0-3 0,-4 1 0,0-1 0</inkml:trace>
  <inkml:trace contextRef="#ctx0" brushRef="#br0" timeOffset="349">213 72 12287,'-19'24'0,"1"-3"0,-2 2 0,0 3 0,0 4 0,2-3 0,0 3 0,1-4 0,1-3 0,3-7 0,1-1 0,1-3 0,4-2 0,3-5 0,5-2 0,2-6 0,8-5 0,6-4 0</inkml:trace>
  <inkml:trace contextRef="#ctx0" brushRef="#br0" timeOffset="690">434 277 12287,'0'8'0,"0"0"0,-3 0 0,0-1 0,1 1 0,2-3 0,0 2 0,0-3 0</inkml:trace>
  <inkml:trace contextRef="#ctx0" brushRef="#br0" timeOffset="1881">213 103 12287,'5'-3'0,"0"-2"0,-2 0 0,2 0 0,2-1 0,0-1 0,0-1 0,-1 1 0,-1 2 0,0-2 0,3 1 0,0-1 0,0 0 0,0-1 0,-1 2 0,-2 1 0,-1 3 0,-1 0 0,-2 1 0,2 1 0,-5 1 0,-1 1 0,0-1 0,3 3 0,-2-3 0,-1 1 0,1 4 0,-2-2 0,-1 1 0,-2 2 0,-1 3 0,0-1 0,0 1 0,0-1 0,0-1 0,1 0 0,-1 0 0,1-1 0,1 1 0,-1 0 0,2 0 0,-2 0 0,2-4 0,0 0 0,2-1 0,0 2 0,3 3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01.103"/>
    </inkml:context>
    <inkml:brush xml:id="br0">
      <inkml:brushProperty name="width" value="0.08571" units="cm"/>
      <inkml:brushProperty name="height" value="0.08571" units="cm"/>
      <inkml:brushProperty name="color" value="#00A0D7"/>
    </inkml:brush>
  </inkml:definitions>
  <inkml:trace contextRef="#ctx0" brushRef="#br0">249 59 12287,'-7'13'0,"1"0"0,-1-8 0,7 12 0,0-15 0,0 7 0,0-9 0,0-2 0,0-5 0,0 3 0,0-9 0,0 6 0,0-6 0,0 0 0,0-7 0,0 7 0,0 0 0,-2 9 0,-5-3 0,3 5 0,-9 2 0,-2 0 0,-3 7 0,-1 2 0,-1 4 0,0 8 0,7-1 0,0 6 0,-2-2 0,0 0 0,2 2 0,-2 2 0,8-4 0,3 3 0,-1-6 0,1-3 0,-3 4 0,10-7 0,10-9 0,4-4 0,-2-2 0,3-2 0,3-4 0,1-7 0,0-5 0,-2-1 0,-3-1 0,-4 0 0,5 1 0,-5-1 0,4 1 0,-4-1 0,0 0 0,-8 7 0,1 0 0,-4 9 0,-2-3 0,-2 14 0,-4 6 0,3 4 0,-3 3 0,4 0 0,2-1 0,0 1 0,0-1 0,0-5 0,0-1 0,0 2 0,2-4 0,4 0 0,7-3 0,-4-1 0,9 2 0,-8 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40.019"/>
    </inkml:context>
    <inkml:brush xml:id="br0">
      <inkml:brushProperty name="width" value="0.04286" units="cm"/>
      <inkml:brushProperty name="height" value="0.04286" units="cm"/>
    </inkml:brush>
  </inkml:definitions>
  <inkml:trace contextRef="#ctx0" brushRef="#br0">0 260 12287,'4'16'0,"-3"-5"0,2-2 0,1 0 0,1-3 0,2 1 0,1-4 0,1-1 0,1-2 0,3-1 0,2-5 0,1-4 0,0-4 0,-3 0 0,-1 0 0,-1-1 0,-1 1 0,-2-1 0,-2 1 0,-1 1 0,-2 2 0,-1 3 0,-2 0 0,-3 0 0,-2 0 0,-6 0 0,-1 1 0,-1 2 0,0 2 0,0 1 0,-3 1 0,0-2 0,0 1 0,4 1 0,2 2 0,0 1 0,-1 1 0,5 3 0,-1-1 0,3 2 0,2 1 0,1-2 0,2 1 0,2 2 0,1 0 0,4-2 0,1-1 0,1-4 0,3-1 0,2-1 0,-1 0 0,-1 0 0,0 0 0,3-1 0,-1 0 0,1-2 0,-3-2 0,0 1 0,-2 1 0,-1-1 0,-2 1 0,0 1 0,0-1 0,-1 0 0,-2 0 0,0 2 0,-4 0 0,2 2 0,0 1 0,-3 3 0,0 2 0,0 3 0,0 0 0,0 3 0,0 1 0,0 1 0,0-2 0,0-1 0,0 0 0,0 1 0,0-4 0,0 2 0,0-3 0,3-3 0,2-2 0,2-3 0,1-4 0,0-3 0,0-3 0,0-3 0,-1 2 0,-1-1 0,-1-2 0,1-1 0,1 0 0,-1 1 0,-1 1 0,-2 2 0,1-1 0,0 0 0,-3 3 0,0 3 0,-1 0 0,0 6 0,0 0 0,-2 3 0,-1 6 0,1 1 0,1 3 0,0 0 0,0-1 0,-2 0 0,1 1 0,1-3 0,1 2 0,0 0 0,0-3 0,0 0 0,1-2 0,1-1 0,1-1 0,0-2 0,0 1 0,2 0 0,2-1 0,2-3 0,1 0 0,-3-4 0,1-1 0,1-3 0,1-3 0,0 3 0,-3-3 0,-1 2 0,0-2 0,-1 1 0,3-2 0,-1 1 0,-2 1 0,1 0 0,-2 0 0,-1-3 0,1-2 0,1 2 0,-2 1 0,-1-1 0,2 1 0,-3 1 0,1-1 0,-1 1 0,-1 1 0,0 4 0,0 1 0,0-1 0,0 2 0,-1 1 0,-1 3 0,1 0 0,-3 0 0,4 0 0,0 0 0,0 3 0,0-2 0,0 6 0,0-2 0,0 2 0,0 5 0,0 1 0,0 2 0,0 0 0,0 2 0,0 1 0,0 1 0,0 1 0,0-2 0,1 2 0,1-3 0,0-2 0,4-2 0,-3 0 0,1-5 0,-1-2 0,3-4 0,0 0 0,1-4 0,-2-2 0,-1-4 0,1-1 0,-1-1 0,1 1 0,3-2 0</inkml:trace>
  <inkml:trace contextRef="#ctx0" brushRef="#br0" timeOffset="837">418 142 12287,'9'0'0,"1"0"0,0 0 0,2 0 0,2-1 0,0-1 0,0 1 0,6-3 0,-2 2 0,0-1 0,2-2 0,-4 1 0,2 0 0,-1-2 0,-5 1 0,1 1 0,-3-1 0,1 1 0,-5 2 0,1-1 0,-2-1 0,-3 3 0,-3-2 0,-1 3 0,1 0 0,-5 3 0,3 3 0,0 1 0,3 1 0,0-1 0,1 1 0,2-3 0,-2 2 0,1-2 0,-1-1 0,0-1 0,2-3 0,-2 0 0,2 0 0,-3 0 0,0 0 0,0 4 0,0 1 0,0 5 0,-1 4 0,0 5 0,-2 4 0,-1 5 0,3 6 0,-2 1 0,1 1 0,1-6 0,1 1 0,0-2 0,0-1 0,0-5 0,0-1 0,0-4 0,0-3 0,1-5 0,1 1 0,1-2 0,-1-6 0,-1-3 0,2-4 0,-2-3 0,1-2 0,-1-1 0,-1-4 0,0-1 0,4-4 0,0-1 0</inkml:trace>
  <inkml:trace contextRef="#ctx0" brushRef="#br0" timeOffset="1158">655 150 12287,'2'-5'0,"2"-1"0,0 1 0,2 0 0,1 0 0,1-1 0,0 2 0,3 0 0,0 4 0,0 0 0,1 0 0,-1 1 0,-1 2 0,0 2 0,0 2 0,-1 2 0,-2 1 0,-2 0 0,-2 0 0,-2 1 0,-1 1 0,-1 0 0,-2 2 0,-1 1 0,-5 0 0,-1-1 0,0-1 0,-3-3 0,2 3 0,1-2 0,-2-1 0,3-2 0,-1-1 0,1 0 0,1-2 0,3-3 0,0 0 0,3-1 0,2-4 0,4-2 0</inkml:trace>
  <inkml:trace contextRef="#ctx0" brushRef="#br0" timeOffset="1838">852 126 12287,'0'8'0,"0"0"0,0 0 0,0 0 0,-3 1 0,1 0 0,0 3 0,1 0 0,1 1 0,0 0 0,0-1 0,0 1 0,0-1 0,0-5 0,0 1 0,1-2 0,1-1 0,1 0 0,1-2 0,2-1 0,2-5 0,-3-2 0,0-5 0,1-1 0,1-1 0,-1 1 0,-1-2 0,0-1 0,-1-1 0,3 2 0,-2 0 0,0 0 0,0 0 0,-3 2 0,1 3 0,-2 0 0,2 0 0,-2 4 0,2 2 0,-3 8 0,-3 4 0,2 4 0,-2 2 0,0 0 0,0-1 0,1 1 0,2-1 0,0-1 0,0-1 0,0-2 0,0 1 0,0-1 0,0-3 0,1-3 0,1-2 0,3-1 0,0-1 0,0-3 0,1-2 0,1-4 0,1-3 0,0 1 0,0-3 0,0-2 0,0 2 0,0-1 0,0 0 0,3-1 0,-5 2 0,2 0 0,-1-1 0,0-1 0,-2 2 0,-1 1 0,1 0 0,-1 3 0,-2-1 0,1 1 0,-2-2 0,-1 1 0,0 2 0,0 0 0,0 0 0,0 3 0,0-1 0,0 5 0,0-3 0,0 4 0,0 0 0,0 4 0,0 1 0,0 2 0,0 1 0,0 1 0,0 1 0,0 3 0,0 3 0,0 1 0,-1 3 0,-2 0 0,2 1 0,-2 2 0,3-2 0,0-3 0,0-1 0,3-2 0,2-2 0,-1-3 0,3-4 0,-2-1 0,3-2 0,3-1 0,-3-2 0,3-3 0,-2-4 0,-2-3 0,1-4 0,4 2 0,0-4 0</inkml:trace>
  <inkml:trace contextRef="#ctx0" brushRef="#br0" timeOffset="2181">1017 110 12287,'4'-4'0,"0"0"0,4 2 0,1-2 0,1 0 0,0 1 0,2-1 0,1 1 0,-1 1 0,0 0 0,2 0 0,-1 0 0,-3-1 0,1 3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8.614"/>
    </inkml:context>
    <inkml:brush xml:id="br0">
      <inkml:brushProperty name="width" value="0.04286" units="cm"/>
      <inkml:brushProperty name="height" value="0.04286" units="cm"/>
    </inkml:brush>
  </inkml:definitions>
  <inkml:trace contextRef="#ctx0" brushRef="#br0">16 1 12287,'0'8'0</inkml:trace>
  <inkml:trace contextRef="#ctx0" brushRef="#br0" timeOffset="242">0 119 12287,'8'8'0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035"/>
    </inkml:context>
    <inkml:brush xml:id="br0">
      <inkml:brushProperty name="width" value="0.04286" units="cm"/>
      <inkml:brushProperty name="height" value="0.04286" units="cm"/>
    </inkml:brush>
  </inkml:definitions>
  <inkml:trace contextRef="#ctx0" brushRef="#br0">1 0 12287,'9'0'0,"4"1"0,1 1 0,1 2 0,2-2 0,1 2 0,2-1 0,-1-1 0,0-1 0,0-1 0,0 0 0,1 0 0,-1 0 0,-6 0 0,-2 0 0,1 0 0,-3 0 0,-3 0 0,-5 1 0,-1 3 0,-4-1 0,-6 5 0,-1 4 0,-5 2 0,0 5 0,-7 4 0,2-1 0,-2 2 0,6-6 0,-2 3 0,1 0 0,0 0 0,2-4 0,2-2 0,1-1 0,1-3 0,7-1 0,-4-2 0,4-2 0,2-4 0,4 2 0,2-4 0,3 0 0,0 1 0,0 2 0,2 0 0,0-1 0,2 0 0,1 0 0,0 1 0,2 0 0,3-2 0,-2-1 0,1 0 0,2 0 0,-2 0 0,0 0 0,0 0 0,0 0 0,0 0 0,2 0 0,-2 0 0,-1 0 0,0 0 0,-3 0 0,2 0 0,0 0 0,-3 0 0,-1 0 0,-2 0 0,-1 0 0,-4 0 0,7 0 0,-4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240"/>
    </inkml:context>
    <inkml:brush xml:id="br0">
      <inkml:brushProperty name="width" value="0.04286" units="cm"/>
      <inkml:brushProperty name="height" value="0.04286" units="cm"/>
    </inkml:brush>
  </inkml:definitions>
  <inkml:trace contextRef="#ctx0" brushRef="#br0">10 1 12287,'0'9'0,"-1"1"0,-2 0 0,0-1 0,0 1 0,3-1 0,0 1 0,0 0 0,0-1 0,0 1 0,0-1 0,0-2 0,0-1 0,1 0 0,2 0 0,3-2 0,3-4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626"/>
    </inkml:context>
    <inkml:brush xml:id="br0">
      <inkml:brushProperty name="width" value="0.04286" units="cm"/>
      <inkml:brushProperty name="height" value="0.04286" units="cm"/>
    </inkml:brush>
  </inkml:definitions>
  <inkml:trace contextRef="#ctx0" brushRef="#br0">0 0 12287,'0'7'0,"0"-1"0,0 1 0,0 2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4.461"/>
    </inkml:context>
    <inkml:brush xml:id="br0">
      <inkml:brushProperty name="width" value="0.04286" units="cm"/>
      <inkml:brushProperty name="height" value="0.04286" units="cm"/>
    </inkml:brush>
  </inkml:definitions>
  <inkml:trace contextRef="#ctx0" brushRef="#br0">1 1 12287,'3'6'0,"0"0"0,-1 2 0,2-3 0,0 2 0,-2 0 0,0-3 0,0 1 0,1-1 0,1-3 0,0 2 0,1-6 0,5-2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480"/>
    </inkml:context>
    <inkml:brush xml:id="br0">
      <inkml:brushProperty name="width" value="0.04286" units="cm"/>
      <inkml:brushProperty name="height" value="0.04286" units="cm"/>
    </inkml:brush>
  </inkml:definitions>
  <inkml:trace contextRef="#ctx0" brushRef="#br0">1 0 12287,'0'11'0,"0"2"0,1 4 0,2 4 0,-2 9 0,3 7 0,-1 5 0,1 2 0,-1-7 0,-3 1 0,0-4 0,0-3 0,0-7 0,0-5 0,0-5 0,0-3 0,0-6 0,0-5 0,0-6 0,0-3 0,0 0 0,0-2 0,0-2 0,0 2 0,0-5 0,1-2 0,2 0 0,-1-1 0,5 1 0,-1 1 0,-1 1 0,3 1 0,-4-1 0,2 3 0,1 2 0,-2 5 0,2 1 0,0 0 0,-1 2 0,0 4 0,0 3 0,0 6 0,1 1 0,-3 4 0,1 0 0,-1 0 0,-1-3 0,-2 3 0,1 0 0,2 0 0,-1-2 0,-3 2 0,1-1 0,2-2 0,-2-2 0,2 0 0,-1 0 0,2-1 0,-3-2 0,2-1 0,2-5 0,2-1 0,0-4 0,1-7 0,-2-1 0,2 0 0,0-4 0,2 2 0,-2 0 0,-1 0 0,1 1 0,-2 3 0,-1 1 0,-2-1 0,1 1 0,0-1 0,-1 5 0,-3 5 0,0 6 0,0 3 0,0 3 0,0 1 0,0-1 0,1-2 0,1-3 0,1-1 0,-1 2 0,-1-3 0,-1 2 0,1-2 0,3 1 0,-3-1 0,7-5 0,-2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633"/>
    </inkml:context>
    <inkml:brush xml:id="br0">
      <inkml:brushProperty name="width" value="0.04286" units="cm"/>
      <inkml:brushProperty name="height" value="0.04286" units="cm"/>
    </inkml:brush>
  </inkml:definitions>
  <inkml:trace contextRef="#ctx0" brushRef="#br0">0 0 12287,'10'6'0,"0"6"0,-1-1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7.417"/>
    </inkml:context>
    <inkml:brush xml:id="br0">
      <inkml:brushProperty name="width" value="0.04286" units="cm"/>
      <inkml:brushProperty name="height" value="0.04286" units="cm"/>
    </inkml:brush>
  </inkml:definitions>
  <inkml:trace contextRef="#ctx0" brushRef="#br0">68 404 12287,'6'0'0,"0"-1"0,-2-2 0,0 2 0,-2-4 0,2 1 0,-1-1 0,-2-4 0,2 3 0,-2-3 0,2 3 0,-2-3 0,-1 0 0,-1-1 0,-2 1 0,1 3 0,-3 2 0,-1 1 0,1 0 0,-1 0 0,-4 7 0,0 2 0,1 3 0,0 0 0,2 1 0,0-1 0,2 4 0,-2 0 0,1-1 0,2-2 0,1 3 0,3 0 0,0-1 0,0-1 0,0-2 0,0 1 0,0-1 0,0 1 0,1-4 0,2 0 0,3-2 0,0-1 0,0-3 0,2 0 0,0 0 0,1-1 0,-2-2 0,1-3 0,2-3 0,-3-2 0,3-2 0,1-3 0,1-2 0,-2-1 0,-4 0 0,1-1 0,2-3 0,-1 2 0,0-4 0,-3 1 0,0-1 0,1 4 0,-3-3 0,-1 2 0,-1-1 0,-1 1 0,0 4 0,0 1 0,0 1 0,-1 1 0,-2-1 0,-2 3 0,-1 2 0,1 5 0,2-1 0,1 5 0,-5-1 0,5 6 0,-1 5 0,1 3 0,-1 5 0,1 3 0,-4 0 0,2 1 0,2 3 0,-2-2 0,0 3 0,2 1 0,1 0 0,-2-3 0,0 3 0,1-1 0,0 1 0,2-6 0,0 2 0,0 1 0,0-2 0,4-6 0,0-3 0,1-2 0,3-1 0,0-2 0,2 0 0,0-2 0,-1-3 0,1-1 0,-1 0 0,1 0 0,0 0 0,0-5 0,2-1 0,1-2 0,-1-2 0,-2 0 0,0 1 0,0-2 0,-1-2 0,1 5 0,-2-4 0,0 0 0,-2 1 0,-4 1 0,3 1 0,-2 2 0,0 0 0,0 1 0,-3-4 0,0 1 0,-3-1 0,-1 2 0,-2 0 0,-1 2 0,-2 2 0,0-1 0,-1 1 0,1-3 0,-1 4 0,0 1 0,2 5 0,0 5 0,2 4 0,3-1 0,-3 5 0,2 1 0,2 2 0,-2 0 0,0 0 0,2-1 0,1-2 0,1 1 0,0-4 0,0-1 0,0-1 0,0-2 0,1 0 0,3-3 0,1-2 0,4-5 0,1-2 0,0-3 0,-1-6 0,1-2 0,0-1 0,-1-2 0,1-4 0,-1-2 0,1 2 0,0-3 0,-2 2 0,0-1 0,-2 0 0,-1 2 0,3-4 0,-3 2 0,-1 1 0,0 2 0,-4 2 0,0 1 0,0 1 0,0 1 0,0-1 0,-1 3 0,-3 2 0,3 5 0,-3 0 0,0 2 0,2-2 0,-5 3 0,5-1 0,-2 5 0,3 3 0,-1 2 0,-2 3 0,-2 3 0,3 2 0,0 1 0,-2 2 0,4 1 0,-2 3 0,1 0 0,-1 2 0,2 0 0,-3-2 0,3 3 0,1 0 0,0-2 0,0 0 0,0-1 0,0-2 0,1-1 0,3-2 0,1-2 0,0 0 0,4-7 0,-3 3 0,3-2 0,0-3 0,1-2 0,0-2 0,-1-1 0,1-1 0,-1-1 0,1-3 0,0 0 0,-4-1 0,1-3 0,0 1 0,2-2 0,-3 5 0,0-6 0,1 0 0,-2 1 0,3 1 0,-4-4 0,0 3 0,0 0 0,0 4 0,-3-1 0,1 0 0,1-2 0,0 3 0,-3-1 0,0 0 0,-1 1 0,-2 0 0,1 4 0,-5-2 0,0-1 0,2 4 0,-2-2 0,2 3 0,-3 2 0,2 3 0,-2 0 0,3 1 0,0 4 0,1-1 0,1 1 0,-1 1 0,1 1 0,0 0 0,-2 0 0,4 2 0,-2-1 0,2 0 0,1 0 0,0-2 0,1 2 0,1-2 0,2-2 0,3 1 0,-1-2 0,2 0 0,-2-2 0,3-4 0,-3 2 0,4-3 0,3-1 0,-5 0 0,5-1 0,2-3 0,-2-1 0,0-4 0,-3-1 0,0 0 0,0 0 0,-2-2 0,0-2 0,-2-1 0,-1 2 0,3-2 0,-3 1 0,-1 3 0,1-1 0,-3 0 0,1-1 0,0 0 0,-4 8 0,-2 2 0,2 3 0,-2 4 0,2 5 0,1 3 0,-1 1 0,-2-1 0,0 2 0,1 1 0,1-5 0,1 1 0,0 1 0,0 0 0,0-3 0,0 1 0,0-5 0,0-1 0,1-8 0,1-2 0,1-3 0,2 0 0,-3-1 0,2 1 0,1-1 0,1-1 0,1 0 0,0-2 0,0 1 0,2-2 0,-1 1 0,0 2 0,-2 0 0,-1 1 0,3 2 0,-2 1 0,1-1 0,-2 8 0,-1-1 0,0 5 0,-1 5 0,0-2 0,-3 7 0,0-1 0,0 0 0,0 3 0,0-4 0,0 1 0,0 1 0,0-3 0,0 2 0,0-3 0,0 0 0,1-1 0,2 0 0,4-3 0,1-1 0,6-1 0,1 1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54.839"/>
    </inkml:context>
    <inkml:brush xml:id="br0">
      <inkml:brushProperty name="width" value="0.04286" units="cm"/>
      <inkml:brushProperty name="height" value="0.04286" units="cm"/>
    </inkml:brush>
  </inkml:definitions>
  <inkml:trace contextRef="#ctx0" brushRef="#br0">29 289 12287,'0'-9'0,"0"-1"0,0 1 0,0-1 0,0 3 0,0 1 0,0-1 0,0 1 0,0 0 0,0-2 0,0 0 0,0-2 0,0 1 0,0-1 0,0 0 0,0 4 0,0 0 0,0-2 0,0 0 0,0-2 0,0 0 0,0 1 0,1 0 0,2 2 0,0 0 0,0 1 0,-3-4 0,0 1 0,0 2 0,0 1 0,0-2 0,0 3 0,0-1 0,0 3 0,0-1 0,0 4 0,0 0 0,0 4 0,0-2 0,0 2 0,0-4 0,0 0 0,3-1 0,0-2 0,1 1 0,-4-2 0,0 4 0,0 0 0,0-4 0,1 3 0,2-2 0,-2 2 0,3 1 0,-4 0 0,0 0 0,0 4 0,0-2 0,0 4 0,-4 1 0,-1 2 0</inkml:trace>
  <inkml:trace contextRef="#ctx0" brushRef="#br0" timeOffset="2461">20 203 12287,'-7'0'0,"2"-1"0,1-2 0,0 0 0,4-3 0,0 3 0,0-4 0,0 0 0,2 2 0,0-2 0,2 0 0,1-2 0,-1 3 0,1-1 0,0 0 0,1-2 0,-1 0 0,2 0 0,0 2 0,0 0 0,-1 1 0,0-3 0,1 2 0,2 0 0,-3 4 0,1-3 0,0-2 0,2 3 0,0-1 0,1 3 0,0 0 0,-4 3 0,0 3 0,-3 3 0,1 3 0,0 1 0,-3 1 0,2 0 0,-1 2 0,-2-1 0,0 2 0,0 0 0,0 0 0,0 0 0,0 2 0,0-3 0,0 1 0,0 0 0,0-1 0,0-3 0,0 0 0,0 3 0,0-5 0,1 1 0,2 0 0,-1-2 0,3 1 0,0-2 0,2-4 0,-1 2 0,3-3 0,0-2 0,-2-2 0,-1 0 0,1-4 0,2 1 0,1-1 0,0-3 0,-1 5 0,2-7 0,1 0 0,1 2 0,-1-2 0,-3 0 0,-1-1 0,2 2 0,-6-3 0,6 1 0,-2 1 0,1 2 0,-3-1 0,0-1 0,-2-1 0,0 0 0,-2 4 0,2-1 0,-1 4 0,-3-1 0,0 4 0,0-3 0,-3 3 0,-1-4 0,0 5 0,1-1 0,-2 2 0,-5 1 0,4 0 0,-1 0 0,1 0 0,-3 1 0,3 2 0,-2-1 0,4 4 0,-1-2 0,-1 3 0,-1 0 0,1 1 0,2 2 0,-1-1 0,1 2 0,2 2 0,0-2 0,2 1 0,0 0 0,0 1 0,0-2 0,0 2 0,0-2 0,0 2 0,5-2 0,1 2 0,3-3 0,-3 0 0,1-2 0,0 0 0,2-2 0,-3-4 0,0 2 0,2-2 0,0 1 0,2-2 0,0 2 0,-1-2 0,1-1 0,-1-3 0,1 0 0,0 0 0,-1-2 0,1 1 0,0-3 0,-1 0 0,1 0 0,-1-2 0,1 0 0,0-1 0,-4 3 0,0-1 0,1 0 0,-2 0 0,3 1 0,-4-3 0,0 0 0,0 1 0,1-1 0,-3 1 0,1-1 0,-1 0 0,-1 4 0,-1 0 0,0-2 0,0-1 0,0 0 0,0 4 0,-1 0 0,-2 5 0,1 1 0,-3 3 0,0 3 0,3 5 0,0-2 0,0 4 0,-1 0 0,0 2 0,1-1 0,0 0 0,-1-1 0,1-2 0,1 0 0,1 0 0,0 4 0,0-5 0,1-1 0,2-2 0,2-4 0,5 0 0,0-3 0,-1-2 0,1-3 0,1-3 0,1-5 0,-1 0 0,2-2 0,-2-1 0,-2 0 0,1-1 0,-2-3 0,0 3 0,-2 4 0,-4 0 0,2 0 0,-3-1 0,-1 0 0,0 4 0,0 4 0,-1 1 0,-2 8 0,0 2 0,1 2 0,1 0 0,0 1 0,-1 1 0,-1 1 0,-1 0 0,4-2 0,0 1 0,0-1 0,0 1 0,0 0 0,0-1 0,0 1 0,0-1 0,0 1 0,0 0 0,0-1 0,1-2 0,2-1 0,1 1 0,1-2 0,-2 2 0,4-3 0,0-2 0,2-1 0,-3-1 0,1 0 0,0 0 0,2 0 0,-3-5 0,0-1 0,2-4 0,1-2 0,0 0 0,1-3 0,-1 0 0,1 0 0,-4-1 0,1-3 0,-1 1 0,0 2 0,-1-3 0,-3 4 0,1-1 0,-1 0 0,-1 5 0,-1-2 0,0 2 0,0 6 0,0 2 0,0 7 0,0 6 0,0 4 0,0 1 0,0 1 0,0 2 0,0 0 0,0-2 0,0 0 0,0 0 0,0-1 0,0-1 0,0-5 0,0 1 0,0-1 0,0-2 0,0-1 0,0-4 0,0 2 0,0-8 0,0-2 0,0-3 0,0 0 0,0-1 0,0 1 0,0-1 0,0 0 0,0 1 0,0-1 0,0-1 0,0 0 0,0-2 0,0 1 0,0 1 0,1 1 0,3-3 0,0 6 0,3-3 0,0 2 0,0 3 0,5-2 0,1 2 0,0 1 0,1 0 0,-4 1 0,3 3 0,-1 0 0,1 0 0,-6 0 0,3 0 0,-2 0 0,0 1 0,-2 2 0,-3 3 0,-2 3 0,-1 0 0,0 2 0,-1 2 0,-2 3 0,1-1 0,-3 0 0,-1 0 0,1 0 0,3-3 0,-1 1 0,1 0 0,-2 0 0,3 0 0,-2-4 0,2 1 0,1 0 0,0-4 0,1-1 0,2 0 0,3-2 0,3-3 0,1 0 0,1-1 0,0-2 0,2-5 0,-1-4 0,-1 2 0,-1-4 0,1 1 0,-2 0 0,3-3 0,-5 2 0,0 0 0,0 1 0,0 0 0,-4 3 0,-1 0 0,-1 1 0,-1-1 0,-1 1 0,-2 0 0,-3 3 0,-6-2 0,-1 5 0,0 1 0,-1 1 0,4 1 0,-3 0 0,1 0 0,-1 0 0,6 1 0,-3 1 0,2 2 0,-1 2 0,3-3 0,0 3 0,2 2 0,1-3 0,3 1 0,0-2 0,1 1 0,2-1 0,3-1 0,3-3 0,2-1 0,2-2 0,-3 2 0,3-3 0,-1 1 0,1-1 0,-3-2 0,3 2 0,-2 0 0,-1-1 0,2-1 0,1 2 0,-1-1 0,-1 1 0,-2 0 0,1 2 0,-1-2 0,1 1 0,0 3 0,-4 0 0,-1 1 0,0 2 0,-3 4 0,-1 1 0,-1 2 0,0 0 0,0-1 0,0 2 0,0 2 0,0 3 0,0 2 0,0-2 0,0-1 0,0-1 0,0-2 0,-3-2 0,0 0 0,0-1 0,2-3 0,1-2 0,0-5 0,0-2 0,0-4 0,0-1 0,0-2 0,0 0 0,0-3 0,4 2 0,0-2 0,0 3 0,0 0 0,3 0 0,-3 1 0,1-1 0,3 0 0,-3 1 0,1-1 0,-1 1 0,0-1 0,2 0 0,2 1 0,1-1 0,-4 5 0,0 1 0,-1 0 0,0 1 0,-2 0 0,4 3 0,-4 0 0,3 0 0,-3 1 0,0 2 0,-2 4 0,-1 1 0,0 0 0,0 0 0,0 3 0,0 0 0,-3 0 0,-1 1 0,2 1 0,1-1 0,1-2 0,-1 0 0,-1 1 0,-1 1 0,0-1 0,3 2 0,0-2 0,0-2 0,1 1 0,1-1 0,1 1 0,3-4 0,-1 0 0,0-2 0,3-2 0,0-1 0,6-1 0,1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01.414"/>
    </inkml:context>
    <inkml:brush xml:id="br0">
      <inkml:brushProperty name="width" value="0.08571" units="cm"/>
      <inkml:brushProperty name="height" value="0.08571" units="cm"/>
      <inkml:brushProperty name="color" value="#00A0D7"/>
    </inkml:brush>
  </inkml:definitions>
  <inkml:trace contextRef="#ctx0" brushRef="#br0">1 1 12287,'19'0'0,"-6"0"0,0 0 0,3 0 0,-6 0 0,4 0 0,1 0 0,-4 0 0,0 2 0,-3 4 0,1 3 0,-5 6 0,3-2 0,-3 3 0,-4-1 0,-4 0 0,-5-2 0,-2 2 0,5 3 0,-7 1 0,0 1 0,2 0 0,4-9 0,14-5 0,4-10 0,6-5 0,-2 0 0,-2 1 0,0-8 0,7 3 0,0-4 0,-1-3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18.859"/>
    </inkml:context>
    <inkml:brush xml:id="br0">
      <inkml:brushProperty name="width" value="0.04286" units="cm"/>
      <inkml:brushProperty name="height" value="0.04286" units="cm"/>
    </inkml:brush>
  </inkml:definitions>
  <inkml:trace contextRef="#ctx0" brushRef="#br0">745 116 12287,'10'0'0,"-1"0"0,1 0 0,0-1 0,3-2 0,-4 2 0,4-2 0,2 2 0,-6 1 0,1 0 0,-7 0 0,6 0 0,-4 0 0</inkml:trace>
  <inkml:trace contextRef="#ctx0" brushRef="#br0" timeOffset="248">658 212 12287,'6'5'0,"-1"-4"0,-2 2 0,-1-2 0,5-1 0,-1 3 0,4 0 0,0-1 0,-1 0 0,1-2 0,-1 0 0,1 0 0,0 0 0,-1 0 0,2 0 0,2 0 0,-3 0 0,3 0 0,-2 0 0,-2 0 0,1 0 0,4-5 0,1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34.665"/>
    </inkml:context>
    <inkml:brush xml:id="br0">
      <inkml:brushProperty name="width" value="0.04286" units="cm"/>
      <inkml:brushProperty name="height" value="0.04286" units="cm"/>
    </inkml:brush>
  </inkml:definitions>
  <inkml:trace contextRef="#ctx0" brushRef="#br0">1 10 12287,'6'0'0,"1"0"0,-5 0 0,6 0 0,-1 0 0,-3 0 0,5-4 0,-7 3 0,4-2 0,-4 2 0,7 1 0,-7 0 0,4 0 0,-4 0 0,4 0 0,-3 0 0,-1 0 0,5 0 0,-4 0 0,3 0 0,-3 0 0,4 0 0,-4 0 0,3 0 0,-2 0 0,2 0 0,-3 0 0,4 0 0,-4 0 0,3 0 0,-3 0 0,4 0 0,-5 0 0,7 0 0,-7 0 0,4 0 0,-4 0 0,2 0 0,-4 0 0,0 0 0,0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41.345"/>
    </inkml:context>
    <inkml:brush xml:id="br0">
      <inkml:brushProperty name="width" value="0.04286" units="cm"/>
      <inkml:brushProperty name="height" value="0.04286" units="cm"/>
    </inkml:brush>
  </inkml:definitions>
  <inkml:trace contextRef="#ctx0" brushRef="#br0">433 49 12287,'5'0'0,"0"0"0,-5 0 0,0 0 0,-5-4 0,3 3 0,-4-3 0,-2 3 0,3 0 0,-1-1 0,-2-1 0,3 0 0,-2 3 0,1-1 0,1-3 0,-4 3 0,3-2 0,-3 2 0,-1-2 0,1 0 0,-1 1 0,1 1 0,-1-1 0,0-1 0,1 2 0,-1-2 0,1 2 0,-1 1 0,-1 0 0,-2 0 0,6 0 0,-3 0 0,2 0 0,-1 0 0,0 0 0,-1 0 0,0 0 0,1 3 0,-1 0 0,1 1 0,-1 0 0,0-3 0,1 3 0,-1 0 0,1 1 0,-1 2 0,0 0 0,4-5 0,-1 2 0,0 0 0,3-2 0,-1 4 0,1-2 0,2 3 0,-3 0 0,0 1 0,1-1 0,2-1 0,-2 1 0,-2-2 0,4 4 0,-1-3 0,2 3 0,-2-3 0,0 0 0,0 2 0,2-3 0,1 2 0,0-4 0,0 3 0,0 1 0,0 2 0,0-2 0,1-2 0,2 0 0,0 1 0,1 0 0,-1 3 0,3-2 0,-1-1 0,4-2 0,-3 1 0,2 0 0,2 1 0,-4-3 0,1 2 0,0 1 0,2-1 0,1-3 0,-1 1 0,1-1 0,-1 2 0,1-3 0,0 2 0,-1-2 0,1-1 0,-1-1 0,1-1 0,-1-3 0,-3 0 0,3 2 0,-3-4 0,2 0 0,-1-2 0,-2 0 0,0-1 0,-2 4 0,-2-1 0,2 0 0,-2 2 0,2-2 0,-2 0 0,-1-2 0,0 0 0,-1 0 0,-1 2 0,-1 0 0,-3 1 0,1-3 0,1 2 0,0 0 0,-4 4 0,2-3 0,-3-2 0,3 3 0,-1 0 0,1-1 0,1 1 0,-4 3 0,4-3 0,-2 2 0,1 0 0,0-1 0,-4 2 0,0-2 0,1 2 0,2 1 0,1 1 0,-2 0 0,0 0 0,1 0 0,1 0 0,-1 0 0,1 1 0,0 2 0,4-1 0,-3 2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27.839"/>
    </inkml:context>
    <inkml:brush xml:id="br0">
      <inkml:brushProperty name="width" value="0.04286" units="cm"/>
      <inkml:brushProperty name="height" value="0.04286" units="cm"/>
    </inkml:brush>
  </inkml:definitions>
  <inkml:trace contextRef="#ctx0" brushRef="#br0">107 0 12287,'-6'10'0,"-1"-1"0,2 0 0,1-2 0,0 0 0,-4 2 0,3 4 0,-1-1 0,-1-1 0,4 2 0,-2 0 0,-1 1 0,1 0 0,2 2 0,-2-2 0,-1 0 0,1 0 0,3 3 0,-3-2 0,2 1 0,0 0 0,0-1 0,3 2 0,0-2 0,0-1 0,0 3 0,0-2 0,0 1 0,0 0 0,1-4 0,1 0 0,1-1 0,-1-1 0,3-1 0,-1 0 0,0-2 0,0 0 0,1-5 0,-2 2 0,3 0 0,3-2 0,1 6 0,-1-3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3.195"/>
    </inkml:context>
    <inkml:brush xml:id="br0">
      <inkml:brushProperty name="width" value="0.04286" units="cm"/>
      <inkml:brushProperty name="height" value="0.04286" units="cm"/>
    </inkml:brush>
  </inkml:definitions>
  <inkml:trace contextRef="#ctx0" brushRef="#br0">1 68 12287,'6'0'0,"1"0"0,0 0 0,2 3 0,1 0 0,2-1 0,1-1 0,0-1 0,-3 1 0,2 1 0,1 2 0,0-1 0,-4-3 0,1 0 0,0 0 0,-2 1 0,0 1 0,-2 1 0,2-1 0,-4-1 0,4-1 0,-8 2 0,0 1 0,-4 2 0,-4 5 0,-1-1 0,-1 1 0,3 0 0,-6 0 0,1 2 0,0 1 0,1 4 0,-2-2 0,2 1 0,2 0 0,-1-4 0,1 0 0,-1 0 0,0 1 0,4-6 0,1 3 0,0-1 0,2-5 0,4 0 0,2-4 0,3 0 0,3 0 0,1 0 0,0 0 0,-1 0 0,1 0 0,-1 0 0,1 0 0,0 0 0,-1 0 0,1 0 0,-1 0 0,1 0 0,0 0 0,-1 0 0,1 0 0,-2-1 0,-1-2 0,1 1 0,-1-5 0,-2 5 0,2-1 0,-5 1 0,1-1 0,-2 2 0,-1-4 0,0 5 0,0 0 0,-4 0 0,3 0 0,-4 0 0,5 0 0,0 0 0,-4 0 0,3 0 0,-3 0 0,4 0 0,0 0 0,0 5 0,0-3 0,0 4 0,0 2 0,1 0 0,1 2 0,1-1 0,1 0 0,-1-2 0,1-1 0,1-2 0,-2 2 0,4-2 0,0-2 0,-1-1 0,0-2 0,2-1 0,0-2 0,-2-3 0,0 1 0,-1-3 0,0-1 0,-2 0 0,0-2 0,-2-1 0,-1 1 0,0 2 0,0 0 0,-1 0 0,-2 1 0,-3 0 0,-3 3 0,-1 3 0,0 2 0,1 1 0,-1 0 0,1 0 0,-1 0 0,0 4 0,1 2 0,-1 3 0,2 0 0,1 1 0,4 0 0,2-1 0,1 1 0,0 0 0,0 3 0,0 2 0</inkml:trace>
  <inkml:trace contextRef="#ctx0" brushRef="#br0" timeOffset="633">472 48 12287,'0'10'0,"0"0"0,0-1 0,0 2 0,0 2 0,0 3 0,0-1 0,0 1 0,0 1 0,0 1 0,3-2 0,1 0 0,2 1 0,-4-6 0,1-2 0,-2 0 0,3-5 0,-2 0 0,2-8 0,-3-2 0,2-3 0,-2 2 0,3-3 0,1-4 0,-3 1 0,3 1 0,0 0 0,1-1 0,-4 2 0,2-1 0,-1 1 0,1 1 0,0 1 0,-2-1 0,1 0 0,0 4 0,-1 1 0,1 0 0,-2 2 0,3 9 0,-4 2 0,0 5 0,0 2 0,3-2 0,0 3 0,0 0 0,-2-1 0,2 0 0,1-4 0,0 2 0,1-1 0,-1-2 0,-2-3 0,2-2 0,2 0 0,-3-2 0,3-3 0,0-1 0,1-3 0,-2-5 0,0-3 0,-1-5 0,-2 2 0,2-1 0,2 0 0,-3 0 0,2-3 0,0 0 0,-3-1 0,0 4 0,0 1 0,1 2 0,-1 1 0,-1 1 0,-1 2 0,0-1 0,0 5 0,0 0 0,0 5 0</inkml:trace>
  <inkml:trace contextRef="#ctx0" brushRef="#br0" timeOffset="974">760 145 12287,'10'1'0,"0"1"0,-1 1 0,-2 1 0,-1-2 0,1 2 0,2-2 0,1 2 0,-2 0 0,0 0 0,-2 1 0,0 2 0,4 0 0,-5 1 0,-1 2 0,-3-1 0,-1 1 0,-1 0 0,-3-1 0,-2 1 0,-1-4 0,-1 0 0,3-1 0,0 0 0,-1-2 0,2 3 0,-2-2 0,3-1 0,-3-3 0,4 1 0,-2 3 0,8-3 0,2 2 0,3-2 0,0-1 0,1 0 0,-1 0 0,1 0 0,1 0 0,0 0 0,2 0 0,-1 0 0,-1 0 0,-2 0 0,5 0 0,1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4.894"/>
    </inkml:context>
    <inkml:brush xml:id="br0">
      <inkml:brushProperty name="width" value="0.04286" units="cm"/>
      <inkml:brushProperty name="height" value="0.04286" units="cm"/>
    </inkml:brush>
  </inkml:definitions>
  <inkml:trace contextRef="#ctx0" brushRef="#br0">96 241 12287,'0'13'0,"0"1"0,0 1 0,1-2 0,2 2 0,0 0 0,-1-1 0,-1-1 0,-1 2 0,0-1 0,0-2 0,1-1 0,1-2 0,1 1 0,1-4 0,-3 0 0,2-2 0,-2-1 0,3-3 0</inkml:trace>
  <inkml:trace contextRef="#ctx0" brushRef="#br0" timeOffset="180">0 328 12287,'7'0'0,"-1"0"0,1 0 0,2 0 0,2 0 0,2 0 0,-2 0 0,4 0 0,0 0 0,0 0 0,1-1 0,2-2 0,-2 0 0,3 0 0,-4 3 0</inkml:trace>
  <inkml:trace contextRef="#ctx0" brushRef="#br0" timeOffset="605">385 183 12287,'9'0'0,"1"0"0,0 0 0,-1 0 0,4 0 0,1 0 0,1 0 0,2 0 0,-2 0 0,0 0 0,0 0 0,0 0 0,-2 0 0,2 0 0,-2 0 0,0 0 0,-3 0 0,-5 2 0,-3 0 0,-4 2 0,-4 1 0,-4 3 0,-2 4 0,-1 0 0,-2 0 0,-1 3 0,-4 0 0,1 1 0,0 0 0,3-3 0,1 2 0,1-1 0,2-3 0,2 0 0,0-1 0,0-1 0,5-2 0,2-1 0,3-4 0,3 2 0,3-3 0,3-1 0,1 0 0,-1 0 0,1 0 0,-1 0 0,2 0 0,1-1 0,1-3 0,0 3 0,-4-2 0,1 2 0,-1 1 0,4-3 0,1-2 0,1 0 0,-6 3 0,0-1 0,0 2 0,-1 1 0,2-5 0,0 0 0</inkml:trace>
  <inkml:trace contextRef="#ctx0" brushRef="#br0" timeOffset="784">702 337 12287,'0'7'0,"1"-1"0,2 2 0,-2-3 0,3 1 0,-3 2 0,-1 0 0,0 2 0,0 0 0,0-1 0,0 1 0,0-1 0,0 1 0,0 0 0,0-1 0</inkml:trace>
  <inkml:trace contextRef="#ctx0" brushRef="#br0" timeOffset="1388">856 155 12287,'0'9'0,"0"2"0,0 2 0,0 3 0,0 5 0,0 3 0,0 0 0,0-1 0,0 0 0,0 0 0,0-2 0,3-7 0,0 2 0,-1-4 0,-1-3 0,1-3 0,1-3 0,-1-3 0,3-5 0,1-3 0,-1-4 0,-2-5 0,3 1 0,2-2 0,1-1 0,-3 3 0,-1 1 0,1 0 0,-1 0 0,0 3 0,2-1 0,-3 3 0,0 0 0,-2 0 0,5 1 0,-5 3 0,5 6 0,-3 7 0,-2 2 0,-1 4 0,2 1 0,0 3 0,0-1 0,2 1 0,-4 1 0,3 1 0,-1-2 0,0-1 0,2-5 0,-3 2 0,1-2 0,1-2 0,0-3 0,-2-6 0,3-6 0,-1-4 0,-2-3 0,3-2 0,-2-3 0,0 1 0,1 1 0,-2 0 0,4-3 0,-2-1 0,-2 1 0,0 3 0,1 0 0,0-1 0,-1-1 0,2 2 0,-1 1 0,-1 1 0,0 1 0,-2 8 0,4 1 0,1 4 0</inkml:trace>
  <inkml:trace contextRef="#ctx0" brushRef="#br0" timeOffset="1833">1202 241 12287,'6'5'0,"1"0"0,0-1 0,1-2 0,-1 4 0,0-2 0,-4 2 0,2-2 0,-1 2 0,0-3 0,-5 2 0,-2 1 0,0-1 0,-4-3 0,0 2 0,-1 0 0,-2-1 0,1 3 0,-1-1 0,0 0 0,4-3 0,-1 1 0,4-2 0,-3-1 0,5 1 0,1 3 0,1-3 0,5 2 0,2-2 0,0-1 0,2 0 0,0 0 0,-1 1 0,1 2 0,-1-2 0,0 4 0,-3-1 0,2-2 0,-5 4 0,0 1 0,-4 2 0,-2 1 0,-2-1 0,-5-2 0,0-1 0,1 2 0,-1-3 0,1 1 0,-1-2 0,0-2 0,4 0 0,-1 0 0,0 1 0,-2 1 0,0-4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08.457"/>
    </inkml:context>
    <inkml:brush xml:id="br0">
      <inkml:brushProperty name="width" value="0.04286" units="cm"/>
      <inkml:brushProperty name="height" value="0.04286" units="cm"/>
    </inkml:brush>
  </inkml:definitions>
  <inkml:trace contextRef="#ctx0" brushRef="#br0">1 49 12287,'9'1'0,"1"1"0,0 1 0,3 0 0,-1-3 0,1 0 0,1 0 0,-2 0 0,4 0 0,1 0 0,1 0 0,0 0 0,-1 0 0,-1 0 0,1 0 0,-3 0 0,-1 0 0,-2 0 0,-2 0 0,1 1 0,0 3 0,-4-3 0,0 2 0,-4-2 0,-1 0 0,-5 2 0,-1 4 0,-5-1 0,-3 3 0,-2 2 0,-3 3 0,4-1 0,-2 2 0,-2 0 0,0 0 0,2-2 0,1 2 0,0 0 0,0 0 0,4-4 0,-2 3 0,2-2 0,2-2 0,0 1 0,2-5 0,0-1 0,5-1 0,-1-4 0,6 0 0,-1 0 0,5 0 0,0 0 0,-2 3 0,2 2 0,0 0 0,2-3 0,0 1 0,2 0 0,2 0 0,-2-2 0,2 2 0,0-2 0,0-1 0,3 0 0,-2 0 0,1 0 0,2 0 0,-2 0 0,0 0 0,0 0 0,0 0 0,-3 0 0,0 0 0,-1 0 0,-1 0 0,-1-3 0,1 0 0,0 0 0,-5 3 0,-1-2 0,-3 0 0,2-1 0,-2 0 0,8-1 0,-4-2 0</inkml:trace>
  <inkml:trace contextRef="#ctx0" brushRef="#br0" timeOffset="175">443 270 12287,'5'0'0,"0"4"0,-5 3 0,0 1 0,0 2 0,0-1 0,0 2 0,0 1 0,0 1 0,-4 0 0,1-1 0,1 1 0,1-1 0,1-5 0,0 0 0,-4-1 0,-2 4 0</inkml:trace>
  <inkml:trace contextRef="#ctx0" brushRef="#br0" timeOffset="699">693 145 12287,'10'0'0,"-1"0"0,2 3 0,1 0 0,2-1 0,0-1 0,-1-1 0,2 0 0,-1 0 0,-2 0 0,2 0 0,-1 0 0,-2 0 0,0 0 0,-5 0 0,0 2 0,-1 0 0,0 1 0,-2 4 0,1-1 0</inkml:trace>
  <inkml:trace contextRef="#ctx0" brushRef="#br0" timeOffset="859">712 289 12287,'10'0'0,"-1"0"0,1 0 0,1 0 0,2 0 0,1 0 0,6 0 0,-1 0 0,0 0 0,0 0 0,1 0 0,3-4 0,2-2 0</inkml:trace>
  <inkml:trace contextRef="#ctx0" brushRef="#br0" timeOffset="1738">2877 40 12287,'0'-5'0,"0"-3"0,0 5 0,-1-2 0,-3 1 0,-1 1 0,-4 3 0,-1 0 0,0 0 0,0 0 0,-2 0 0,-2 0 0,-1 0 0,-1 1 0,-3 1 0,0 2 0,-1 1 0,0 2 0,0 1 0,-2 1 0,1 1 0,6-5 0,-4 7 0,2-1 0,2 0 0,1-2 0,4-1 0,1 3 0,-1-1 0,0 4 0,2-1 0,1 0 0,4 1 0,2-2 0,1 4 0,0 1 0,0 1 0,1 1 0,2-1 0,4-1 0,1-1 0,2-4 0,0 0 0,0-4 0,3-1 0,-1-4 0,3 2 0,0 0 0,0-3 0,1-5 0,3-4 0,0-2 0,0-4 0,-4 1 0,-1-3 0,-1 0 0,0 0 0,-3 3 0,-5 0 0,-1 1 0,-1 1 0,-3 1 0,0-1 0,-4 4 0,-2 0 0,-3 1 0,0 0 0,-2 1 0,-2-1 0,-2 0 0,0-1 0,0 4 0,3-1 0,-1 1 0,-2-1 0,3 2 0,-1-3 0,2 3 0,2 1 0,1 0 0,0 0 0,-3 0 0,4 1 0,3 3 0,3 2 0,1 3 0,0 0 0,0 1 0</inkml:trace>
  <inkml:trace contextRef="#ctx0" brushRef="#br0" timeOffset="2108">3156-17 12287,'-7'0'0,"1"0"0,-2 0 0,3 0 0,0 1 0,-1 2 0,1 3 0,-3 3 0,-3 1 0,-2 0 0,1 3 0,0 2 0,1 4 0,-2 2 0,1 1 0,2-4 0,3 3 0,2 1 0,0-2 0,2 0 0,3-1 0,1-2 0,2-1 0,4-5 0,5 2 0,2-2 0,5-1 0,-2-2 0,5-1 0,3-3 0,-1-4 0</inkml:trace>
  <inkml:trace contextRef="#ctx0" brushRef="#br0" timeOffset="4314">3454-8 12287,'-6'0'0,"2"-1"0,4-2 0,0 2 0,0-3 0,0 4 0,0 0 0,0 4 0,0-3 0,3 8 0,1-4 0,2 0 0,-3 4 0,3-3 0,2 4 0,0 3 0,2-2 0,0 4 0,-1 0 0,1 0 0,-1-2 0,1 2 0,-1 0 0,-3 0 0,3-3 0,-3 1 0,2-3 0,2 0 0,-4-2 0,0 0 0,-2-2 0,0-4 0,0 2 0,-3-3 0,2-2 0,-6-3 0,2 2 0,-3-4 0,-1 4 0,1-7 0,-3 3 0,2 1 0,3 1 0,-1 0 0,-1 2 0,4-5 0,-4 1 0,-1-4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6.153"/>
    </inkml:context>
    <inkml:brush xml:id="br0">
      <inkml:brushProperty name="width" value="0.04286" units="cm"/>
      <inkml:brushProperty name="height" value="0.04286" units="cm"/>
    </inkml:brush>
  </inkml:definitions>
  <inkml:trace contextRef="#ctx0" brushRef="#br0">116 193 12287,'0'7'0,"0"-1"0,0 0 0,0 4 0,0 4 0,1 2 0,2 2 0,-2 1 0,4 1 0,-2 0 0,0 2 0,1-4 0,-2 3 0,3-2 0,0-2 0,-3-7 0,2-1 0,1 0 0,-4-5 0,7 0 0,-2-4 0</inkml:trace>
  <inkml:trace contextRef="#ctx0" brushRef="#br0" timeOffset="167">1 280 12287,'9'3'0,"1"0"0,-1-1 0,2-1 0,1-1 0,2 0 0,1 0 0,2 0 0,4 0 0,2 0 0,8-4 0,-2-1 0</inkml:trace>
  <inkml:trace contextRef="#ctx0" brushRef="#br0" timeOffset="821">510 78 12287,'10'9'0,"0"4"0,2 1 0,2 0 0,1 0 0,-2 2 0,2-3 0,0 0 0,0 0 0,-4-2 0,2 2 0,-2-2 0,-3-5 0,0-1 0,-2 0 0,-4-2 0,3-3 0,-10 0 0,0 0 0</inkml:trace>
  <inkml:trace contextRef="#ctx0" brushRef="#br0" timeOffset="1136">731 49 12287,'-9'14'0,"-2"1"0,-2 5 0,-3 2 0,-2 0 0,-1 5 0,-1-3 0,1 2 0,0-1 0,3-4 0,2-2 0,2-5 0,4-3 0,3-3 0,-1-1 0,12-3 0,1-4 0</inkml:trace>
  <inkml:trace contextRef="#ctx0" brushRef="#br0" timeOffset="1369">837 232 12287,'0'9'0,"0"-2"0,0-1 0,0 2 0,0-3 0,0 1 0,0 2 0,0 0 0,0-1 0,0-1 0,0 2 0,0 0 0,0 2 0,0-1 0,0 1 0</inkml:trace>
  <inkml:trace contextRef="#ctx0" brushRef="#br0" timeOffset="2077">981 164 12287,'0'10'0,"0"0"0,1 3 0,1 2 0,1 1 0,0 0 0,1-3 0,-1 2 0,-1-1 0,-1-2 0,3-1 0,-1-2 0,0 0 0,1-3 0,-3 3 0,8-8 0,-4 1 0,0-4 0,4-4 0,-4-3 0,2-1 0,-1 1 0,1-2 0,1-1 0,0-1 0,-3 2 0,-1 0 0,3 1 0,-3 1 0,1-1 0,-2 4 0,4-1 0,-4 6 0,2 1 0,0 6 0,-1 2 0,-2 2 0,1-1 0,2 1 0,-3 0 0,1-1 0,1 0 0,-2-2 0,2 0 0,-1-4 0,-3 3 0,1-4 0,2 2 0,-1-4 0,5-4 0,-4-1 0,2-5 0,0 1 0,1-1 0,-3-1 0,2 0 0,1-2 0,-1 1 0,-3-2 0,2 1 0,0 1 0,-1-2 0,1 6 0,-2-1 0,1 0 0,0 1 0,-2 1 0,-1 1 0,0 4 0,0 2 0,0 5 0</inkml:trace>
  <inkml:trace contextRef="#ctx0" brushRef="#br0" timeOffset="2293">1298 289 12287,'0'7'0,"0"-1"0,0-3 0,1 4 0,3 0 0,-3 2 0,2 0 0,-2 1 0,-1-4 0,0 1 0,0 0 0,0-1 0,0 0 0,0-3 0,0 4 0,4-5 0,2 2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4.121"/>
    </inkml:context>
    <inkml:brush xml:id="br0">
      <inkml:brushProperty name="width" value="0.04286" units="cm"/>
      <inkml:brushProperty name="height" value="0.04286" units="cm"/>
    </inkml:brush>
  </inkml:definitions>
  <inkml:trace contextRef="#ctx0" brushRef="#br0">240 0 12287,'-1'7'0,"-2"-1"0,-2 1 0,-5 2 0,-1 2 0,-1 2 0,-3 2 0,-5 5 0,1 1 0,0 2 0,0 2 0,-1-2 0,2-1 0,2 2 0,-1-7 0,5 1 0,3-3 0,1-3 0,6-2 0,-1 0 0,3-5 0,3-1 0,7-3 0,5-1 0</inkml:trace>
  <inkml:trace contextRef="#ctx0" brushRef="#br0" timeOffset="374">288 193 12287,'0'9'0,"0"1"0,0 0 0,0-1 0,0-2 0,0-1 0,0 1 0,0 2 0,0-3 0,0 1 0,0 0 0,1-2 0,3-2 0,-2-2 0,4-1 0,2 0 0,0-1 0,1-2 0,-3-4 0,2 2 0,-4-2 0,0 0 0,0-2 0,1 0 0,-3-1 0,1 1 0,-1-1 0,-1 4 0,-1-1 0,0 0 0,0-2 0,0-1 0,-4 5 0,-2 2 0,-3 2 0,-1 1 0,1 0 0,-1 0 0,1 3 0,0 1 0,1 2 0,2 1 0,4 2 0,-2 0 0</inkml:trace>
  <inkml:trace contextRef="#ctx0" brushRef="#br0" timeOffset="1056">519 58 12287,'0'-5'0,"0"2"0,0 6 0,0 5 0,0 5 0,0-1 0,0-1 0,0 1 0,0 1 0,0-1 0,0-1 0,3-2 0,0 1 0,1-1 0,0 1 0,-2-1 0,4-3 0,1-2 0,2-5 0,1-2 0,-4-6 0,1-3 0,0 0 0,2 1 0,-3 1 0,0-2 0,-1-1 0,0 1 0,-1 2 0,1 0 0,-1 0 0,4 5 0,-2 2 0,-2 3 0,0 3 0,-2 3 0,1 3 0,-2 4 0,3 0 0,-1-2 0,1 0 0,0-1 0,-2-1 0,1 1 0,-1-1 0,0-2 0,2-1 0,-3-4 0,4 3 0,-3-6 0,1-3 0,0-2 0,-2-3 0,0 0 0,1-2 0,1-2 0,0 3 0,-2-3 0,1 1 0,2-1 0,-1 5 0,-3-4 0,0 0 0,0 2 0,0-1 0,0 1 0,0 1 0,0 2 0,1 2 0,2 1 0,-2 0 0,8 4 0,-4 0 0</inkml:trace>
  <inkml:trace contextRef="#ctx0" brushRef="#br0" timeOffset="1532">827 173 12287,'-1'6'0,"-3"-3"0,3 2 0,-2 2 0,2-2 0,1 2 0,0-1 0,0 4 0,0-1 0,0 1 0,0-4 0,0 1 0,4-2 0,3 1 0,1-1 0,2-5 0,-2-5 0,0 0 0,-3-1 0,-1-1 0,3 1 0,-4-4 0,-1 1 0,2-1 0,0 0 0,-1 1 0,-3-1 0,-4 5 0,-3 2 0,-1 1 0,-2 4 0,0 1 0,1 2 0,-1 5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22.068"/>
    </inkml:context>
    <inkml:brush xml:id="br0">
      <inkml:brushProperty name="width" value="0.04286" units="cm"/>
      <inkml:brushProperty name="height" value="0.04286" units="cm"/>
    </inkml:brush>
  </inkml:definitions>
  <inkml:trace contextRef="#ctx0" brushRef="#br0">336 0 12287,'-10'0'0,"4"0"0,-1 0 0,4 0 0,-3 0 0,-2 0 0,0 0 0,-2 0 0,-1 0 0,-2 0 0,-2 1 0,-3 3 0,0 2 0,-1 3 0,2 0 0,-5 1 0,4-1 0,2 1 0,0 1 0,-2 0 0,2 2 0,3-1 0,3 0 0,0-1 0,1 3 0,3 1 0,1-2 0,3 2 0,-2 0 0,2 0 0,5-2 0,4 2 0,1-1 0,2-3 0,1 0 0,1-2 0,4-2 0,3 0 0,0-5 0,0 1 0,0-2 0,1-1 0,-3-3 0,0-2 0,1 0 0,-1-2 0,-4-2 0,-1-1 0,-4 1 0,-1-1 0,-5 4 0,1-1 0,-2 0 0,-1-2 0,-3 0 0,-2 0 0,-1 2 0,-5 0 0,1 1 0,-5-3 0,0 2 0,0 1 0,-1 3 0,-3-1 0,0 1 0,3 0 0,-1-1 0,3 4 0,1 0 0,-1 0 0,1 0 0,3 5 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09.908"/>
    </inkml:context>
    <inkml:brush xml:id="br0">
      <inkml:brushProperty name="width" value="0.08571" units="cm"/>
      <inkml:brushProperty name="height" value="0.08571" units="cm"/>
      <inkml:brushProperty name="color" value="#00A0D7"/>
    </inkml:brush>
  </inkml:definitions>
  <inkml:trace contextRef="#ctx0" brushRef="#br0">393 38 12287,'-20'-7'0,"0"1"0,1 2 0,-1-1 0,1 1 0,-1-3 0,0 3 0,1 10 0,-1 5 0,1 0 0,-1 13 0,0-2 0,1 6 0,-1 7 0,1 9 0,-1 4 0,0 4 0,1 9 0,6-7 0,2 7 0,2-4 0,5-9 0,2-5 0,2-6 0,0-4 0,0-7 0,2-6 0,4-7 0,7-7 0,5-4 0,1-2 0,1 0 0,-7-2 0,0-4 0,2-7 0,3-5 0,1-1 0,1-3 0,-3-2 0,-4-2 0,5-9 0,-5 5 0,2-3 0,-2 0 0,2 7 0,-6-4 0,0-1 0,0 1 0,4 6 0,-7-3 0,-1 6 0,-3 1 0,-2 1 0,0-1 0,0 9 0,0 2 0,0 12 0,0 3 0,0-2 0,0 9 0,0-8 0,0 6 0,0-5 0,0 5 0,0 9 0,0-1 0,0-6 0,0 0 0,0 3 0,0 1 0,0 3 0,0-1 0,0 3 0,0 4 0,0-4 0,2 4 0,2-4 0,3-2 0,2-1 0,-5 1 0,5-1 0,1 1 0,-3-7 0,6-2 0,4 0 0,7 0 0,0-5 0,9 7 0,0-8 0,6 3 0</inkml:trace>
  <inkml:trace contextRef="#ctx0" brushRef="#br0" timeOffset="370">922 841 12287,'11'0'0,"6"0"0,-4 0 0,5 0 0,1 0 0,1-2 0,-1-4 0,3 4 0,2-5 0,2 5 0,0-7 0,-6-2 0</inkml:trace>
  <inkml:trace contextRef="#ctx0" brushRef="#br0" timeOffset="634">1490 430 12287,'13'0'0,"0"0"0,0 0 0,7 0 0,-1 0 0,-5 0 0,-1 0 0,2 0 0,2 0 0,5-7 0,2 1 0,2 1 0,-2 3 0,-2 2 0,-3 0 0,1 0 0,0 9 0,-1 2 0</inkml:trace>
  <inkml:trace contextRef="#ctx0" brushRef="#br0" timeOffset="844">1451 665 12287,'11'-9'0,"8"7"0,-1-4 0,8 4 0,4 2 0,3 0 0,8 0 0,3 0 0,2 0 0,-1 0 0,-5 0 0,-1 0 0,0 0 0,-6 0 0,-1 0 0,-8 8 0,5 3 0</inkml:trace>
  <inkml:trace contextRef="#ctx0" brushRef="#br0" timeOffset="1569">745 567 12287,'13'0'0,"0"2"0,3 5 0,-5-5 0,2 5 0,2-5 0,2 0 0,3 2 0,0 3 0,-7-1 0,0-4 0,2 5 0,-4-5 0,2 7 0,2 0 0,-6-5 0,0 7 0,-1-2 0,-6-1 0,5-1 0,-5 6 0,-2-2 0,0 2 0,0 2 0,-2 2 0,-2 3 0,-5 0 0,-2-1 0,4-6 0,-6 0 0,0 3 0,2 1 0,-6-4 0,4 0 0,-2-6 0,2 6 0,2-9 0,4 3 0,5-5 0,-7-2 0,9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58.520"/>
    </inkml:context>
    <inkml:brush xml:id="br0">
      <inkml:brushProperty name="width" value="0.04286" units="cm"/>
      <inkml:brushProperty name="height" value="0.04286" units="cm"/>
    </inkml:brush>
  </inkml:definitions>
  <inkml:trace contextRef="#ctx0" brushRef="#br0">96 0 12287,'-4'10'0,"2"-4"0,-4 1 0,3-4 0,-1 4 0,1 0 0,0 2 0,-5-3 0,3 0 0,0 2 0,1 0 0,-1 2 0,0 0 0,-2-1 0,1 1 0,4-3 0,-3 1 0,2 1 0,0 2 0,0-6 0,2 5 0,-1 0 0,-2 1 0,1 0 0,3 2 0,0-2 0,0-2 0,0 1 0,0-1 0,0 2 0,0 2 0,3-5 0,1 4 0,-1 0 0,1-1 0,-2-1 0,5 0 0,0 0 0,-2-2 0,2-2 0,-4 3 0,4-4 0,0 1 0,0-2 0,0 0 0,1-3 0,-1 3 0,1-3 0,2-1 0,0 0 0,-1 0 0,1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4.914"/>
    </inkml:context>
    <inkml:brush xml:id="br0">
      <inkml:brushProperty name="width" value="0.04286" units="cm"/>
      <inkml:brushProperty name="height" value="0.04286" units="cm"/>
    </inkml:brush>
  </inkml:definitions>
  <inkml:trace contextRef="#ctx0" brushRef="#br0">164 68 12287,'0'-9'0,"0"-1"0,0 4 0,0-1 0,0 4 0,-1-2 0,-2 0 0,0-1 0,-3 3 0,-1 1 0,1 0 0,0-1 0,-2 0 0,0 0 0,-2 3 0,1 0 0,-1 1 0,0 2 0,1 4 0,0-2 0,2 1 0,0 2 0,0 0 0,1 3 0,1 1 0,0 1 0,-1-2 0,4 1 0,-2 0 0,1 1 0,0-1 0,-1-2 0,4 0 0,0-1 0,0 1 0,0 0 0,0-1 0,0 1 0,4-4 0,0 0 0,1-2 0,-2 2 0,4-2 0,0-2 0,-1-1 0,0-1 0,2 0 0,-3-3 0,0-2 0,1 0 0,-1-3 0,0 0 0,3-2 0,-2 1 0,2-1 0,-3 0 0,0 1 0,1-1 0,-1 1 0,-2-1 0,2 0 0,0 1 0,-3-1 0,2 4 0,-1-1 0,0 0 0,-2-2 0,-1 0 0,0 3 0,0 2 0,0 5 0,0 2 0,-1 3 0,-3-1 0,3 4 0,-2-3 0,2 3 0,0 0 0,-1 1 0,-1-1 0,-1 1 0,4 0 0,0-1 0,0 1 0,0-1 0,0 1 0,0-4 0,1 1 0,3 0 0,-3-1 0,3-1 0,0-1 0,-2 3 0,5-4 0,0-1 0,-1-1 0,0-1 0,1 0 0,2 0 0,-3 0 0,1 0 0,0 0 0,6-8 0,2-3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243"/>
    </inkml:context>
    <inkml:brush xml:id="br0">
      <inkml:brushProperty name="width" value="0.04286" units="cm"/>
      <inkml:brushProperty name="height" value="0.04286" units="cm"/>
    </inkml:brush>
  </inkml:definitions>
  <inkml:trace contextRef="#ctx0" brushRef="#br0">1 1 12287,'4'6'0,"3"1"0,0-4 0,0 2 0,-1 1 0,-2-1 0,4-2 0,-3 4 0,1 0 0,1 2 0,-5 1 0,2 2 0,-1 2 0,1 1 0,-1-2 0,-3 3 0,0 1 0,0 1 0,0 2 0,-1 2 0,-1 0 0,-2-1 0,-3 0 0,0-2 0,0-1 0,1-2 0,-2-2 0,4-6 0,0 0 0,-1-2 0,-1-2 0,3 2 0,-5-4 0,3 2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656"/>
    </inkml:context>
    <inkml:brush xml:id="br0">
      <inkml:brushProperty name="width" value="0.04286" units="cm"/>
      <inkml:brushProperty name="height" value="0.04286" units="cm"/>
    </inkml:brush>
  </inkml:definitions>
  <inkml:trace contextRef="#ctx0" brushRef="#br0">0 1 12287,'10'0'0,"0"1"0,3 2 0,1-2 0,2 2 0,-3-2 0,1 3 0,-1-1 0,-2-1 0,0-1 0,-1-1 0,-1 0 0,1 0 0,-5 0 0,4 9 0,-4 1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801"/>
    </inkml:context>
    <inkml:brush xml:id="br0">
      <inkml:brushProperty name="width" value="0.04286" units="cm"/>
      <inkml:brushProperty name="height" value="0.04286" units="cm"/>
    </inkml:brush>
  </inkml:definitions>
  <inkml:trace contextRef="#ctx0" brushRef="#br0">0 0 12287,'10'0'0,"-1"3"0,2 1 0,2-2 0,-1 2 0,4-1 0,1-1 0,1-1 0,1 4 0,5-4 0,0 3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7.271"/>
    </inkml:context>
    <inkml:brush xml:id="br0">
      <inkml:brushProperty name="width" value="0.04286" units="cm"/>
      <inkml:brushProperty name="height" value="0.04286" units="cm"/>
    </inkml:brush>
  </inkml:definitions>
  <inkml:trace contextRef="#ctx0" brushRef="#br0">10 221 12287,'0'10'0,"0"0"0,0-1 0,0 1 0,0 0 0,0-1 0,0 1 0,0-1 0,0 2 0,0 1 0,0 1 0,0-2 0,0 3 0,0-1 0,0-1 0,0-2 0,-1 0 0,-1 0 0,-1-1 0,0 1 0,2-4 0,1 1 0,0 0 0,0-3 0,0 1 0,0-6 0,0-4 0,0-3 0,0-4 0,0-5 0,0 0 0,0-3 0,0-3 0,0 0 0,0 1 0,0 0 0,0 1 0,0-3 0,0 2 0,0-1 0,0 0 0,0-1 0,0-1 0,0 2 0,0 3 0,4 4 0,0 1 0,1 1 0,3 2 0,-3 2 0,1 1 0,3 3 0,3 2 0,-2 3 0,3 1 0,-1 1 0,1 3 0,-1 0 0,2 3 0,0 0 0,-2 0 0,-1 2 0,-3 0 0,0 2 0,-2 2 0,-3-2 0,3 2 0,-2 0 0,-2 0 0,-1 4 0,-1-2 0,-1 1 0,-2 0 0,1-3 0,-5 2 0,0 0 0,-2 0 0,0-2 0,-2 2 0,-1-1 0,0-3 0,-1-3 0,3-2 0,1 1 0,-1-2 0,-1 0 0,-1-3 0,0 2 0,-1-1 0,3-3 0,4-3 0,-1-1 0,5 0 0,0 2 0,4-1 0,0 1 0,5 4 0,0 2 0,2 1 0,2-1 0,0 1 0,2 0 0,-1 1 0,-1-3 0,-2 2 0,2 1 0,2-1 0,-5-2 0,4 2 0,0 0 0,-2-3 0,-2 2 0,-2-1 0,2-1 0,0-1 0,-1 1 0,-1 0 0,2 1 0,0 0 0,2-7 0,-1-2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7.654"/>
    </inkml:context>
    <inkml:brush xml:id="br0">
      <inkml:brushProperty name="width" value="0.04286" units="cm"/>
      <inkml:brushProperty name="height" value="0.04286" units="cm"/>
    </inkml:brush>
  </inkml:definitions>
  <inkml:trace contextRef="#ctx0" brushRef="#br0">10 173 12287,'1'6'0,"2"-3"0,-1-3 0,5-3 0,0-4 0,2-1 0,0-2 0,0 0 0,-3 1 0,3-2 0,-4-1 0,1 0 0,-3 0 0,1 1 0,-1 2 0,-1-1 0,-1 0 0,-1 1 0,-1-1 0,-1 0 0,-1 1 0,-4 3 0,0 3 0,-1 2 0,-2 1 0,1 1 0,2 2 0,1 4 0,0 3 0,-1 2 0,1 4 0,2 3 0,-2-2 0,3 0 0,0 1 0,2-1 0,1 0 0,0 1 0,0-1 0,0-1 0,5-6 0,1 2 0,3-1 0,0-2 0,1-4 0,-1 0 0,1-3 0,3-1 0,0-2 0,-1-3 0,2-2 0,-2-4 0,3-1 0,-1-2 0,-2 1 0,-2 0 0,0 1 0,0-2 0,-1 1 0,1 1 0,-1-2 0,1-2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028"/>
    </inkml:context>
    <inkml:brush xml:id="br0">
      <inkml:brushProperty name="width" value="0.04286" units="cm"/>
      <inkml:brushProperty name="height" value="0.04286" units="cm"/>
    </inkml:brush>
  </inkml:definitions>
  <inkml:trace contextRef="#ctx0" brushRef="#br0">10 0 12287,'0'10'0,"1"0"0,2-1 0,-2 1 0,2 0 0,-2 0 0,-1 3 0,0 1 0,0 3 0,0-1 0,0 1 0,0 1 0,-1 2 0,-1-1 0,-1 0 0,-1 0 0,1-1 0,0-2 0,1-3 0,1-2 0,1-2 0,0 1 0,0-3 0,0-1 0,4-4 0,3 1 0,1-2 0,2-1 0,1-1 0,0-2 0,2-3 0,1 0 0,-2 0 0,2-2 0,1 0 0,-4 1 0,2 2 0,-1 0 0,1-1 0,-3 4 0,3-2 0,-2 1 0,-1 0 0,-4-1 0,-1 3 0,1-1 0,-1-1 0,-3 0 0,2 3 0,-4 0 0,-4 0 0,-1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462"/>
    </inkml:context>
    <inkml:brush xml:id="br0">
      <inkml:brushProperty name="width" value="0.04286" units="cm"/>
      <inkml:brushProperty name="height" value="0.04286" units="cm"/>
    </inkml:brush>
  </inkml:definitions>
  <inkml:trace contextRef="#ctx0" brushRef="#br0">1 58 12287,'5'9'0,"-1"1"0,-3 1 0,-1 0 0,0 3 0,0 1 0,0-2 0,0 2 0,0 0 0,0 0 0,0 1 0,0 2 0,0-1 0,0-1 0,0-4 0,0 1 0,0-3 0,0 0 0,3 0 0,0-1 0,0 1 0,1-1 0,-1 0 0,3-1 0,1-2 0,2-3 0,1 2 0,-1 0 0,1-5 0,-1-5 0,1 1 0,0 0 0,-1-4 0,1 2 0,0-3 0,-1 0 0,0-1 0,-2 2 0,0-1 0,0 0 0,1 4 0,-1-4 0,-2 0 0,0 1 0,-1-3 0,-2-1 0,2-1 0,2 2 0,-4-1 0,1 0 0,-2-1 0,-1 2 0,0-4 0,0 0 0,0-1 0,0 0 0,-4 3 0,-2-2 0,0 0 0,0 0 0,2 3 0,-2-1 0,-1 3 0,1 4 0,0 3 0,4 2 0,2 5 0,5 2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8.718"/>
    </inkml:context>
    <inkml:brush xml:id="br0">
      <inkml:brushProperty name="width" value="0.04286" units="cm"/>
      <inkml:brushProperty name="height" value="0.04286" units="cm"/>
    </inkml:brush>
  </inkml:definitions>
  <inkml:trace contextRef="#ctx0" brushRef="#br0">1 10 12287,'6'0'0,"1"0"0,0 0 0,2 0 0,4-3 0,-1 0 0,0 1 0,-1 1 0,2 1 0,0 0 0,1 0 0,0 0 0,2 0 0,-3 0 0,-1 0 0,-1 0 0,-3 1 0,-2 2 0,-2 2 0,-8 5 0,-2 0 0,-2-1 0,-6 1 0,-1-1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25.669"/>
    </inkml:context>
    <inkml:brush xml:id="br0">
      <inkml:brushProperty name="width" value="0.08571" units="cm"/>
      <inkml:brushProperty name="height" value="0.08571" units="cm"/>
      <inkml:brushProperty name="color" value="#00A0D7"/>
    </inkml:brush>
  </inkml:definitions>
  <inkml:trace contextRef="#ctx0" brushRef="#br0">40 0 12287,'0'13'0,"0"0"0,0 3 0,0 1 0,0 5 0,0 4 0,0 9 0,0 8 0,0 10 0,-2 10 0,-3 2 0,-1-2 0,-3-2 0,5-4 0,-3-5 0,3-6 0,2-11 0,2-5 0,0-1 0,0-12 0,0-10 0,0-14 0,0-6 0,0 2 0,2-2 0,4-2 0,3-3 0,4-1 0,5-1 0,-8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14.380"/>
    </inkml:context>
    <inkml:brush xml:id="br0">
      <inkml:brushProperty name="width" value="0.04286" units="cm"/>
      <inkml:brushProperty name="height" value="0.04286" units="cm"/>
    </inkml:brush>
  </inkml:definitions>
  <inkml:trace contextRef="#ctx0" brushRef="#br0">59 164 12287,'-7'0'0,"1"0"0,4-1 0,-3-2 0,1 0 0,3 0 0,-3 3 0,4 0 0,0 0 0,-5 0 0,4 0 0,-4 0 0,2 0 0,2 0 0,-8 0 0,8 0 0,-3 0 0,5 0 0,2 0 0,4 0 0,-2 0 0,1 0 0,2 0 0,0 0 0,2 0 0,0 0 0,-1 0 0,1 0 0,-1 0 0,1 0 0,0 0 0,-4 0 0,0 0 0,2 0 0,0 0 0,2 0 0,0 0 0,-4 0 0,0 0 0,-2 0 0,2 0 0,-4 0 0,3 0 0,-5 0 0,0 0 0,-5 0 0,0 0 0,-5 0 0</inkml:trace>
  <inkml:trace contextRef="#ctx0" brushRef="#br0" timeOffset="1881">491 39 12287,'5'0'0,"1"-4"0,-3 1 0,-1 0 0,5 3 0,-5 0 0,3 0 0,-2 0 0,-2 1 0,2 2 0,-1 4 0,-2 1 0,3 2 0,0-1 0,-1 1 0,-1 0 0,-1-1 0,0 1 0,0 0 0,0-1 0,0-2 0,0-1 0,0 1 0,0 2 0,0 1 0,0-5 0,0-1 0,0-5 0,0-2 0,0-3 0,0-3 0,0-1 0,0 1 0,1-2 0,2-2 0,-1 3 0,2-3 0,-1 2 0,0 1 0,4 4 0,-3 0 0,1-2 0,3 0 0,-3 1 0,1 2 0,2 1 0,0-3 0,2 4 0,0 1 0,-4 1 0,1 1 0,-2 1 0,1 2 0,-3 3 0,2 3 0,-2 1 0,-1-1 0,-1 1 0,-1-1 0,0 1 0,0 0 0,0-1 0,0 1 0,0-4 0,0 1 0,0-5 0,0 1 0,0-6 0,0-4 0,0-1 0,1-2 0,2 1 0,2-1 0,2 0 0,-1 1 0,-2-1 0,2 4 0,-2 0 0,1 1 0,-1 0 0,0 3 0,-2-3 0,2 1 0,0 3 0,-1-2 0,-1 2 0,5 1 0,-4 4 0,2 2 0,-1 3 0,0 1 0,-4-1 0,0 1 0,0-1 0,1 1 0,2 0 0,-2-1 0,2 1 0,-2 0 0,-1-4 0,0 0 0,0 2 0,3-3 0,2 0 0,0 0 0,-2-2 0,4-3 0,0 0 0,2 0 0,0-1 0,1-2 0,0-4 0,-1-1 0,1-2 0,-1 1 0,1-1 0,0 2 0,-1 1 0,1-2 0,-1 2 0,-2-1 0,-1-1 0,2-1 0,-3 2 0,0 0 0,0 2 0,-2 3 0,-3-4 0,-1 5 0,-1-2 0,-1 0 0,-5 2 0,2-1 0,-3 2 0,-1 1 0,4 0 0,0 0 0,2 0 0,-2 1 0,-1 2 0,2 0 0,1 3 0,0 1 0,2 2 0,-4 1 0,2-1 0,2 1 0,0-1 0,0 1 0,-2 0 0,2-1 0,1 1 0,1 0 0,0-1 0,0 1 0,1-2 0,2-1 0,0-3 0,3-4 0,1 0 0,-1 0 0,0 0 0,2-1 0,0-2 0,-1-3 0,-1-2 0,0 0 0,0 2 0,1 0 0,-2-4 0,-1 0 0,0 1 0,3-1 0,-3 0 0,1 1 0,-3 2 0,1 1 0,-1 4 0,-2-2 0,0 8 0,0 2 0,0 3 0,0-3 0,0 1 0,0 0 0,0 2 0,0 0 0,0 1 0,0-4 0,1 0 0,1-1 0,1 0 0,1-3 0,-2 3 0,2-1 0,3-2 0,-1 5 0,3-5 0,1 1 0,-1-2 0,-2-2 0,-1-2 0,0-3 0,4-3 0</inkml:trace>
  <inkml:trace contextRef="#ctx0" brushRef="#br0" timeOffset="2119">1010 19 12287,'7'6'0,"-2"-2"0,0 0 0,1 3 0,0-2 0,4 1 0,-1 2 0,1-3 0,-1 1 0,1-1 0,0 0 0,-1 1 0,1 1 0,0-1 0,-1 0 0,1 1 0,-1 0 0,-3-5 0,-2 2 0,-4-4 0,0-4 0,0-1 0</inkml:trace>
  <inkml:trace contextRef="#ctx0" brushRef="#br0" timeOffset="2303">1145 0 12287,'-7'4'0,"1"3"0,-2 1 0,3 2 0,-1 0 0,-1-1 0,2 1 0,-4 3 0,3 1 0,-3-1 0,0 1 0,2 2 0,1-3 0,0-1 0,0-1 0,1-3 0,3 0 0,-1-2 0,-1-4 0,4 2 0,0-4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21.350"/>
    </inkml:context>
    <inkml:brush xml:id="br0">
      <inkml:brushProperty name="width" value="0.04286" units="cm"/>
      <inkml:brushProperty name="height" value="0.04286" units="cm"/>
    </inkml:brush>
  </inkml:definitions>
  <inkml:trace contextRef="#ctx0" brushRef="#br0">78 78 12287,'-4'5'0,"3"4"0,-4-3 0,1 2 0,2 2 0,-4 0 0,1-1 0,0 1 0,2 0 0,-3-1 0,1 2 0,0 2 0,1-3 0,-1 3 0,1-1 0,2 1 0,-1-3 0,1 4 0,-1-1 0,1 0 0,1 1 0,1-2 0,0 0 0,0 0 0,1-1 0,1-2 0,1 1 0,-1 0 0,3-1 0,-1 0 0,0-2 0,1 0 0,1-1 0,-2 3 0,2-3 0,0 2 0,4-5 0,-1-1 0,1-1 0,-1-1 0</inkml:trace>
  <inkml:trace contextRef="#ctx0" brushRef="#br0" timeOffset="489">270 231 12287,'0'10'0,"0"0"0,0-1 0,-3 1 0,0 0 0,1-1 0,0 1 0,2-1 0,0 1 0,0 0 0,0-1 0,4-2 0,0-2 0,1 0 0,3 1 0,-3-4 0,2 1 0,0-2 0,2-1 0,0 0 0,1-1 0,-1-3 0,1-6 0,0 0 0,-1-3 0,1-1 0,-1-2 0,1 1 0,-1 0 0,-2 1 0,0 2 0,-5 1 0,1 1 0,-2-3 0,-1 2 0,0-2 0,0 3 0,0 0 0,-4 5 0,-2 1 0,0 0 0,-1 1 0,1 0 0,-4 3 0,1 0 0,-1 0 0,1 1 0,-1 1 0,0 1 0,4 5 0,0-3 0,-2 2 0,0-1 0,1 0 0,1 4 0,-2 0 0,3-1 0,0 1 0,0-1 0,2 1 0,-1 0 0,-2-1 0</inkml:trace>
  <inkml:trace contextRef="#ctx0" brushRef="#br0" timeOffset="735">626 337 12287,'5'1'0,"-2"2"0,-2 0 0,-1 3 0,0 1 0,-4 2 0,-2 1 0,-3-1 0,0 1 0,-1-4 0,0 1 0,1 3 0,-1 5 0</inkml:trace>
  <inkml:trace contextRef="#ctx0" brushRef="#br0" timeOffset="1392">943 222 12287,'4'-6'0,"-3"-2"0,3 2 0,-3-3 0,-1-1 0,0 1 0,0-1 0,0 1 0,0 2 0,-1 2 0,-2-1 0,0 1 0,-4 2 0,0-2 0,-1 0 0,-2 2 0,1 3 0,-1 0 0,0 0 0,2 1 0,0 2 0,2 4 0,-1 1 0,-2 3 0,-1 1 0,1 1 0,2 0 0,2-1 0,0 2 0,-1 1 0,4-5 0,-1 1 0,2 1 0,1-1 0,0-4 0,0 0 0,0 0 0,1 1 0,2-1 0,3 0 0,3-5 0,1 0 0,-1-4 0,1 0 0,-1-5 0,1 0 0,0-2 0,-1 0 0,1-1 0,0 0 0,-1 1 0,-2-1 0,-2 0 0,0 2 0,1 1 0,-3-1 0,2 2 0,-1-3 0,0 3 0,-4-1 0,0 5 0,0-1 0,0 6 0,-1-1 0,-2 5 0,0 0 0,0 2 0,3 0 0,0 1 0,0-1 0,0 1 0,0-4 0,1 1 0,2 0 0,-2-1 0,4-1 0,-1-1 0,1 4 0,5-2 0,-1-2 0,1 0 0,4-3 0,1-1 0</inkml:trace>
  <inkml:trace contextRef="#ctx0" brushRef="#br0" timeOffset="1714">1097 1 12287,'6'0'0,"1"0"0,-2 1 0,2 1 0,0 1 0,-1 5 0,4-3 0,-2 1 0,-1 1 0,1 0 0,-1 5 0,0 2 0,0 1 0,1-2 0,-2 3 0,-1 1 0,-2 1 0,1-2 0,0 0 0,-2 0 0,-1-1 0,-1 3 0,0-3 0,0 1 0,0 0 0,-3-3 0,-2 2 0,1-1 0,0-2 0,-4-2 0,3 0 0,-1-1 0,-1 1 0,5-5 0,-7 8 0,4-2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3:08.611"/>
    </inkml:context>
    <inkml:brush xml:id="br0">
      <inkml:brushProperty name="width" value="0.04286" units="cm"/>
      <inkml:brushProperty name="height" value="0.04286" units="cm"/>
    </inkml:brush>
  </inkml:definitions>
  <inkml:trace contextRef="#ctx0" brushRef="#br0">337 30 12287,'6'-3'0,"1"-1"0,-4 1 0,3 3 0,-4-1 0,2-2 0,-2 2 0,1-2 0,-2 2 0,3 1 0,-4 0 0,0 0 0,-4 0 0,-2 0 0,0 0 0,0 0 0,-2 0 0,3 0 0,-1 0 0,-2 0 0,0 0 0,1 0 0,1 0 0,-3 0 0,-3 0 0,2 0 0,-3 0 0,2 0 0,2 0 0,-2 3 0,-1 0 0,-1-1 0,2-1 0,0 2 0,1 2 0,1-1 0,-1 0 0,1 3 0,-1-3 0,0 0 0,1 0 0,-1 4 0,0-2 0,1 3 0,-1 0 0,1 1 0,0 0 0,1-1 0,-2 1 0,6 0 0,-6-1 0,3 2 0,1 2 0,1-6 0,3 3 0,-1-2 0,0 1 0,2 0 0,2 1 0,3 0 0,-2-2 0,3 0 0,0-2 0,1 2 0,0-3 0,4 0 0,-1 1 0,1-1 0,1-2 0,2 2 0,3 0 0,-3-2 0,0-3 0,-1 0 0,1 0 0,-3 0 0,3 0 0,-2-1 0,-1-2 0,-1 1 0,0-5 0,-2 0 0,0-2 0,-5 3 0,1-1 0,-1 1 0,1 1 0,-2-4 0,2 3 0,-6-3 0,-2-1 0,-5 1 0,1-1 0,-4 5 0,0 1 0,1 0 0,2 1 0,-1 0 0,-1 2 0,0-1 0,0-1 0,0-1 0,0 4 0,-1 0 0,2 0 0,0 0 0,1 0 0,1 0 0,-1 4 0,2 0 0,1 1 0,3-2 0,4 4 0,0 0 0,0-1 0,0 0 0,4 0 0,2 4 0</inkml:trace>
  <inkml:trace contextRef="#ctx0" brushRef="#br0" timeOffset="388">481 49 12287,'-4'-5'0,"-2"-4"0,-3 8 0,-1-2 0,4 2 0,0 2 0,1 2 0,0 3 0,-2 3 0,-1 2 0,0 0 0,2 2 0,-1 4 0,-1-2 0,0 1 0,2 0 0,3 0 0,-2 4 0,0-1 0,3 0 0,-2-3 0,1-1 0,0-1 0,2-2 0,1-1 0,1 0 0,2 0 0,0-3 0,1-3 0,-1 1 0,4 1 0,1-1 0,2-1 0,-1-1 0,1-1 0,0-2 0,-1-2 0,1-3 0,4 3 0,1-3 0</inkml:trace>
  <inkml:trace contextRef="#ctx0" brushRef="#br0" timeOffset="1642">1192 78 12287,'-6'0'0,"1"-1"0,0-2 0,2 2 0,3-4 0,1 5 0,2 0 0,4 0 0,1 0 0,2 0 0,0 0 0,-1 0 0,2 0 0,1 0 0,0 0 0,0 0 0,0 0 0,0 0 0,0 0 0,0 0 0,-1-1 0,-1-1 0,-1-1 0,1 1 0,-4 1 0,0 2 0,-2 2 0,-1-2 0,-3 8 0,0-4 0</inkml:trace>
  <inkml:trace contextRef="#ctx0" brushRef="#br0" timeOffset="1909">1212 155 12287,'-10'0'0,"0"0"0,1 0 0,2 0 0,1 0 0,4 0 0,-2 0 0,5 0 0,2 0 0,-2 1 0,2 2 0,2-2 0,2 2 0,-2-2 0,2-1 0,0 0 0,2 0 0,0 0 0,1 0 0,-1 0 0,-2 0 0,-1 0 0,2 0 0,0 0 0,2 0 0,-1 0 0,1 0 0,0 0 0,-1 5 0,5-4 0,1 3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7:40.930"/>
    </inkml:context>
    <inkml:brush xml:id="br0">
      <inkml:brushProperty name="width" value="0.025" units="cm"/>
      <inkml:brushProperty name="height" value="0.025" units="cm"/>
    </inkml:brush>
  </inkml:definitions>
  <inkml:trace contextRef="#ctx0" brushRef="#br0">1 44 24575,'0'-10'0,"0"1"0,0 5 0,0-4 0,0 3 0,0 4 0,0-6 0,0 7 0,0 2 0,0 3 0,0 3 0,0 6 0,0 3 0,0 2 0,0 4 0,0 7 0,0 1 0,0 3 0,0-2 0,0 8 0,0 0 0,0 3 0,0 1 0,0 0 0,0 1 0,0 4 0,0-3 0,0 1 0,0-4 0,0-4 0,0-5 0,0 4 0,0-3 0,0-2 0,0-2 0,0-3 0,0-1 0,0 3 0,0-4 0,0 7 0,0-6 0,0-2 0,0-4 0,0 7 0,0 3 0,0 0 0,0-4 0,0-1 0,0 2 0,0-2 0,0 0 0,0 2 0,0-2 0,0-1 0,0-6 0,0 6 0,0 1 0,0 1 0,0-2 0,0-2 0,0 0 0,0-1 0,0-2 0,0 3 0,0 0 0,0-1 0,0-2 0,0 3 0,0 0 0,0-1 0,0 3 0,0 4 0,0 1 0,0-1 0,0 0 0,0 1 0,0 1 0,0 3 0,0-1 0,0 4 0,0-1 0,0-3 0,0-2 0,0-2 0,0 0 0,0 1 0,0-3 0,0-1 0,0-3 0,0-2 0,0 1 0,0-4 0,0 3 0,0 2 0,0-2 0,0 5 0,0 3 0,0 2 0,0-3 0,0 6 0,0-1 0,0 1 0,0-8 0,0 3 0,0-1 0,0 0 0,0 1 0,0 1 0,0-1 0,0 0 0,0-4 0,0-2 0,0-1 0,0 1 0,0-3 0,0 3 0,0 0 0,0-1 0,0 3 0,0 4 0,0 1 0,0-1 0,0 0 0,0 1 0,0-1 0,0 0 0,0 2 0,0 2 0,0 1 0,0-1 0,0-1 0,0 1 0,0 1 0,0-1 0,0-1 0,0 1 0,0 1 0,0-1 0,0-2 0,0-2 0,0 1 0,0-1 0,0 0 0,0-1 0,0 0 0,0 1 0,0-1 0,0 9 0,0-1 0,0-3 0,0-1 0,0 1 0,0 1 0,0-1 0,0 0 0,0-1 0,0 4 0,0 2 0,0-1 0,0 4 0,0-2 0,0 2 0,0-4 0,0 1 0,0-2 0,0-4 0,0-1 0,0-1 0,0-1 0,0 0 0,0 1 0,0 1 0,0 3 0,0-2 0,0 6 0,0-1 0,0 1 0,0 1 0,0 3 0,0-1 0,0-2 0,0-4 0,0 4 0,0 2 0,0 1 0,0-8 0,0-1 0,0 1 0,0 2 0,0-3 0,0 1 0,0-3 0,0-2 0,0 2 0,0 3 0,0 5 0,0 4 0,0 1 0,0 0 0,0 2 0,0 3 0,0-2 0,0 3 0,0-2 0,0-6 0,0-6 0,0 1 0,0-1 0,0-3 0,0 0 0,0-2 0,0 1 0,0 1 0,0-2 0,0 9 0,0 5 0,0 0 0,0-4 0,0 9 0,0 6 0,0 3 0,0-12 0,0 3 0,0-2 0,0-3 0,0-7 0,0 4 0,0-3 0,0-1 0,0-2 0,0 5 0,0 3 0,0 1 0,0-1 0,0 7 0,0-2 0,0-2 0,0-3 0,0 8 0,0-1 0,0-4 0,0-4 0,0-3 0,0 3 0,0-3 0,0-4 0,0 2 0,0 1 0,0 3 0,0-4 0,0 8 0,0-1 0,0 1 0,0-7 0,0 8 0,0 1 0,0-3 0,0-4 0,0-3 0,0-1 0,0 1 0,0-9 0,0 2 0,0 0 0,0 0 0,0-7 0,0 9 0,0 1 0,0 2 0,0-3 0,0 1 0,0-1 0,0 1 0,0-3 0,0 3 0,0-3 0,0-2 0,0 1 0,0-1 0,0 2 0,0 3 0,0-6 0,0 3 0,0-2 0,0-3 0,0-4 0,0 0 0,0 1 0,0 0 0,0-5 0,0 3 0,0 0 0,0 4 0,0-4 0,0-1 0,0-4 0,0-1 0,0 1 0,0 2 0,0 1 0,0 1 0,0-5 0,0-1 0,0 1 0,0 0 0,0-1 0,0 1 0,0 0 0,0-1 0,0 1 0,0 0 0,0-1 0,0 3 0,0 1 0,0 1 0,0-1 0,0 3 0,0-1 0,0 0 0,0 1 0,0 0 0,0 5 0,0-2 0,0 3 0,0-6 0,0-2 0,0-1 0,0 2 0,0-4 0,0 4 0,0-4 0,0-1 0,0 4 0,0 2 0,0 2 0,0 3 0,0-3 0,0 0 0,0 0 0,0 0 0,0-5 0,0 1 0,0-1 0,0 2 0,0-2 0,0 5 0,0-1 0,0 1 0,0-3 0,0 4 0,0 1 0,0-3 0,0 5 0,0-6 0,0 0 0,0 0 0,0 4 0,0-4 0,0 2 0,0 3 0,0-8 0,0 0 0,0 1 0,0 2 0,0-1 0,0 3 0,0 0 0,0-1 0,0-4 0,0 2 0,0-2 0,0 1 0,0-5 0,0 3 0,0 3 0,0 1 0,0 4 0,0 4 0,0 2 0,0 3 0,0-3 0,0 3 0,0-1 0,0 1 0,0-8 0,0 4 0,0-4 0,0-3 0,0 4 0,0-4 0,0 0 0,0-3 0,0-4 0,0-1 0,0 1 0,0 4 0,0-4 0,0 3 0,0-2 0,0-3 0,0 3 0,0 1 0,0 1 0,0 1 0,0-6 0,0 1 0,0 0 0,0-1 0,0 1 0,0 0 0,0-1 0,0 1 0,0 0 0,0 0 0,0-1 0,0 1 0,0 1 0,0 4 0,0-7 0,0 5 0,0 0 0,0-2 0,0 0 0,0-1 0,0 0 0,0-1 0,0-4 0,0 0 0,0 3 0,0 5 0,0-7 0,0 4 0,0-2 0,0 0 0,0 2 0,0-1 0,0-4 0,0 0 0,0-5 0,0 5 0,0-1 0,0 6 0,0 0 0,0-5 0,0-1 0,0 3 0,0 1 0,0-2 0,0 2 0,0 4 0,0 1 0,0-4 0,0 1 0,0 0 0,0-1 0,0-4 0,0 0 0,0 0 0,0 4 0,0 1 0,0-5 0,0-1 0,0 3 0,0 1 0,0 2 0,0-1 0,0 1 0,0 0 0,0-1 0,0 1 0,0 0 0,0-6 0,0 1 0,0-6 0,0 4 0,0-3 0,0-4 0,0 12 0,0-10 0,0 7 0,0-6 0,0 2 0,0-19 0,0-3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8:19.844"/>
    </inkml:context>
    <inkml:brush xml:id="br0">
      <inkml:brushProperty name="width" value="0.08571" units="cm"/>
      <inkml:brushProperty name="height" value="0.08571" units="cm"/>
      <inkml:brushProperty name="color" value="#FF0066"/>
    </inkml:brush>
  </inkml:definitions>
  <inkml:trace contextRef="#ctx0" brushRef="#br0">29 355 12287,'0'14'0,"-1"0"0,-4 0 0,3 0 0,-2 0 0,2 0 0,2 1 0,0-1 0,0 0 0,2 2 0,2 2 0,-2-2 0,4 3 0,-1-3 0,0-2 0,4 0 0,-3 0 0,2 0 0,3 0 0,2 2 0,1 0 0,2 0 0,3-4 0,-4-1 0,6 3 0,-2 0 0,-1 1 0,6-6 0,-4-1 0,2 0 0,4 0 0,-4-4 0,0 4 0,1-2 0,4-2 0,-7-3 0,7-1 0,-3 0 0,-2 0 0,-4 0 0,6 0 0,0 0 0,-2 0 0,3 0 0,-6-1 0,-2-3 0,-2 0 0,0-6 0,-1 4 0,0-2 0,0-3 0,0 3 0,-1-1 0,-2-2 0,-2-2 0,1-1 0,2 0 0,-1 0 0,-1 0 0,-3 0 0,4-1 0,-3 1 0,-1 0 0,-1-2 0,-3-1 0,2-2 0,-2 2 0,3 0 0,-1-1 0,-2 0 0,-1 0 0,-2 3 0,0-1 0,0-1 0,0-2 0,0 0 0,0 5 0,0-2 0,0-3 0,-5 3 0,0-2 0,0 0 0,-1-1 0,3 4 0,-5-6 0,0 2 0,0 1 0,4-1 0,-6 5 0,-1-1 0,-1 1 0,2 0 0,1 2 0,-2 1 0,-2 1 0,4 1 0,-1-4 0,-1 2 0,-1 2 0,2 6 0,1-2 0,-2 2 0,-2-2 0,-1 3 0,0-2 0,0 1 0,0-2 0,0 3 0,-2-2 0,-1 2 0,-2 2 0,-1 0 0,2 0 0,-1 0 0,2 0 0,-3 0 0,1 0 0,2 0 0,1 0 0,0 5 0,-1 1 0,-2 0 0,2 1 0,1 2 0,2-3 0,0 1 0,0-1 0,-1 3 0,3-2 0,1-1 0,1 0 0,6 4 0,-6-4 0,-1 2 0,-1 3 0,2-3 0,1-1 0,-2 1 0,-2 0 0,4 2 0,-1 4 0,1 0 0,1 0 0,-4-5 0,4 1 0,-2 1 0,1 1 0,4 3 0,-3-1 0,0 0 0,1 0 0,3 0 0,0 0 0,2 0 0,1 1 0,-3-1 0,0 0 0,-1-5 0,5 1 0,0 1 0,6-5 0,4-1 0,-2 1 0,1-1 0,2-2 0,2-2 0,1-1 0</inkml:trace>
  <inkml:trace contextRef="#ctx0" brushRef="#br0" timeOffset="734">312 284 12287,'0'14'0,"0"-5"0,0 1 0,2 1 0,2 1 0,-2-2 0,3-1 0,-2 1 0,2-2 0,-4 4 0,5-4 0,1 0 0,-6 4 0,12-10 0,-4 3 0,-1-5 0,2-3 0,-1-4 0,-1-1 0,3-3 0,-5-6 0,2-2 0,3 2 0,-3 1 0,0 2 0,0 0 0,-1 0 0,-3 0 0,2 1 0,-1 2 0,-1 2 0,1 4 0,-5-4 0,0 5 0,2 0 0,1 8 0,1 6 0,0 2 0,-3 3 0,-1 0 0,2 3 0,2 0 0,-2 8 0,3-4 0,-2 1 0,2 1 0,-4-2 0,5 3 0,-1-2 0,0 3 0,0-6 0,-5 0 0,1-1 0,4 0 0,-4 0 0,4-5 0,-3 0 0,-2 0 0,0-4 0,-2-2 0,-3-2 0,-2-1 0,-8-5 0,1 0 0,0 0 0,0 0 0,0 1 0,0 4 0,0-3 0,-1 2 0,1-2 0,0-2 0,0 0 0,0 0 0,0 0 0,0-2 0,-1-1 0,1-2 0,5-1 0,-1 1 0,3-2 0,-3-8 0,4 6 0,7 0 0,4-2 0,1 3 0,5-2 0,-1 1 0,1 1 0,1-5 0,4 4 0,1-2 0,2 2 0,2-2 0,-4 4 0,3 1 0,2 0 0,-4-5 0,8 3 0,-4-6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1.307"/>
    </inkml:context>
    <inkml:brush xml:id="br0">
      <inkml:brushProperty name="width" value="0.04286" units="cm"/>
      <inkml:brushProperty name="height" value="0.04286" units="cm"/>
      <inkml:brushProperty name="color" value="#E71224"/>
    </inkml:brush>
  </inkml:definitions>
  <inkml:trace contextRef="#ctx0" brushRef="#br0">14 462 12287,'0'7'0,"0"1"0,0 1 0,0 1 0,0 0 0,0-1 0,0 0 0,0 0 0,0-2 0,0 1 0,0 0 0,0 0 0,2-1 0,0 0 0,1-1 0,-1 0 0,1 1 0,1-1 0,1 1 0,-2-1 0,0 1 0,2-1 0,-1 0 0,0 1 0,0-1 0,0 1 0,1-3 0,-2 0 0,0 1 0,2 1 0,1 0 0,1 1 0,-1-1 0,-2 1 0,1-1 0,0 0 0,0 1 0,2-1 0,1 1 0,1-1 0,-1 0 0,-1 2 0,-1-1 0,1 2 0,2-1 0,-2 0 0,1-1 0,0 1 0,-2-1 0,1-3 0,1 2 0,1 0 0,-2 0 0,1 0 0,0 1 0,1-2 0,-2 0 0,1 0 0,-1-3 0,1 2 0,0 1 0,3-2 0,-2 0 0,1-1 0,1 0 0,0 1 0,1-2 0,0 1 0,-1 0 0,0-1 0,0-1 0,0 0 0,0 0 0,-1 0 0,1 0 0,0-1 0,1-1 0,-1 0 0,0-1 0,0-1 0,1 1 0,0-2 0,0 0 0,-1 0 0,0 0 0,-2 3 0,0-1 0,-1-1 0,0 0 0,-1 2 0,2-1 0,-2-1 0,-1 1 0,1 1 0,0-3 0,1 1 0,0 0 0,1-1 0,-2 0 0,1 0 0,0-2 0,2 3 0,-3 0 0,1-1 0,-1-1 0,-1 0 0,3-1 0,-1 0 0,0-1 0,-2 0 0,1 0 0,-1 1 0,-1 0 0,0 1 0,1 0 0,0-1 0,0 1 0,-3-1 0,3 1 0,0-1 0,0 1 0,-2-1 0,0 0 0,1-1 0,1 0 0,-2 2 0,1-2 0,0 1 0,0 0 0,0 1 0,-1-1 0,0 1 0,0 0 0,-1-1 0,-1 1 0,0-1 0,-1 1 0,2-1 0,-1-1 0,0-1 0,-2 2 0,0 0 0,0 0 0,0 1 0,0-1 0,0 1 0,0-1 0,0 0 0,0-1 0,0-2 0,0 0 0,0 1 0,0-1 0,0 0 0,0-2 0,-2 1 0,0 0 0,-2 3 0,2-2 0,0 0 0,-1 0 0,0-1 0,-1-1 0,1 1 0,0 3 0,0 0 0,-2 1 0,1-1 0,2 0 0,-3-1 0,1 3 0,0 0 0,-1-1 0,2-1 0,-2-1 0,1 1 0,-1 1 0,1 0 0,0-1 0,0 0 0,0 0 0,-2 0 0,2-1 0,-2-1 0,0 0 0,0 2 0,1 1 0,1 0 0,0 1 0,-3-1 0,1 0 0,-1-1 0,1 2 0,0-1 0,-1 0 0,1 3 0,-1-1 0,1-1 0,-1 1 0,1 1 0,0 1 0,-1-1 0,1 0 0,-1 0 0,1-1 0,0 3 0,-1 0 0,1-1 0,-1 2 0,-1-3 0,-1 1 0,-1 2 0,2-1 0,-1 1 0,1-1 0,0 1 0,1 0 0,-2 0 0,1 0 0,0-1 0,0-1 0,-2 3 0,1 0 0,1 0 0,0 0 0,0 0 0,-1 0 0,-1 0 0,1 0 0,-1 1 0,1 1 0,1 0 0,0 1 0,1-2 0,-3 1 0,0-1 0,2 2 0,-2 0 0,0 0 0,0 0 0,1 1 0,-1-2 0,-1 0 0,1 1 0,0-2 0,2 2 0,0 0 0,-1-3 0,2 3 0,-2-3 0,4 0 0,0 1 0,0 0 0,2 2 0,1-1 0,-3 0 0,0 0 0,2 2 0,-1-1 0,-1 1 0,-1 0 0,0 2 0,1 1 0,1-1 0,0-1 0,-3 0 0,1 1 0,-1-1 0,3 0 0,0 1 0,0 1 0,0-1 0,-2-2 0,3 1 0,-2-1 0,1-1 0,1 3 0,-2-2 0,0 2 0,1 1 0,-2-1 0,2 0 0,-1-1 0,2-1 0,0 1 0,-1 1 0,-1 0 0,1 0 0,2-1 0,-2-1 0,1 1 0,2 1 0,-2-2 0,0 0 0,0 1 0,1 1 0,-1 0 0,0 1 0,2-3 0,-3 0 0,2 1 0,0 1 0,-1-1 0,1 0 0,-1 1 0,0-1 0,-1 0 0,1 1 0,0 1 0,0 2 0,0-4 0,2 1 0,-2 1 0,-1 0 0,3 1 0,-2 0 0,1-1 0,0 0 0,0 0 0,1 1 0,-1 0 0,0 0 0,0-1 0,1 0 0,0 1 0,-1 1 0,0-1 0,2-1 0,0-1 0,0 0 0,0 1 0,0-1 0,0 1 0,0 0 0,3 1 0,2 0 0,2 0 0,3-1 0,3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2.142"/>
    </inkml:context>
    <inkml:brush xml:id="br0">
      <inkml:brushProperty name="width" value="0.04286" units="cm"/>
      <inkml:brushProperty name="height" value="0.04286" units="cm"/>
      <inkml:brushProperty name="color" value="#E71224"/>
    </inkml:brush>
  </inkml:definitions>
  <inkml:trace contextRef="#ctx0" brushRef="#br0">65 43 12287,'-3'-7'0,"-2"1"0,0-1 0,1 1 0,2 0 0,1 1 0,-1 1 0,1 3 0,-1 1 0,1 1 0,2 3 0,0 2 0,1 2 0,0 0 0,-1 2 0,1 2 0,0 0 0,0 1 0,-1-1 0,0-1 0,1 0 0,1-2 0,-2 1 0,1 0 0,0 0 0,-1-4 0,1 2 0,3 0 0,-2-1 0,-1-1 0,1-2 0,-1 0 0,2-2 0,0-2 0,1 1 0,-1-3 0,-2-5 0,2 1 0,1-2 0,-2-1 0,3-1 0,-3-2 0,2 0 0,-1 2 0,-2-1 0,2-1 0,1 0 0,-2 2 0,2-1 0,-2-1 0,0 1 0,0 3 0,0 0 0,-2 2 0,1 0 0,0 1 0,-2 1 0,0 3 0,0 4 0,0 1 0,0 4 0,0 0 0,0 1 0,1 1 0,0 5 0,2 1 0,-2 3 0,0-1 0,1 6 0,1 0 0,0 1 0,-1-2 0,0 0 0,-2-1 0,0-1 0,0-1 0,0-2 0,0-3 0,0-2 0,0-6 0,0-1 0,0 0 0,0-3 0,0 1 0,-2-1 0,0-1 0,-2-2 0,-1 0 0,-1 0 0,-1 0 0,-1 0 0,-3 0 0,0 0 0,0 0 0,-2-1 0,-1-1 0,2 1 0,-2-2 0,2 1 0,1 0 0,3-2 0,0 1 0,1 0 0,0 0 0,3 0 0,0 1 0,2-2 0,-1 1 0,4-2 0,1 0 0,3 0 0,1-2 0,3 0 0,2-2 0,3-1 0,0 0 0,1 0 0,-1 0 0,1 0 0,1 1 0,2-1 0,-1 1 0,-2 1 0,-6 3 0,4 2 0,-1-1 0,-2 1 0,-1 1 0,-3-1 0,1 3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13.749"/>
    </inkml:context>
    <inkml:brush xml:id="br0">
      <inkml:brushProperty name="width" value="0.04286" units="cm"/>
      <inkml:brushProperty name="height" value="0.04286" units="cm"/>
      <inkml:brushProperty name="color" value="#E71224"/>
    </inkml:brush>
  </inkml:definitions>
  <inkml:trace contextRef="#ctx0" brushRef="#br0">74 69 12287,'4'-5'0,"-1"0"0,-2 2 0,2-2 0,-1 0 0,3-3 0,-4 3 0,3 0 0,-1-1 0,-2 1 0,2 0 0,0 3 0,0-3 0,-1 3 0,-2-1 0,-1 5 0,-1 1 0,-2 3 0,-2-1 0,0 2 0,-2 0 0,0 2 0,-2 0 0,1 2 0,1-2 0,1 0 0,-1-1 0,0-1 0,1 1 0,-1 0 0,3-3 0,-1 0 0,6-4 0,0-1 0,3-4 0,5-2 0,0 0 0,-3 0 0,0 3 0,1-1 0,1-2 0,-2 1 0,0 1 0,0 0 0,-1-1 0,3 3 0,-1-3 0,0-1 0,1 1 0,-1 0 0,-1 0 0,1 1 0,-1-1 0,0 3 0,-3-2 0,4-1 0,-5 2 0,3 3 0,-4 0 0,0 0 0,0 3 0,0 2 0,0 0 0,1-1 0,0 0 0,2 1 0,2 0 0,-1 2 0,-1-1 0,0-1 0,3-1 0,-1 2 0,0-1 0,0 1 0,-2-1 0,1 0 0,-1 1 0,3-2 0,-3 0 0,1 0 0,-2-2 0,1-2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38.377"/>
    </inkml:context>
    <inkml:brush xml:id="br0">
      <inkml:brushProperty name="width" value="0.04286" units="cm"/>
      <inkml:brushProperty name="height" value="0.04286" units="cm"/>
      <inkml:brushProperty name="color" value="#FFC114"/>
    </inkml:brush>
  </inkml:definitions>
  <inkml:trace contextRef="#ctx0" brushRef="#br0">184 31 12287,'6'0'0,"-2"0"0,1 0 0,-4 1 0,3 3 0,-4-2 0,-4 5 0,-3 1 0,-2 1 0,-1 1 0,0 0 0,0 1 0,-2 0 0,0 2 0,-3 0 0,-1 0 0,4-2 0,-2-1 0,3 0 0,0 1 0,1-1 0,0-1 0,1-1 0,1-2 0,1-2 0,5 4 0,-3-7 0,6 4 0,3-5 0,3 0 0,-1 0 0,5 0 0,3 0 0,0 0 0,0 0 0,-3 0 0,-1 0 0,2 3 0,0 1 0,2-2 0,-2-1 0,0 2 0,-2 1 0,0-1 0,0 2 0,2-4 0,-1 4 0,0-2 0,-2 0 0,-1 2 0,3-3 0,-1 2 0,-5 0 0,0-2 0,0 2 0,-4-1 0,3-3 0,-4 0 0</inkml:trace>
  <inkml:trace contextRef="#ctx0" brushRef="#br0" timeOffset="560">276 103 12287,'21'0'0,"-2"0"0,-1 0 0,-1 0 0,-2 0 0,5 0 0,-5 0 0,6 0 0,-2 0 0,0 0 0,2 0 0,-1 0 0,1 0 0,-1 0 0,2-1 0,-1-1 0,1-2 0,-3 2 0,-2 1 0,1 1 0,-2-1 0,-1-3 0,0 3 0,-3-2 0,2 1 0,-4 2 0,-3 0 0,-5 0 0,3 0 0,-14 5 0,-3 1 0</inkml:trace>
  <inkml:trace contextRef="#ctx0" brushRef="#br0" timeOffset="901">338 226 12287,'10'0'0,"0"0"0,0 0 0,0 0 0,2 0 0,1 0 0,0 0 0,3 0 0,0 0 0,0 0 0,1 0 0,3 0 0,1 0 0,-1 0 0,2 0 0,-1 0 0,1 0 0,-3 0 0,-1 0 0,2 0 0,-3 0 0,-4 0 0,-1 0 0,-2 0 0,0 0 0,0 0 0,-3 0 0,0 0 0,-5 0 0,7 0 0,-3 0 0</inkml:trace>
  <inkml:trace contextRef="#ctx0" brushRef="#br0" timeOffset="1294">828 1 12287,'5'6'0,"2"1"0,-2-3 0,2 3 0,1 0 0,1 3 0,1-1 0,1-1 0,-1-2 0,0 2 0,4-2 0,-1 0 0,0-1 0,-2 1 0,-1-4 0,1 3 0,-1-2 0,0 1 0,0-1 0,-1-2 0,-2 3 0,2-3 0,-7 3 0,2-4 0,-5 2 0,-2 0 0,-4 1 0,-2 5 0,-3-1 0,0 2 0,-2 1 0,-4 0 0,1 1 0,-4-1 0,-2 0 0,1 4 0,-2-1 0,3 1 0,0 1 0,4-4 0,1 3 0,1-3 0,3-1 0,2-3 0,3 0 0,3 1 0,4-3 0,4-2 0,2-2 0,4-1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41.383"/>
    </inkml:context>
    <inkml:brush xml:id="br0">
      <inkml:brushProperty name="width" value="0.1" units="cm"/>
      <inkml:brushProperty name="height" value="0.6" units="cm"/>
      <inkml:brushProperty name="color" value="#849398"/>
      <inkml:brushProperty name="inkEffects" value="pencil"/>
    </inkml:brush>
  </inkml:definitions>
  <inkml:trace contextRef="#ctx0" brushRef="#br0">99 0 16383 150000 60001,'-16'0'0'0'0,"-1"0"0"0"0,2 0 0 0 0,1 0 0 0 0,2 0 0 0 0,5 0 0 0 0,-4 0 0 0 0,4 0 0 0 0</inkml:trace>
  <inkml:trace contextRef="#ctx0" brushRef="#br0" timeOffset="152">13 0 16383 150000 60001,'0'0'0'0'0</inkml:trace>
  <inkml:trace contextRef="#ctx0" brushRef="#br0" timeOffset="153">13 0 16383 150000 60001,'0'0'0'0'0</inkml:trace>
  <inkml:trace contextRef="#ctx0" brushRef="#br0" timeOffset="2408">13 0 16383 150000 60001,'12'0'0'0'0,"0"0"0"0"0,-3 0 0 0 0,-1 0 0 0 0,0 0 0 0 0,4 0 0 0 0,-3 0 0 0 0,-1 0 0 0 0,1 0 0 0 0,2 0 0 0 0,2 0 0 0 0,-1 0 0 0 0,0 0 0 0 0,1 0 0 0 0,-1 0 0 0 0,0 0 0 0 0,-4 0 0 0 0,1 0 0 0 0,2 0 0 0 0,4 0 0 0 0,-4 0 0 0 0,5 0 0 0 0,3 0 0 0 0,-2 0 0 0 0,-1 0 0 0 0,-2 0 0 0 0,-2 0 0 0 0,4 0 0 0 0,1 0 0 0 0,-1 0 0 0 0,2 0 0 0 0,-3 0 0 0 0,6 0 0 0 0,1 0 0 0 0,1 0 0 0 0,2 0 0 0 0,-1 0 0 0 0,1 0 0 0 0,-1 0 0 0 0,1 0 0 0 0,1 0 0 0 0,1 0 0 0 0,2 0 0 0 0,1 0 0 0 0,-2 0 0 0 0,0 0 0 0 0,0 0 0 0 0,2 0 0 0 0,-1 0 0 0 0,-2 0 0 0 0,-1 0 0 0 0,-1 0 0 0 0,-1 0 0 0 0,2 0 0 0 0,3 0 0 0 0,-6 0 0 0 0,3 0 0 0 0,0 0 0 0 0,0 0 0 0 0,-1 0 0 0 0,7 0 0 0 0,-1 0 0 0 0,1 0 0 0 0,-5 0 0 0 0,3 0 0 0 0,-1 0 0 0 0,-1 0 0 0 0,1 0 0 0 0,-4 0 0 0 0,0 0 0 0 0,-1 0 0 0 0,1 0 0 0 0,-2 0 0 0 0,-1 0 0 0 0,-1 0 0 0 0,-5 0 0 0 0,3 0 0 0 0,-1 0 0 0 0,-3 0 0 0 0,-1 0 0 0 0,-2 0 0 0 0,2 0 0 0 0,2 0 0 0 0,-2 0 0 0 0,2 0 0 0 0,-1 0 0 0 0,2 0 0 0 0,-2 0 0 0 0,5 0 0 0 0,1 0 0 0 0,-2 0 0 0 0,4 0 0 0 0,-4 0 0 0 0,2 0 0 0 0,-1 0 0 0 0,0 0 0 0 0,2 0 0 0 0,-2 0 0 0 0,2 0 0 0 0,1 0 0 0 0,2 0 0 0 0,-2 0 0 0 0,-2 0 0 0 0,3 0 0 0 0,-2 0 0 0 0,3 0 0 0 0,-2 0 0 0 0,-1 0 0 0 0,3 0 0 0 0,-1 0 0 0 0,1 0 0 0 0,0 0 0 0 0,-1 0 0 0 0,1 0 0 0 0,0 0 0 0 0,-1 0 0 0 0,1 0 0 0 0,1 0 0 0 0,3 0 0 0 0,-3 0 0 0 0,4 0 0 0 0,0 0 0 0 0,3 0 0 0 0,-2 0 0 0 0,2 0 0 0 0,1 0 0 0 0,2 0 0 0 0,1 0 0 0 0,0 0 0 0 0,1 0 0 0 0,3 0 0 0 0,-4 0 0 0 0,1 0 0 0 0,-2 0 0 0 0,2 0 0 0 0,-3 0 0 0 0,4 0 0 0 0,2 0 0 0 0,2 0 0 0 0,-1 0 0 0 0,3 0 0 0 0,2 0 0 0 0,-1 0 0 0 0,-3 0 0 0 0,8 0 0 0 0,-5 0 0 0 0,1 0 0 0 0,-2 0 0 0 0,1 0 0 0 0,2 0 0 0 0,-1 0 0 0 0,1 0 0 0 0,4 0 0 0 0,2 0 0 0 0,3 0 0 0 0,-5 0 0 0 0,1 0 0 0 0,0 0 0 0 0,5 0 0 0 0,-9 0 0 0 0,6 0 0 0 0,-4 0 0 0 0,-5 0 0 0 0,2 0 0 0 0,4 0 0 0 0,3 0 0 0 0,1 0 0 0 0,-3 0 0 0 0,3 0 0 0 0,2 0 0 0 0,2 0 0 0 0,-9 0 0 0 0,5 0 0 0 0,-3 0 0 0 0,-2 0 0 0 0,2 0 0 0 0,1 0 0 0 0,2 0 0 0 0,-1 0 0 0 0,-5 0 0 0 0,6 0 0 0 0,2 0 0 0 0,2 0 0 0 0,-9 0 0 0 0,4 0 0 0 0,-5 0 0 0 0,-3 0 0 0 0,1 0 0 0 0,1 0 0 0 0,0 0 0 0 0,-1 0 0 0 0,-7 0 0 0 0,10 0 0 0 0,-2 0 0 0 0,-2 0 0 0 0,-4 0 0 0 0,3 0 0 0 0,-1 0 0 0 0,-3 0 0 0 0,-3 0 0 0 0,3 0 0 0 0,-1 0 0 0 0,-1 0 0 0 0,-7 0 0 0 0,6 0 0 0 0,2 0 0 0 0,2 0 0 0 0,-6 0 0 0 0,1 0 0 0 0,0 0 0 0 0,1 0 0 0 0,-4 0 0 0 0,5 0 0 0 0,-3 0 0 0 0,0 0 0 0 0,-7 0 0 0 0,6 0 0 0 0,-5 0 0 0 0,-3 0 0 0 0,-1 0 0 0 0,-1 0 0 0 0,1 0 0 0 0,1 0 0 0 0,-5 0 0 0 0,6 0 0 0 0,-3 0 0 0 0,-2 0 0 0 0,-2 0 0 0 0,2 0 0 0 0,2 0 0 0 0,0 0 0 0 0,-3 0 0 0 0,-1 0 0 0 0,1 0 0 0 0,-1 0 0 0 0,0 0 0 0 0,2 0 0 0 0,1 0 0 0 0,0 0 0 0 0,-1 0 0 0 0,1 0 0 0 0,0 0 0 0 0,-1 0 0 0 0,-3 0 0 0 0,-2 0 0 0 0,2 0 0 0 0,2 0 0 0 0,-5 0 0 0 0,5 0 0 0 0,-3 0 0 0 0,0 0 0 0 0,-4 0 0 0 0,4 0 0 0 0,1 0 0 0 0,-2 0 0 0 0,3 0 0 0 0,-4 0 0 0 0,1 0 0 0 0,3 0 0 0 0,-3 0 0 0 0,0 0 0 0 0,-1 0 0 0 0,-3 0 0 0 0,0 0 0 0 0,0 0 0 0 0,3 0 0 0 0,1 0 0 0 0,-4 0 0 0 0,2 0 0 0 0,-2 0 0 0 0,1 0 0 0 0,-1 0 0 0 0,4 0 0 0 0,-1 0 0 0 0,-3 0 0 0 0,0 0 0 0 0,0 0 0 0 0,2 0 0 0 0,-2 0 0 0 0,0 0 0 0 0,0 0 0 0 0,1 0 0 0 0,-1 0 0 0 0,-1 0 0 0 0,-2 0 0 0 0,2 0 0 0 0,3 0 0 0 0,-6 0 0 0 0,4 0 0 0 0,1 0 0 0 0,2 0 0 0 0,-2 0 0 0 0,3 0 0 0 0,1 0 0 0 0,-1 0 0 0 0,1 0 0 0 0,4 0 0 0 0,-1 0 0 0 0,1 0 0 0 0,-4 0 0 0 0,7 0 0 0 0,0 0 0 0 0,-1 0 0 0 0,-2 0 0 0 0,-2 0 0 0 0,2 0 0 0 0,2 0 0 0 0,-3 0 0 0 0,6 0 0 0 0,-3 0 0 0 0,-1 0 0 0 0,0 0 0 0 0,-1 0 0 0 0,1 0 0 0 0,-1 0 0 0 0,-3 0 0 0 0,0 0 0 0 0,0 0 0 0 0,3 0 0 0 0,0 0 0 0 0,1 0 0 0 0,0 0 0 0 0,-1 0 0 0 0,1 0 0 0 0,0 0 0 0 0,-1 0 0 0 0,1 0 0 0 0,-1 0 0 0 0,0 0 0 0 0,-2 0 0 0 0,-2 0 0 0 0,1 0 0 0 0,2 0 0 0 0,-1 0 0 0 0,-2 0 0 0 0,-3 0 0 0 0,3 0 0 0 0,1 0 0 0 0,-2 0 0 0 0,4 0 0 0 0,-4 0 0 0 0,2 0 0 0 0,0 0 0 0 0,-5 0 0 0 0,3 0 0 0 0,0 0 0 0 0,0 0 0 0 0,-2 0 0 0 0,2 0 0 0 0,-1 0 0 0 0,-3 0 0 0 0,3 0 0 0 0,-2 0 0 0 0,1 0 0 0 0,0 0 0 0 0,-3 0 0 0 0,4 0 0 0 0,-2 0 0 0 0,1 0 0 0 0,-1 0 0 0 0,-4 0 0 0 0,1 0 0 0 0,-1 0 0 0 0,5 0 0 0 0,-1 0 0 0 0,-1 0 0 0 0,-1 0 0 0 0,2 0 0 0 0,1 0 0 0 0,-2 0 0 0 0,-2 0 0 0 0,0 0 0 0 0,-1 0 0 0 0,0 0 0 0 0,1 0 0 0 0,-1 0 0 0 0,0 0 0 0 0,1 0 0 0 0,-1 0 0 0 0,0 0 0 0 0,0 0 0 0 0,1 0 0 0 0,-1 0 0 0 0,0 0 0 0 0,1 0 0 0 0,-5 0 0 0 0,0 0 0 0 0,2 0 0 0 0,1 0 0 0 0,1 0 0 0 0,0 0 0 0 0,1 0 0 0 0,-5 0 0 0 0,0 0 0 0 0,2 0 0 0 0,1 0 0 0 0,1 0 0 0 0,0 0 0 0 0,-4 0 0 0 0,1 0 0 0 0,0 0 0 0 0,2 0 0 0 0,2 0 0 0 0,-1 0 0 0 0,0 0 0 0 0,1 0 0 0 0,0 0 0 0 0,2 0 0 0 0,2 0 0 0 0,-2 0 0 0 0,-2 0 0 0 0,0 0 0 0 0,-1 0 0 0 0,0 0 0 0 0,1 0 0 0 0,-1 0 0 0 0,0 0 0 0 0,1 0 0 0 0,-1 0 0 0 0,-4 0 0 0 0,0 0 0 0 0,1 0 0 0 0,-3 0 0 0 0,0 0 0 0 0,-6 0 0 0 0,5 0 0 0 0,2 0 0 0 0,6 0 0 0 0,-1 0 0 0 0,0 0 0 0 0,2 0 0 0 0,2 0 0 0 0,-5 0 0 0 0,4 0 0 0 0,0 0 0 0 0,0 0 0 0 0,-2 0 0 0 0,-1 0 0 0 0,0 0 0 0 0,1 0 0 0 0,-6 0 0 0 0,-2 0 0 0 0,-5 0 0 0 0,-16 0 0 0 0,-5 0 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26.764"/>
    </inkml:context>
    <inkml:brush xml:id="br0">
      <inkml:brushProperty name="width" value="0.08571" units="cm"/>
      <inkml:brushProperty name="height" value="0.08571" units="cm"/>
      <inkml:brushProperty name="color" value="#00A0D7"/>
    </inkml:brush>
  </inkml:definitions>
  <inkml:trace contextRef="#ctx0" brushRef="#br0">39 59 12287,'0'20'0,"0"-1"0,0 3 0,-2 2 0,-4 2 0,3 7 0,-3-7 0,4 0 0,2 2 0,0-6 0,0 4 0,0-4 0,2-11 0,4-4 0,8-5 0,3-2 0,3-9 0,-1-4 0,1-7 0,-1-6 0,-1 2 0,-3-6 0,-4-1 0,-2 1 0,-1 4 0,-3-5 0,1 3 0,-1 4 0,-5 2 0,-7 5 0,-6 1 0,-4 3 0,-3 9 0,0-3 0,1 5 0,-1 2 0,1 2 0,-1 5 0,0 4 0,3 9 0,4-1 0,4 1 0,9-1 0,0 1 0,0 0 0,0-1 0,0 1 0,9-1 0,2 1 0</inkml:trace>
  <inkml:trace contextRef="#ctx0" brushRef="#br0" timeOffset="134">294 314 12287,'9'11'0,"-7"6"0,9-15 0,-5 5 0,-3 4 0,14-9 0,-6 15 0,9-6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26.453"/>
    </inkml:context>
    <inkml:brush xml:id="br0">
      <inkml:brushProperty name="width" value="0.04286" units="cm"/>
      <inkml:brushProperty name="height" value="0.04286" units="cm"/>
    </inkml:brush>
  </inkml:definitions>
  <inkml:trace contextRef="#ctx0" brushRef="#br0">78 1 12287,'-10'0'0,"1"0"0,2 0 0,1 0 0,2 0 0,-2 0 0,4 0 0,-2 1 0,4 2 0,1-2 0,2 2 0,-1-2 0,4-1 0,2 0 0,1 1 0,0 2 0,1 0 0,0-1 0,-1-1 0,1-1 0,0 0 0,0 0 0,-1 0 0,1 0 0,0 0 0,-1 0 0,1 0 0,0 0 0,-1 0 0,1 0 0,0 0 0,0 0 0,-5 0 0,-5 0 0,-7 0 0,-1 0 0,-3 0 0,-1 0 0,-1 0 0,1 0 0,2 0 0,0 0 0,-1 0 0,-2 0 0,6 0 0,-3 0 0,1 0 0,1 0 0,-2 0 0,1 1 0,3 2 0,-2 0 0,4 3 0,-1 2 0,3 0 0,-2 3 0,3 1 0,1 1 0,0 4 0,-1-1 0,-1 3 0,-1 0 0,0 1 0,1 2 0,0 2 0,-1 0 0,-1-1 0,2 2 0,-3 0 0,0-1 0,3-2 0,-1 0 0,1-5 0,2-4 0,0-2 0,0-2 0,2-3 0,1-3 0,2-2 0,5-1 0,0 0 0,-1 0 0,1 0 0,0 0 0,-1 0 0,2 0 0,1 0 0,1 0 0,-1 0 0,0 0 0,-1 0 0,2 0 0,-1 0 0,-1 0 0,-1 0 0,-1 0 0,1 0 0,-3 0 0,-1 0 0,2 0 0,-4-1 0,-1-2 0,-2 2 0,-1-4 0,-8 5 0,-3 0 0</inkml:trace>
  <inkml:trace contextRef="#ctx0" brushRef="#br0" timeOffset="242">20 282 12287,'10'0'0,"-4"-3"0,0 0 0,2 0 0,1 2 0,0 1 0,2-3 0,1 0 0,1 1 0,-1 1 0,-1 1 0,-1 0 0,2 0 0,1 0 0,-3 0 0,-4 0 0,2 0 0,0 0 0,-1 0 0,-1 0 0,2 0 0,-3 0 0,2 0 0,-5 0 0,7 4 0,-4 1 0</inkml:trace>
  <inkml:trace contextRef="#ctx0" brushRef="#br0" timeOffset="1492">233 253 12287,'0'6'0,"0"1"0,0 0 0,0 2 0,0 1 0,0 0 0,0 3 0,1 3 0,1 2 0,2-1 0,-2-1 0,0-3 0,0 2 0,1-1 0,0-2 0,-2-1 0,0-2 0,2-3 0,-2 3 0,3-9 0,-4 0 0,0-1 0,0-7 0,0-2 0,0-2 0,0-2 0,0 1 0,0-2 0,0 0 0,0-3 0,1 3 0,2-1 0,0 0 0,4 4 0,-1-1 0,0 2 0,1 1 0,-1 1 0,4 0 0,0 1 0,-1 2 0,1 4 0,0-1 0,0 2 0,3 1 0,-5 0 0,2 1 0,-2 2 0,1 3 0,-1 3 0,0 1 0,-3-1 0,0 1 0,1 1 0,-3 1 0,0 1 0,-2-2 0,0 3 0,1-1 0,1 0 0,-1 1 0,-1-3 0,-1 2 0,-1-2 0,-2-1 0,2-1 0,-3 0 0,-1-3 0,4 0 0,-2-3 0,1-2 0,-1 2 0,2-6 0,-4 1 0,5-5 0,0 4 0,0-3 0,-1-2 0,-2 0 0,2-2 0,-2 0 0,2 0 0,1 1 0,0-4 0,0 0 0,0 1 0,0 1 0,0 0 0,1 1 0,1-2 0,1 0 0,5 3 0,-2-4 0,3 3 0,0 1 0,1 1 0,0 2 0,-1 4 0,1-1 0,0 2 0,0 1 0,-4 1 0,0 1 0,2 2 0,1 1 0,-3-1 0,-1 2 0,1 1 0,-1-2 0,-3 4 0,2-3 0,-2 3 0,1 0 0,-2 1 0,2 0 0,-2 0 0,-1-1 0,0 2 0,0 1 0,0 1 0,0-1 0,0 2 0,0-1 0,0-2 0,0 0 0,0-1 0,0 0 0,0-1 0,0 1 0,0 0 0,0-1 0,2-3 0,1-3 0,3-2 0,3-1 0,-1-1 0,0-2 0,-2-4 0,1-1 0,3-2 0,-2 0 0,-1 1 0,1-2 0,-2-1 0,0-1 0,1 1 0,-5 0 0,2 0 0,-1 0 0,1 0 0,-1 1 0,-3 1 0,0 1 0,0-1 0,-4 0 0,-3 1 0,-2 2 0,0 0 0,-1 4 0,0-2 0,1 1 0,-1 1 0,0 2 0,1 2 0,-1 3 0,0-2 0,0 4 0,4 1 0,-1 2 0,5-2 0,-1-1 0,6-4 0,4 2 0,1-3 0,2-1 0,0 0 0,0 0 0,-1 0 0,1 0 0,0 0 0,-1-1 0,1-1 0,0-3 0,-1 0 0,1 3 0,0-2 0,0 3 0,-1 1 0,1-3 0,0 0 0,-1 1 0,1 1 0,-3 5 0,-2 2 0,0 3 0,1 1 0,-4 1 0,1 0 0,-2 3 0,-1 2 0,0-1 0,0 1 0,0-2 0,0 0 0,0-3 0,0 2 0,0-3 0,0 0 0,-1-5 0,-2-1 0,2-4 0,-2-4 0,1-2 0,2-6 0,0-2 0,0-1 0,4-1 0,-1-4 0,0 0 0,1-3 0,-1 6 0,2-1 0,-1 2 0,-2 0 0,3 5 0,-2-2 0,0 3 0,2 4 0,-3 0 0,4 4 0,2-1 0,-3 1 0,2 5 0,0 3 0,-1 2 0,-1-1 0,0-1 0,1-2 0,-3 3 0,3-3 0,2 1 0,1 1 0,-1 1 0,-1 0 0,1-5 0,-2 6 0,3-2 0</inkml:trace>
  <inkml:trace contextRef="#ctx0" brushRef="#br0" timeOffset="1709">1145 166 12287,'-10'0'0,"5"1"0,2 2 0,3-2 0,3 2 0,-1-2 0,5-1 0,1 0 0,4 0 0,-1 0 0,2 0 0,-2 0 0,-2 0 0,-2 0 0,-1 0 0,2 0 0,-4 0 0,5 0 0,-4 0 0</inkml:trace>
  <inkml:trace contextRef="#ctx0" brushRef="#br0" timeOffset="1878">1135 282 12287,'-4'5'0,"0"1"0,-4-4 0,2 1 0,4 0 0,-2-3 0,8 0 0,1 0 0,5 0 0,-1-1 0,1-2 0,0 2 0,1-3 0,0 0 0,2 1 0,3-1 0,-2 2 0,0-1 0,1 0 0,1 1 0,-3-1 0,4-2 0,-2-5 0</inkml:trace>
  <inkml:trace contextRef="#ctx0" brushRef="#br0" timeOffset="2379">1717 88 12287,'-5'-4'0,"0"3"0,1-3 0,2 0 0,-4 1 0,2-1 0,-2 0 0,3 3 0,-3-3 0,2 0 0,-3 3 0,0-3 0,-2 3 0,0 2 0,-1 3 0,0 1 0,1 5 0,-2 0 0,-2 3 0,2 0 0,-2 6 0,2 1 0,2 1 0,-1-1 0,1 4 0,2 1 0,0-1 0,5 0 0,-1-5 0,3 1 0,3-1 0,0-3 0,6-2 0,2-2 0,0-3 0,4-5 0,0 2 0,2-2 0,2-2 0,-3-2 0,5-3 0,1-4 0,-2-1 0,1-6 0,2-1 0,2-5 0</inkml:trace>
  <inkml:trace contextRef="#ctx0" brushRef="#br0" timeOffset="2991">2105 146 12287,'7'0'0,"-1"0"0,-2 0 0,2 0 0,2 0 0,0 1 0,2 1 0,0 2 0,-1-1 0,1-3 0,0 0 0,-1 0 0,1 0 0,-5 4 0,4-3 0,-4 4 0</inkml:trace>
  <inkml:trace contextRef="#ctx0" brushRef="#br0" timeOffset="3169">2067 263 12287,'-7'0'0,"1"0"0,-2 0 0,4 0 0,-1 0 0,5 1 0,0 2 0,5-2 0,1 2 0,3-2 0,1-1 0,-1 0 0,1 0 0,0 1 0,-1 3 0,5-3 0,1 3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463"/>
    </inkml:context>
    <inkml:brush xml:id="br0">
      <inkml:brushProperty name="width" value="0.04286" units="cm"/>
      <inkml:brushProperty name="height" value="0.04286" units="cm"/>
    </inkml:brush>
  </inkml:definitions>
  <inkml:trace contextRef="#ctx0" brushRef="#br0">10 1 12287,'-10'0'0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872"/>
    </inkml:context>
    <inkml:brush xml:id="br0">
      <inkml:brushProperty name="width" value="0.04286" units="cm"/>
      <inkml:brushProperty name="height" value="0.04286" units="cm"/>
    </inkml:brush>
  </inkml:definitions>
  <inkml:trace contextRef="#ctx0" brushRef="#br0">10 0 12287,'-5'0'0,"0"1"0,5 2 0,1-2 0,3 3 0,-2-3 0,4-1 0,1 3 0,2 0 0,1-1 0,-3-1 0,-1 0 0,2 3 0,0-3 0,2 3 0,0 0 0,-1-3 0,1 3 0,0-3 0,-4-1 0,1 0 0,0 0 0,2 0 0,1 0 0,-4 0 0,0 0 0,-3 0 0,1 0 0,-4 0 0,-1 0 0,-2 0 0,-3 4 0,-3 2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49.376"/>
    </inkml:context>
    <inkml:brush xml:id="br0">
      <inkml:brushProperty name="width" value="0.04286" units="cm"/>
      <inkml:brushProperty name="height" value="0.04286" units="cm"/>
    </inkml:brush>
  </inkml:definitions>
  <inkml:trace contextRef="#ctx0" brushRef="#br0">10 185 12287,'0'0'0</inkml:trace>
  <inkml:trace contextRef="#ctx0" brushRef="#br0" timeOffset="828">0 0 12287,'0'14'0,"0"-2"0,0 3 0,0 0 0,0 0 0,0 1 0,0 3 0,0-2 0,0-1 0,0-3 0,1 2 0,2-1 0,0-2 0,0-1 0,-3-1 0,0-1 0,0 1 0,0-4 0,1 1 0,2 0 0,-2-2 0,4-1 0,-5-5 0,0-2 0,0 2 0,0-8 0,-5 8 0,0-3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2.069"/>
    </inkml:context>
    <inkml:brush xml:id="br0">
      <inkml:brushProperty name="width" value="0.04286" units="cm"/>
      <inkml:brushProperty name="height" value="0.04286" units="cm"/>
    </inkml:brush>
  </inkml:definitions>
  <inkml:trace contextRef="#ctx0" brushRef="#br0">10 0 12287,'-5'5'0,"1"-4"0,4 3 0,0-3 0,1 1 0,2 1 0,-1 1 0,4-4 0,2 0 0,1 0 0,0 0 0,1 0 0,0 0 0,-1 0 0,1 0 0,1 0 0,1 0 0,1 0 0,1 0 0,-3 1 0,0 1 0,1 1 0,-3 0 0,4-3 0,-2 0 0,-2 0 0,-2 0 0,-1 0 0,2 0 0,0 0 0,2 0 0,0-1 0,-1-2 0,-2 2 0,-1-2 0,1 2 0,-2 1 0,0 0 0,-5 0 0,0 0 0,-5 0 0,3 0 0,-4 0 0,-1 0 0,-3 0 0</inkml:trace>
  <inkml:trace contextRef="#ctx0" brushRef="#br0" timeOffset="651">59 165 12287,'0'-6'0,"0"-1"0,3 4 0,1-2 0,2 0 0,-3 2 0,3 3 0,2 0 0,-3-3 0,2 0 0,0 0 0,2 2 0,1 1 0,-1 0 0,1 0 0,-3 4 0,-2 0 0,0 0 0,1 0 0,-1 4 0,3-2 0,-2 3 0,-4 1 0,1 0 0,-1-1 0,-2 1 0,-2 1 0,0 1 0,-2 0 0,-1 0 0,-2 0 0,-1 0 0,0 1 0,2-1 0,-1-5 0,-3 0 0,1-1 0,-1 0 0,3 1 0,1-2 0,-2 0 0,0-3 0,-2 1 0,5-2 0,0-1 0,5-1 0,0-2 0,0 2 0,2-3 0,1 4 0,-1 0 0,4 0 0,1 0 0,3 0 0,-1 0 0,1 0 0,0 0 0,-1 0 0,1 0 0,0 0 0,-1 0 0,1 0 0,0 0 0,0 0 0,-1 0 0,1 0 0,-4 0 0,1 0 0,0 0 0,2 0 0,-2 0 0,-1-1 0,2-3 0,0 3 0,1-4 0,-3 2 0,-1 2 0,-5-4 0,0 5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6.765"/>
    </inkml:context>
    <inkml:brush xml:id="br0">
      <inkml:brushProperty name="width" value="0.04286" units="cm"/>
      <inkml:brushProperty name="height" value="0.04286" units="cm"/>
    </inkml:brush>
  </inkml:definitions>
  <inkml:trace contextRef="#ctx0" brushRef="#br0">29 57 12287,'0'6'0,"0"-2"0,1-4 0,1-1 0,2-2 0,-1 0 0,-2-3 0,2-2 0,-2 3 0,3-1 0,-3 2 0,0-1 0,2 1 0,-2-1 0,2 2 0,-2 2 0,-1-8 0,0 8 0,0-2 0,0 6 0,-1 2 0,-1 2 0,-1 0 0,-4-1 0,4 4 0,0 0 0,-1-1 0,3 1 0,-4 0 0,2 0 0,0 3 0,-2-2 0,3 3 0,-1-1 0,1 0 0,-2 1 0,0-2 0,2 2 0,1 1 0,1-3 0,0 1 0,0-2 0,0-2 0,0 1 0,0 0 0,0-1 0,0 1 0,1-1 0,1-2 0,2 0 0,0-2 0,-2 3 0,1-2 0,4-3 0,-3 3 0,1-2 0,-1 2 0,2-2 0,-3-1 0,3-2 0,-1 1 0,1 1 0,-3 1 0,3-4 0,2 0 0,0 3 0,2 0 0,0 0 0,0-3 0</inkml:trace>
  <inkml:trace contextRef="#ctx0" brushRef="#br0" timeOffset="748">291 125 12287,'-1'-9'0,"-2"3"0,2-3 0,-2 3 0,1 2 0,2 0 0,0 8 0,0 1 0,0 5 0,0 0 0,0 3 0,0-1 0,0 3 0,0-1 0,0-2 0,0-1 0,0-1 0,2-1 0,1 1 0,-2 0 0,2 0 0,-2-1 0,-1-2 0,1-2 0,2-1 0,0 0 0,2-5 0,0-2 0,1 0 0,-1-5 0,3-1 0,-2-4 0,2-2 0,0 2 0,2-3 0,0 0 0,-1 1 0,-2-1 0,-1 5 0,1-2 0,-2 1 0,3 1 0,-5 1 0,0 1 0,2-1 0,-4 3 0,2 1 0,-2 4 0,-1-1 0,0 6 0,0-1 0,0 4 0,0 2 0,0 1 0,0-2 0,1 2 0,1 3 0,1 2 0,2 2 0,-3 3 0,1 1 0,-1-1 0,3 1 0,-2 3 0,-1 2 0,-1 0 0,2 3 0,1-3 0,-2-1 0,-1-1 0,-1-3 0,-1-1 0,-1-3 0,-2-3 0,0-2 0,1-3 0,-4-1 0,2-3 0,-2-4 0,0 0 0,2 0 0,-2 0 0,-1 0 0,0 0 0,-2 0 0,0 0 0,1 0 0,-1-3 0,0-2 0,1 1 0,-1 0 0,0-3 0,2 3 0,1-1 0,0 1 0,3-2 0,1 0 0,3-4 0,0 0 0,0 4 0,0-1 0,1 0 0,2-2 0,2 3 0,2-1 0,0 0 0,0-2 0,5-1 0,1 2 0,-1 0 0,-1 2 0,-2 0 0,1-1 0,0 0 0,0 0 0,-1 2 0,1 1 0,0 1 0,-1 0 0,1-5 0,0 3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8:36.916"/>
    </inkml:context>
    <inkml:brush xml:id="br0">
      <inkml:brushProperty name="width" value="0.04286" units="cm"/>
      <inkml:brushProperty name="height" value="0.04286" units="cm"/>
    </inkml:brush>
  </inkml:definitions>
  <inkml:trace contextRef="#ctx0" brushRef="#br0">49 111 12287,'0'-6'0,"0"-1"0,1 2 0,1-3 0,1 2 0,1-1 0,-1-2 0,1 0 0,2 3 0,-4 0 0,2 4 0,0-1 0,-3-5 0,8 7 0,-8-3 0,3 5 0,-4 2 0,-3 2 0,-1 4 0,-2-1 0,0-2 0,1 2 0,-4 0 0,2 3 0,-1 2 0,1-3 0,2 0 0,0-2 0,-1 0 0,3-3 0,-2 1 0,0 2 0,1-4 0,2 1 0,-1-1 0,-1-4 0,4 0 0,1-4 0,2-6 0,1 0 0,1 1 0,1-1 0,1 0 0,0-1 0,0-2 0,-1 3 0,-1-3 0,0 2 0,1 1 0,-3 4 0,2-1 0,1 1 0,-1 0 0,-3-2 0,3 6 0,-5-5 0,1 6 0,2 1 0,-2 1 0,2 6 0,-1-1 0,1 4 0,0-1 0,3 1 0,-1-1 0,0-3 0,-3 3 0,2-4 0,1 1 0,-3-1 0,4-2 0,-3 3 0,1 3 0</inkml:trace>
  <inkml:trace contextRef="#ctx0" brushRef="#br0" timeOffset="486">359 325 12287,'10'0'0,"0"0"0,-1 0 0,1 0 0,0 0 0,-1 0 0,1 0 0,1 0 0,2 0 0,-4 0 0,2 0 0,1 0 0,0 0 0,-2 0 0,4 0 0,1 0 0</inkml:trace>
  <inkml:trace contextRef="#ctx0" brushRef="#br0" timeOffset="1149">815 208 12287,'3'10'0,"1"0"0,-1-1 0,-3 1 0,1 1 0,2 2 0,-2 6 0,3 7 0,-3 2 0,-1 1 0,0 1 0,0 3 0,0 1 0,0 0 0,3-3 0,0-8 0,-1-1 0,-1-4 0,-1-2 0,0 1 0,0-4 0,0-3 0,0-4 0,-1-2 0,-2-4 0,-3 0 0,-3 0 0,-1 0 0,2-1 0,-1-1 0,-1-1 0,6-4 0,-6 3 0,2-2 0,-1-1 0,-1-2 0,1 0 0,-1-1 0,1 0 0,3 0 0,1 1 0,5-1 0,0 4 0,0-1 0,5 2 0,0-3 0,2 2 0,-1-2 0,1 3 0,2-1 0,1 2 0,4-8 0,1 1 0</inkml:trace>
  <inkml:trace contextRef="#ctx0" brushRef="#br0" timeOffset="1733">650 237 12287,'7'3'0,"-1"1"0,-3 0 0,4-1 0,0 4 0,-1-2 0,-1 2 0,0 0 0,-1 2 0,-2 0 0,1 1 0,-1 0 0,-1 0 0,-1-1 0,0 1 0,0 0 0,0-1 0,0 1 0,0 0 0,0-1 0,0 1 0,0 0 0,0-4 0,0 1 0,0-5 0,0 2 0,2-7 0,0-1 0,1-2 0,3 3 0,-1-2 0,0-1 0,3 1 0,-3-1 0,0-1 0,1 0 0,-1 0 0,-2 2 0,4-2 0,0 0 0,-1 1 0,0 0 0,-2 2 0,2-2 0,-3 1 0,4-2 0,-5-2 0,2 4 0</inkml:trace>
  <inkml:trace contextRef="#ctx0" brushRef="#br0" timeOffset="2364">970 179 12287,'6'1'0,"-2"1"0,0 1 0,-1 4 0,3-4 0,-1 1 0,3-1 0,-2 0 0,-2 3 0,1-1 0,-1 0 0,1-2 0,-2 4 0,-1-2 0,3 3 0,0-2 0,-2 1 0,-2 1 0,1 0 0,1-2 0,1 1 0,-4 2 0,0 1 0,0 0 0,0 1 0,0 0 0,0 3 0,0 2 0,-4-4 0,0 5 0,-1 0 0,-3 1 0,3-2 0,-2-1 0,0 1 0,-2-1 0,3-4 0,-1 2 0,0-2 0,-2-1 0,-1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12.765"/>
    </inkml:context>
    <inkml:brush xml:id="br0">
      <inkml:brushProperty name="width" value="0.04286" units="cm"/>
      <inkml:brushProperty name="height" value="0.04286" units="cm"/>
    </inkml:brush>
  </inkml:definitions>
  <inkml:trace contextRef="#ctx0" brushRef="#br0">26 127 12287,'0'-8'0,"0"-1"0,-1 2 0,-2-3 0,-2 2 0,1 4 0,3-5 0,-3-1 0,2 3 0,-2-1 0,2-1 0,2-3 0,0 4 0,0 1 0,0 3 0,2 3 0,2-3 0,3 2 0,7 2 0,3 0 0,-2 0 0,1 0 0,-1 0 0,-3 0 0,3 4 0,0 1 0,2-1 0,-1 1 0,2 1 0,0 4 0,1-1 0,-1 0 0,-1 3 0,-4 1 0,0-1 0,-1 1 0,1 4 0,-2 0 0,-1 0 0,-1 1 0,-6-1 0,1 6 0,-3 1 0,-1-1 0,-1-2 0,-2 1 0,-4-2 0,-4-1 0,1 2 0,-7-4 0,3-2 0,1 0 0,3-7 0,-1 1 0,-3-1 0,-1-1 0,4 0 0,0-4 0,-3 1 0,-3 1 0,2-7 0,1-1 0,3-1 0,1-6 0,-1 2 0,1-4 0,1 0 0,2 3 0,-1 1 0,2-2 0,1-2 0,3 0 0,-2-1 0,2 0 0,4 0 0,2 1 0,-1 3 0,5 2 0,2 0 0,2 0 0,0 3 0,1-3 0,1 1 0,3 3 0,-3 0 0,3 1 0,-1-3 0,1 2 0,-6 2 0,6 1 0,3 0 0,-3 0 0,0 0 0,-3 0 0,-1 0 0,0 0 0,5 6 0,2 1 0</inkml:trace>
  <inkml:trace contextRef="#ctx0" brushRef="#br0" timeOffset="458">675 26 12287,'-8'0'0,"-1"0"0,0 0 0,-3 0 0,-1 1 0,1 3 0,-1-1 0,0 6 0,1 0 0,-1 3 0,3 1 0,0 1 0,-1 1 0,1 2 0,0 4 0,-1-4 0,1 0 0,1 2 0,6-1 0,-1 3 0,3-2 0,1-1 0,0-4 0,0 3 0,0-3 0,0-1 0,4-4 0,2-1 0,-1 2 0,1 1 0,4-2 0,-2-1 0,4 2 0,0-4 0,1-2 0,0-2 0,0-2 0,1 0 0,1 0 0,2 0 0,-1 0 0,4-2 0,1-1 0,3-2 0,1-2 0,1-2 0,-1-9 0,1-2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23.832"/>
    </inkml:context>
    <inkml:brush xml:id="br0">
      <inkml:brushProperty name="width" value="0.04286" units="cm"/>
      <inkml:brushProperty name="height" value="0.04286" units="cm"/>
    </inkml:brush>
  </inkml:definitions>
  <inkml:trace contextRef="#ctx0" brushRef="#br0">1 53 12287,'7'0'0,"1"0"0,0 0 0,2 0 0,1 0 0,4 0 0,0 0 0,0 0 0,3 2 0,0 1 0,1-2 0,1 0 0,0-1 0,-1 0 0,1 0 0,-1 0 0,3 0 0,-3 0 0,2 0 0,1 0 0,-4-2 0,4-2 0,0 1 0,-1 0 0,-1-2 0,-1 2 0,0 1 0,0-2 0,-1 4 0,0-4 0,-1 2 0,0-1 0,-4 1 0,3 2 0,-4 0 0,-1 0 0,-1 0 0,-3 0 0,1 0 0,-1 0 0,1 1 0,-1 0 0,1 2 0,-1-2 0,0 1 0,-1 0 0,-2 0 0,2 0 0,-2-1 0,1-1 0,0 0 0,-1 0 0,0 0 0,-5 0 0,-2 0 0,-1 3 0,-3-2 0,-1 2 0</inkml:trace>
  <inkml:trace contextRef="#ctx0" brushRef="#br0" timeOffset="538">284 276 12287,'7'12'0,"-2"-2"0,0-2 0,0 0 0,-1 2 0,2-1 0,-3 3 0,-1-1 0,1 1 0,-2-2 0,2 2 0,-2 1 0,-1 1 0,-4-2 0,0-2 0,-1-1 0,0 1 0,3-2 0,-3 2 0,-1-1 0,-1-2 0,0-2 0,-1 0 0,1 0 0,-1-1 0,0 0 0,-1-2 0,-2 0 0,0 0 0,1-1 0,-2-2 0,1-1 0,-1 0 0,3-4 0,-2 1 0,1-2 0,0 0 0,0 0 0,4-1 0,0 1 0,1-1 0,3 1 0,0-1 0,1 3 0,2 0 0,1 0 0,0 0 0,4 1 0,1 0 0,2 0 0,2 2 0,-2-3 0,2 2 0,1 1 0,-1-1 0,2 1 0,0-1 0,0 0 0,-1 2 0,-1-1 0,0 1 0,-2 1 0,2 0 0,-1 0 0,-1 0 0,-1 0 0,0 0 0,-1 0 0</inkml:trace>
  <inkml:trace contextRef="#ctx0" brushRef="#br0" timeOffset="1068">180 254 12287,'7'0'0,"0"0"0,1 0 0,-1 0 0,1 0 0,-1 3 0,1-2 0,-1 2 0,1 0 0,-1-2 0,0 3 0,-2-2 0,0 0 0,-2 2 0,2-3 0,1 2 0,-2 2 0,1-3 0,3 4 0,4-2 0</inkml:trace>
  <inkml:trace contextRef="#ctx0" brushRef="#br0" timeOffset="1925">396 321 12287,'0'15'0,"0"-1"0,0-1 0,0-1 0,0-2 0,0 3 0,0-1 0,0 0 0,0-1 0,0-3 0,2 1 0,0-3 0,1 0 0,0-2 0,1-4 0,1-5 0,0-2 0,1-3 0,-2 1 0,1-3 0,1 2 0,1 0 0,-2 1 0,-1 0 0,0-1 0,0 1 0,-1 1 0,1 0 0,-1 1 0,2 0 0,-2 0 0,1 2 0,-2 2 0,4 3 0,-4 3 0,0 3 0,-1 3 0,1 0 0,1 3 0,-1-1 0,2 1 0,-4-3 0,4 2 0,-2-1 0,1-1 0,0 1 0,-1-2 0,1-1 0,1 1 0,-1-2 0,1 0 0,0-2 0,0 0 0,1-2 0,2-2 0,1 0 0,-3-1 0,0 0 0,1-4 0,0-1 0,2 0 0,-2-4 0,0 1 0,-1-1 0,-1 1 0,2-3 0,-1 1 0,1-1 0,-3 2 0,0-1 0,0-1 0,-1 1 0,1 1 0,-3-2 0,0 1 0,0 2 0,0 1 0,0 0 0,0 1 0,0 0 0,-3-1 0,0 1 0,0 2 0,-1 0 0,-1 2 0,2-1 0,-1 1 0,2 0 0,-4 0 0,2-1 0</inkml:trace>
  <inkml:trace contextRef="#ctx0" brushRef="#br0" timeOffset="2661">1029 15 12287,'0'-5'0,"0"0"0,0 4 0,0-3 0,3 4 0,1 0 0,4 0 0,-1 0 0,3 0 0,0 0 0,0 0 0,1 0 0,-2 3 0,2-1 0,1 0 0,-1-1 0,-1 0 0,2 0 0,-1 2 0,1-2 0,-3 0 0,1-1 0,-2 0 0,0 0 0,-1 3 0,1-1 0,-1 0 0,-2-1 0,0-1 0,-3 3 0,1 1 0</inkml:trace>
  <inkml:trace contextRef="#ctx0" brushRef="#br0" timeOffset="2966">1103 134 12287,'4'0'0,"3"0"0,-2 1 0,1 2 0,2-2 0,-1 1 0,1-1 0,-1-1 0,-2 0 0,0 0 0,1 0 0,1 0 0,0 0 0,0 0 0,2 0 0,1 0 0,-2 0 0,2 0 0,-2 0 0,0 0 0,-3-3 0,0 1 0,0 0 0,-1 1 0,6 1 0,-2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51.846"/>
    </inkml:context>
    <inkml:brush xml:id="br0">
      <inkml:brushProperty name="width" value="0.04286" units="cm"/>
      <inkml:brushProperty name="height" value="0.04286" units="cm"/>
    </inkml:brush>
  </inkml:definitions>
  <inkml:trace contextRef="#ctx0" brushRef="#br0">45 77 12287,'-4'0'0,"0"0"0,-1 0 0,1 0 0,1 1 0,0 1 0,0-1 0,1 1 0,1-2 0,-2 0 0</inkml:trace>
  <inkml:trace contextRef="#ctx0" brushRef="#br0" timeOffset="273">0 160 12287,'0'0'0</inkml:trace>
  <inkml:trace contextRef="#ctx0" brushRef="#br0" timeOffset="1435">20 13 12287,'-4'-1'0,"2"-1"0,1 1 0,1-2 0,0 3 0,0 0 0,0-2 0,0 1 0,3-2 0,1 3 0,0 0 0,0 0 0,1 0 0,-1 0 0,0 0 0,1 0 0,-1 0 0,0 0 0,1 0 0,-2 0 0,1 1 0,0 0 0,-1 1 0,-1 1 0,0-1 0,1 0 0,-1 2 0,0-2 0,-2 2 0,0 1 0,0 1 0,0 0 0,0 1 0,-3-3 0,-1 0 0,0 1 0,0-2 0,0 3 0,-3-2 0,1-1 0,2 1 0,-1-3 0,0 1 0,0 1 0,0-1 0,1 0 0,2 0 0,-2-2 0,2 0 0,-1 0 0,3-1 0,0-1 0,0 1 0,3-2 0,1 3 0,0 0 0,0 0 0,1 0 0,1 0 0,0 0 0,1 0 0,-1 3 0,1-1 0,-1 0 0,0-1 0,-2 1 0,2-1 0,-2 3 0,0-2 0,0 3 0,-3-3 0,1 2 0,-1 1 0,-1 1 0,-1 0 0,-1-2 0,1 1 0,-3-2 0,1 0 0,-1-1 0,2 3 0,-2-2 0,-1 0 0,0-1 0,0 2 0,0-1 0,1-2 0,0 0 0,0 1 0,-1 0 0,1 0 0,0-2 0,-1 0 0,1 0 0,0 0 0,0 0 0,-1 0 0,1 0 0,3 0 0,-2-1 0,3-1 0,0 2 0,0-3 0,0 3 0,0 0 0,3 0 0,-3 0 0,3 0 0,-2 0 0,1 0 0,-1 0 0,2 0 0,-3 0 0,3 0 0,-3 0 0,6 0 0,-5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14"/>
    </inkml:context>
    <inkml:brush xml:id="br0">
      <inkml:brushProperty name="width" value="0.08571" units="cm"/>
      <inkml:brushProperty name="height" value="0.08571" units="cm"/>
      <inkml:brushProperty name="color" value="#E71224"/>
    </inkml:brush>
  </inkml:definitions>
  <inkml:trace contextRef="#ctx0" brushRef="#br0">106 208 12287,'-9'-9'0,"0"4"0,0-3 0,-2 5 0,0-6 0,2 2 0,5-3 0,-4 2 0,2 0 0,-4 5 0,8-6 0,-4 5 0,1-1 0,3 0 0,-2 4 0,8-3 0,5-1 0,3 0 0,1 3 0,1-1 0,-1-2 0,0 0 0,1 5 0,-1 0 0,0 1 0,1 3 0,0 2 0,-2 3 0,1 1 0,-3 5 0,-2 1 0,-3 0 0,4-1 0,-4 1 0,-1 1 0,2 4 0,-5-3 0,4 6 0,-5 0 0,-5 0 0,3-3 0,-7 3 0,-2-1 0,-1-4 0,-1-2 0,-1-2 0,2-1 0,-2-4 0,5 3 0,0-8 0,-1-2 0,2-1 0,-1-2 0,7 0 0,-5-2 0,7-3 0,2-2 0,3-5 0,3 2 0,4-2 0,1-3 0,1-5 0,0-2 0,-2-2 0,6 3 0,0-5 0,0 1 0,2 1 0,-5-5 0,6 3 0,0-4 0,0-1 0,-5 5 0,2 2 0,-3 2 0,-2 3 0,-4 2 0,0 1 0,-1 6 0,1 0 0,-4 8 0,-5 2 0,-5 0 0,2 8 0,-6-2 0,4-3 0,-4 7 0,2 1 0,-3 2 0,2 2 0,2 0 0,-4-3 0,3 9 0,-3-5 0,2 0 0,3 0 0,-2-1 0,1 1 0,3-1 0,-3 2 0,1 2 0,2 2 0,2-2 0,1-2 0,0-2 0,1 1 0,4-1 0,-2 1 0,6-2 0,1-2 0,2-2 0,-3-5 0,0 4 0,1-3 0,2-1 0,1 1 0,1-1 0,-1-1 0,0-3 0,1-1 0,-1 0 0,0-6 0,1-3 0</inkml:trace>
  <inkml:trace contextRef="#ctx0" brushRef="#br0" timeOffset="1">547 517 12287,'0'10'0,"6"10"0,1-3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25.985"/>
    </inkml:context>
    <inkml:brush xml:id="br0">
      <inkml:brushProperty name="width" value="0.08571" units="cm"/>
      <inkml:brushProperty name="height" value="0.08571" units="cm"/>
      <inkml:brushProperty name="color" value="#00A0D7"/>
    </inkml:brush>
  </inkml:definitions>
  <inkml:trace contextRef="#ctx0" brushRef="#br0">20 40 12287,'18'2'0,"-3"5"0,-2 6 0,2 4 0,-4 1 0,0-3 0,0-2 0,0 2 0,0 3 0,4 1 0,-4 1 0,-2-1 0,4-6 0,-7 0 0,1 3 0,1 1 0,-5-4 0,5 0 0,1 2 0,-7-6 0,7 9 0,-9-7 0</inkml:trace>
  <inkml:trace contextRef="#ctx0" brushRef="#br0" timeOffset="176">256 1 12287,'-13'19'0,"-1"1"0,1 0 0,-6 1 0,-3 5 0,-4 7 0,4-2 0,-4-1 0,4 1 0,3-1 0,-1-6 0,0 4 0,1-8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4.281"/>
    </inkml:context>
    <inkml:brush xml:id="br0">
      <inkml:brushProperty name="width" value="0.04286" units="cm"/>
      <inkml:brushProperty name="height" value="0.04286" units="cm"/>
    </inkml:brush>
  </inkml:definitions>
  <inkml:trace contextRef="#ctx0" brushRef="#br0">44 288 12287,'-4'-5'0,"2"-3"0,-2 2 0,0-1 0,1 1 0,3 0 0,0-1 0,0 3 0,0-2 0,0 3 0,0-3 0,0 5 0,0 1 0,0 7 0,1 5 0,1 2 0,1 1 0,0 2 0,-3 0 0,1 1 0,1-1 0,-1 0 0,2 0 0,-2-3 0,-1-2 0,3-2 0,1-2 0,1 1 0,-2-1 0,3-2 0,-4-3 0,4-4 0,1-1 0,1-6 0,0-5 0,1 0 0,0-3 0,0 3 0,-1-2 0,1 0 0,0-2 0,-1 3 0,0 0 0,-1 1 0,-1-1 0,-1 1 0,3-2 0,-1 4 0,-1 1 0,-4 1 0,1 1 0,-2 3 0,-1 2 0,0 6 0,0 3 0,0 1 0,0 3 0,0 1 0,0 5 0,0 3 0,1 1 0,0 3 0,2 2 0,-1 3 0,0 0 0,0 3 0,2 0 0,1 0 0,-3-6 0,1 0 0,-2-2 0,-1-1 0,3-5 0,-1-1 0,0-2 0,-1-4 0,-1 0 0,0-1 0,-4-4 0,-1-2 0,-3-2 0,-1-1 0,1 0 0,-1 0 0,0 0 0,-1 0 0,0 0 0,-3 0 0,0 0 0,1 0 0,-1 0 0,-1 0 0,1 0 0,2 0 0,0-1 0,4-1 0,1-1 0,3-1 0,-3 1 0,4-2 0,-1-4 0,2 1 0,5-2 0,2-1 0,2 0 0,0 0 0,1-1 0,0-1 0,0 1 0,3-1 0,-1 0 0,2 3 0,0-3 0,-3 0 0,4 2 0,-1-2 0</inkml:trace>
  <inkml:trace contextRef="#ctx0" brushRef="#br0" timeOffset="1293">114 1 12287,'3'6'0,"1"-1"0,0 2 0,-2-2 0,2 1 0,0 1 0,0 0 0,3 2 0,-1 0 0,-4-2 0,3 0 0,-1-1 0,-2 1 0,0-2 0,0 0 0,2 1 0,1-1 0,-3 3 0,1-3 0,1-1 0,-3 1 0,2-2 0,2-2 0,-4 3 0,3-4 0,-5 0 0,-2 0 0,1-3 0,-3-1 0,1-1 0,-2 2 0,0-2 0,1 3 0,0-2 0,1 0 0,-2 2 0,3-3 0,-2 1 0,3 0 0,-2 3 0,0-2 0,3-1 0,-3 2 0,0-1 0,3-1 0,-1 1 0,0 1 0,-1-4 0,2 4 0,-2-4 0,1 1 0,-1-1 0,2 1 0,-2 2 0,2 2 0,1-3 0,0 1 0,0 2 0,0-3 0,0 4 0,-1 1 0,-2 2 0,1-1 0,-3 3 0,-2 2 0,-1 1 0,0 1 0,2-1 0,0 1 0,0-1 0,-3-1 0,2-2 0,1 2 0,-1-2 0,3 0 0,0 0 0,0-1 0,1-2 0,0 1 0,2-2 0,-3-1 0,4 0 0,0 0 0,4 0 0,-3 0 0,2-1 0,-3-2 0,3 1 0,1-2 0,0-1 0,0 0 0,2-1 0,-2-3 0,0 1 0,2-1 0,2 0 0,-1 1 0,-1-1 0,-4 3 0,3 0 0,0 1 0,0 0 0,-3 0 0,2 3 0,0-1 0,-3-1 0,1 1 0,-1 2 0,-2 0 0,0 5 0,-3 0 0,-1 0 0,2 3 0,-3-1 0,3-2 0,-2 2 0,2 1 0,-3-2 0,3 1 0,-4-1 0,2 4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6.991"/>
    </inkml:context>
    <inkml:brush xml:id="br0">
      <inkml:brushProperty name="width" value="0.04286" units="cm"/>
      <inkml:brushProperty name="height" value="0.04286" units="cm"/>
    </inkml:brush>
  </inkml:definitions>
  <inkml:trace contextRef="#ctx0" brushRef="#br0">87 486 12287,'4'9'0,"-2"-1"0,3-2 0,-1 0 0,2-4 0,0 1 0,-1-6 0,1-3 0,0-2 0,-2-4 0,4 1 0,-2-2 0,2-2 0,0-1 0,1 2 0,-1-4 0,-1 1 0,-2 1 0,1 4 0,3-2 0,-1 1 0,-3 3 0,3 0 0,-3 1 0,0 1 0,-2-1 0,2 4 0,-4 1 0,2 8 0,-2 1 0,1 1 0,1 0 0,1-1 0,-2 4 0,2 1 0,1 1 0,-2 0 0,1 3 0,1-1 0,0 1 0,1 1 0,2 4 0,-2 4 0,0 2 0,-1 0 0,2 7 0,-1 1 0,0 0 0,-2-1 0,0-1 0,-1-1 0,0-2 0,0-5 0,-3-3 0,0-4 0,0-1 0,-1-5 0,-2 2 0,-3-2 0,-2-2 0,0-3 0,-1-2 0,0-2 0,1-1 0,-5 3 0,0 0 0,-2-1 0,1-1 0,0-2 0,-1-1 0,0-2 0,0-1 0,-2 2 0,1-3 0,1 0 0,4-2 0,1-4 0,2 1 0,2-1 0,4 0 0,1 1 0,1-4 0,1 0 0,1-1 0,4-3 0,5 0 0,1-2 0,2-2 0,0 3 0,3-1 0,-1 1 0,2 0 0,-6 5 0,5-4 0,-3 4 0,0-1 0,-4 7 0,2 0 0,-2 1 0,-2 1 0,1-2 0</inkml:trace>
  <inkml:trace contextRef="#ctx0" brushRef="#br0" timeOffset="493">44 321 12287,'4'12'0,"-3"-1"0,2 3 0,0-1 0,0 1 0,0-3 0,-3 4 0,1-1 0,2 0 0,-2-2 0,2-3 0,-2 0 0,-1-1 0,1 0 0,1-1 0,1-1 0,0-4 0,0 1 0,-2-2 0,7-5 0,-3-1 0</inkml:trace>
  <inkml:trace contextRef="#ctx0" brushRef="#br0" timeOffset="1648">105 69 12287,'4'0'0,"4"0"0,-6 1 0,3 1 0,-1 4 0,2-1 0,-4 1 0,1 0 0,1-1 0,-2 2 0,3-1 0,-1 2 0,3 1 0,-2-1 0,0 1 0,1 0 0,-3-4 0,3 1 0,-4-4 0,2 2 0,-5-8 0,-1-2 0,-1-1 0,-1 1 0,2 0 0,-2-1 0,-1 0 0,2-3 0,-1-1 0,-1 0 0,0 0 0,2 1 0,-2 2 0,0-1 0,0 0 0,3 1 0,-3-1 0,1 0 0,-2 3 0,2 2 0,-1 0 0,3-3 0,-2 6 0,1-2 0,2 3 0,-2 3 0,2-1 0,0 3 0,-2-1 0,2 2 0,-3 0 0,0 2 0,2-2 0,-2-1 0,-1 2 0,0 1 0,2 2 0,-2 0 0,0 2 0,0-2 0,3 0 0,-3-1 0,0 0 0,0-1 0,0 1 0,-1 0 0,3-1 0,-1 1 0,3-3 0,-3-1 0,1-1 0,0 1 0,0-3 0,3 2 0,0-4 0,0-1 0,0-2 0,0 1 0,1-3 0,2 2 0,-2-1 0,3 1 0,0-3 0,-2-2 0,3 0 0,2-1 0,-2 0 0,1 1 0,1-1 0,-3 3 0,-1 1 0,0 0 0,0 1 0,1 1 0,-1-3 0,-2 3 0,2-3 0,-1 4 0,1-1 0,-2 2 0,2 1 0,-6 4 0,-2 1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6.861"/>
    </inkml:context>
    <inkml:brush xml:id="br0">
      <inkml:brushProperty name="width" value="0.04286" units="cm"/>
      <inkml:brushProperty name="height" value="0.04286" units="cm"/>
    </inkml:brush>
  </inkml:definitions>
  <inkml:trace contextRef="#ctx0" brushRef="#br0">41 106 12287,'-8'-1'0,"0"-1"0,-1 1 0,1-2 0,4 2 0,0 1 0,4 0 0,0 0 0,4 0 0,-2 0 0,3 0 0,-2 0 0,2 0 0,1 0 0,2 0 0,0 0 0,0 0 0,0 0 0,0 0 0,0 0 0,1 0 0,2 0 0,-1 0 0,3 0 0,-2 0 0,-1 0 0,-1 0 0,-1 0 0,0 0 0,0 0 0,-2 0 0,-1 0 0,2 0 0,-3 0 0,2 0 0,-5 0 0,4 0 0,-2 0 0,-3-3 0,4-2 0</inkml:trace>
  <inkml:trace contextRef="#ctx0" brushRef="#br0" timeOffset="739">41 17 12287,'-8'-1'0,"0"-2"0,2 3 0,1-3 0,3-2 0,-2 4 0,4-2 0,0 3 0,0 0 0,4 0 0,0 0 0,5 0 0,-1 0 0,0 0 0,0 0 0,0 0 0,0 0 0,0 0 0,0 0 0,0 0 0,1 0 0,-1 0 0,0 0 0,0 0 0,0 0 0,0 0 0,0 0 0,0 0 0,0 0 0,0 0 0,1 0 0,-1 0 0,0 0 0,0 0 0,-3 0 0,1 0 0,-4 0 0,4 0 0,-3 3 0,2-1 0,-3 5 0,1-3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9.218"/>
    </inkml:context>
    <inkml:brush xml:id="br0">
      <inkml:brushProperty name="width" value="0.04286" units="cm"/>
      <inkml:brushProperty name="height" value="0.04286" units="cm"/>
    </inkml:brush>
  </inkml:definitions>
  <inkml:trace contextRef="#ctx0" brushRef="#br0">373 49 12287,'0'-5'0,"0"0"0,0 2 0,0-3 0,0 4 0,0-4 0,0 4 0,0-4 0,0 4 0,0-2 0,0 1 0,-3 2 0,-3-1 0,-1 1 0,-1 1 0,0 0 0,0 0 0,-1 0 0,-1 0 0,-2 0 0,-1 0 0,0 0 0,-2 0 0,0 1 0,2 1 0,-1-1 0,-1 3 0,0-1 0,2-1 0,0 2 0,0-2 0,1 1 0,0 2 0,3-3 0,-1 1 0,0 1 0,-1 1 0,4 0 0,-3 0 0,0 1 0,1 2 0,0 0 0,2 0 0,1 0 0,0 0 0,3 0 0,1 0 0,-2 0 0,2 1 0,-2 1 0,0 1 0,2-1 0,1-1 0,1-1 0,0 0 0,0 0 0,0 0 0,0 0 0,0 1 0,0-1 0,0 0 0,1 0 0,1 0 0,1 0 0,2-2 0,-1 1 0,0 0 0,3-1 0,0 1 0,1 1 0,0 0 0,0-3 0,1 1 0,1-1 0,1-1 0,0 0 0,-3-4 0,1 0 0,2 0 0,-2 0 0,4 0 0,-1 0 0,-2 0 0,-1-4 0,-1 0 0,0-1 0,0-1 0,0 1 0,0-3 0,0 0 0,-3-1 0,-2 1 0,-3 0 0,0 0 0,0 3 0,0-1 0,0 0 0,0-1 0,-3-1 0,-3 0 0,-1 2 0,-1 1 0,-1 2 0,-1-2 0,-2-1 0,0 2 0,1-1 0,-2 3 0,1-1 0,-1-2 0,2 4 0,-1-2 0,-1 2 0,1 1 0,1-3 0,-3 1 0,0 0 0,5 1 0,1 1 0,1 0 0,3 3 0,0 2 0,4 3 0,4 0 0,0 0 0</inkml:trace>
  <inkml:trace contextRef="#ctx0" brushRef="#br0" timeOffset="739">624 49 12287,'0'-7'0,"-2"1"0,-1 0 0,-2 4 0,2-4 0,-1 4 0,2-4 0,1 4 0,-4-1 0,3 3 0,0 1 0,-4 1 0,4-1 0,-3 3 0,1 0 0,-1 1 0,2-1 0,-2 2 0,-1 0 0,-1 1 0,-1 1 0,2 1 0,1-1 0,0 0 0,-1 0 0,1 1 0,2 2 0,-3-2 0,4 2 0,-1-2 0,-1 2 0,3-2 0,-1 2 0,1-2 0,1-1 0,0 0 0,0 0 0,0 0 0,0 1 0,0-1 0,0 0 0,1 0 0,1 0 0,0 0 0,3 0 0,-1 0 0,1 0 0,-3-2 0,3-1 0,-1 1 0,1-2 0,0 3 0,4-1 0,2 1 0,-4 0 0,3-1 0,0-4 0,4 3 0,-2-1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29.606"/>
    </inkml:context>
    <inkml:brush xml:id="br0">
      <inkml:brushProperty name="width" value="0.04286" units="cm"/>
      <inkml:brushProperty name="height" value="0.04286" units="cm"/>
    </inkml:brush>
  </inkml:definitions>
  <inkml:trace contextRef="#ctx0" brushRef="#br0">138 178 12287,'0'-3'0,"0"-1"0,0 2 0,0 0 0,0-2 0,0-1 0,0 1 0,0 0 0,0-1 0,0 1 0,0 0 0,0-1 0,1-1 0,1-1 0,0 1 0,0-1 0,-2 0 0,0 1 0,-2-1 0,-1 1 0,-1-1 0,2 3 0,-2-1 0,-1 0 0,-1 2 0,-1 1 0,1 1 0,-1 2 0,0 1 0,1 3 0,-1 0 0,1 4 0,-1 1 0,0 0 0,1 2 0,-1 0 0,1 1 0,-1 1 0,0 2 0,3-2 0,0 3 0,-1 0 0,2 0 0,-2-4 0,2 1 0,2-2 0,0-2 0,1-1 0,0-1 0,1-3 0,1-1 0,0-2 0,2-2 0,1 0 0,1-3 0,0-1 0,1-1 0,0-2 0,-3 4 0,0-3 0,2 0 0,-1 0 0,0-1 0,-2 1 0,1-1 0,0 1 0,-2-2 0,2 0 0,-1 0 0,1-1 0,-2 2 0,2 1 0,-1-2 0,1-1 0,-2 4 0,0-1 0,-1 0 0,-1 0 0,0 2 0,0-1 0,0 4 0,0-2 0,0 9 0,0-2 0,0 5 0,0-2 0,0 0 0,0-1 0,0 1 0,0 0 0,0-1 0,0 1 0,0 0 0,0 2 0,0-2 0,0 2 0,0-1 0,0 1 0,0-2 0,0 2 0,0-2 0,0 0 0,0-1 0,0 1 0,0-1 0,2-1 0,3-1 0,-2-2 0,2 0 0,0-1 0,-1-1 0,0 0 0,1-1 0,1-1 0,1 1 0,-1-5 0,1 3 0</inkml:trace>
  <inkml:trace contextRef="#ctx0" brushRef="#br0" timeOffset="1397">402 7 12287,'3'-4'0,"-2"2"0,4 2 0,0 0 0,1 0 0,-2 0 0,0 2 0,2 0 0,-1 3 0,0-1 0,-1 2 0,-2 1 0,4-2 0,-3 1 0,2 2 0,-1 1 0,0 1 0,1 2 0,-2 3 0,0 1 0,2 2 0,-3 2 0,0 2 0,1 2 0,-2 0 0,1-1 0,-1 0 0,-1-2 0,-2-3 0,-1-2 0,-1 0 0,-1-2 0,1-4 0,0 1 0,-1-3 0,1-4 0,0-1 0,-2 0 0,1-3 0,-5 6 0,0-2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5.911"/>
    </inkml:context>
    <inkml:brush xml:id="br0">
      <inkml:brushProperty name="width" value="0.04286" units="cm"/>
      <inkml:brushProperty name="height" value="0.04286" units="cm"/>
    </inkml:brush>
  </inkml:definitions>
  <inkml:trace contextRef="#ctx0" brushRef="#br0">126 0 12287,'16'9'0,"0"1"0,-1 2 0,-3 2 0,1 3 0,-2-2 0,-3 0 0,-2 0 0,0 3 0,-3 0 0,-2 0 0,-1-4 0,0 0 0,-1 0 0,-2 0 0,0-2 0,-5 2 0,-2 0 0,0-1 0,-1-1 0,0 2 0,-2-1 0,-1-2 0,3-1 0,-4-2 0,-1-2 0,3 1 0,1-4 0,2-1 0,1-1 0,0-5 0,0-2 0,1-2 0,-1-1 0,3-1 0,1-1 0,0-2 0,0-1 0,3 3 0,-1 0 0,2 1 0,1 1 0,0 3 0,0 0 0,0-1 0,1 2 0,2 0 0,3 1 0,2 2 0,2-2 0,1 1 0,1 0 0,2-1 0,-2 3 0,3-2 0,1 2 0,1 1 0,-3 0 0,1 0 0,0 0 0,3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307"/>
    </inkml:context>
    <inkml:brush xml:id="br0">
      <inkml:brushProperty name="width" value="0.04286" units="cm"/>
      <inkml:brushProperty name="height" value="0.04286" units="cm"/>
    </inkml:brush>
  </inkml:definitions>
  <inkml:trace contextRef="#ctx0" brushRef="#br0">160 0 12287,'-8'0'0,"2"0"0,0 1 0,-1 2 0,-1 3 0,-4 6 0,-1 4 0,-1 4 0,-2 4 0,3 1 0,-1 2 0,1 1 0,2 1 0,4-4 0,2 2 0,1-2 0,2-3 0,1 0 0,2-4 0,2 0 0,2-5 0,4-3 0,0-4 0,0 1 0,0-3 0,0-1 0,1-2 0,1-1 0,0 0 0,4 0 0,1-1 0,1-2 0,1-2 0,-2-4 0,0 2 0,-1 1 0,-3-2 0,2 3 0,-1-1 0,-2 0 0,-6 4 0,3-6 0,-3 3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756"/>
    </inkml:context>
    <inkml:brush xml:id="br0">
      <inkml:brushProperty name="width" value="0.04286" units="cm"/>
      <inkml:brushProperty name="height" value="0.04286" units="cm"/>
    </inkml:brush>
  </inkml:definitions>
  <inkml:trace contextRef="#ctx0" brushRef="#br0">0 18 12287,'6'0'0,"0"0"0,1 0 0,1 0 0,-1 0 0,1 0 0,2 0 0,0 0 0,4 0 0,0 0 0,4 0 0,3 0 0,2 0 0,3 0 0,3-1 0,4-2 0,-3 1 0,7-2 0,-1 0 0,-3 2 0,-2 1 0,1 1 0,-1 0 0,1 0 0,-5 0 0,1 0 0,1 0 0,-1 0 0,-4 0 0,-4 0 0,-1 0 0,-1 0 0,0 0 0,-1 0 0,-3 0 0,-5 1 0,-6 2 0,-3 1 0,-4 2 0,-5 0 0,-4 1 0,-4 1 0,-1 1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7.270"/>
    </inkml:context>
    <inkml:brush xml:id="br0">
      <inkml:brushProperty name="width" value="0.04286" units="cm"/>
      <inkml:brushProperty name="height" value="0.04286" units="cm"/>
    </inkml:brush>
  </inkml:definitions>
  <inkml:trace contextRef="#ctx0" brushRef="#br0">18 1 12287,'-4'5'0,"-1"-1"0,0-4 0,2 0 0,6 0 0,4 0 0,4 0 0,-1 0 0,4 0 0,0 0 0,0 0 0,1 0 0,2 1 0,-1 2 0,-2 2 0,-2 3 0,2 1 0,-1 1 0,-2 2 0,-1-1 0,-2 4 0,-1 1 0,-1 0 0,-5 2 0,2 0 0,-3 0 0,-3 0 0,-1-2 0,-5-1 0,0 2 0,0-1 0,-1-3 0,-1 1 0,-2-1 0,-1-3 0,3 0 0,0-2 0,1-2 0,1-3 0,0-2 0,0-1 0,0 0 0,0 0 0,3-1 0,0-1 0,-1-2 0,-1-1 0,3-1 0,0-3 0,1 1 0,2-1 0,-2 0 0,1 0 0,1 0 0,1 0 0,1 0 0,0 0 0,1 0 0,2 0 0,-1 1 0,4-1 0,1 0 0,0 3 0,2 0 0,0 0 0,0 1 0,3-2 0,0 4 0,0 0 0,1-1 0,-2 3 0,2-2 0,0 2 0,-2 1 0,2 0 0,-1 0 0,0 0 0,1 0 0,-4 3 0,3 0 0,-2-1 0,3 3 0,1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5.175"/>
    </inkml:context>
    <inkml:brush xml:id="br0">
      <inkml:brushProperty name="width" value="0.04286" units="cm"/>
      <inkml:brushProperty name="height" value="0.04286" units="cm"/>
    </inkml:brush>
  </inkml:definitions>
  <inkml:trace contextRef="#ctx0" brushRef="#br0">1 713 12287,'9'0'0</inkml:trace>
  <inkml:trace contextRef="#ctx0" brushRef="#br0" timeOffset="556">268 250 12287,'-1'-9'0,"-2"0"0,2 0 0,-2 0 0,2 0 0,0 3 0,-2 0 0,2 0 0,-2 1 0,6 2 0,-1 2 0,4 1 0,1 0 0,1 0 0,1 0 0,1 1 0,1 2 0,0 1 0,3 3 0,0-1 0,0 1 0,-2 2 0,2 2 0,-1 2 0,1 1 0,-2-4 0,2 3 0,-1-1 0,-2 0 0,-4 4 0,-2-2 0,-1 1 0,-2-1 0,-1-2 0,-2 3 0,-2 1 0,-3 1 0,-5 1 0,-2-2 0,-1 0 0,-2-1 0,-1-1 0,1 1 0,0-3 0,1-2 0,3-2 0,-2 0 0,1-2 0,2-3 0,2-2 0,0-2 0,0-1 0,0-1 0,0-4 0,1 0 0,1-2 0,1-3 0,3 0 0,-2 3 0,1 0 0,2 0 0,1 0 0,1 0 0,0 0 0,4 1 0,1 2 0,1 1 0,0 1 0,0 0 0,4 2 0,1-1 0,1 1 0,2 0 0,-1 0 0,0-1 0,0 1 0,0 1 0,-2 1 0,1 0 0,4 0 0,-3 0 0</inkml:trace>
  <inkml:trace contextRef="#ctx0" brushRef="#br0" timeOffset="1182">562 276 12287,'0'-6'0,"0"0"0,1 4 0,2-1 0,-1 5 0,3 3 0,0 2 0,-1 3 0,-1 1 0,2-1 0,0 1 0,0 1 0,-3 0 0,2-3 0,-1-1 0,0 1 0,1 0 0,-2 0 0,1 0 0,3-3 0,-2-1 0,1-1 0,-2-2 0,3-4 0,0-3 0,-1-3 0,3 1 0,-2-5 0,1 2 0,2 1 0,-3-2 0,0-1 0,0 0 0,-1-1 0,3 3 0,-3-2 0,1 3 0,0 3 0,-4-2 0,1 2 0,2 3 0,-1 3 0,2 6 0,-2 4 0,0 2 0,-3 3 0,2-2 0,-2 1 0,2 2 0,-2-2 0,2 2 0,-2 2 0,-1 1 0,0-4 0,0 4 0,0-1 0,0 1 0,0-5 0,-1 4 0,-1-2 0,-1-3 0,-3 1 0,0-3 0,-2 1 0,-2 0 0,-2-4 0,-3-2 0,2-2 0,1-4 0,2 0 0,2 0 0,-1 0 0,0-1 0,0-2 0,0-3 0,0 1 0,1-1 0,2-1 0,3-1 0,-1 2 0,1 0 0,1-1 0,1 2 0,1-1 0,4 3 0,2-1 0,2-1 0,1 0 0,3-1 0,1-3 0,1 0 0,1 0 0,-1 3 0,1 0 0,0-1 0,-1-1 0,2-2 0,-4-1 0,-1 1 0,-2-3 0</inkml:trace>
  <inkml:trace contextRef="#ctx0" brushRef="#br0" timeOffset="1485">722 0 12287,'-1'8'0,"-2"-2"0,-2 5 0,-4-1 0,0 3 0,0 3 0,0 1 0,1 3 0,-1 1 0,0-1 0,1-5 0,1-5 0,2-2 0,1-2 0,2-4 0,5 1 0,6-10 0,5-3 0</inkml:trace>
  <inkml:trace contextRef="#ctx0" brushRef="#br0" timeOffset="1672">704 27 12287,'4'9'0,"2"1"0,2 2 0,1-3 0,0 4 0,0-1 0,-1 1 0,-1 1 0,-2 2 0,1-3 0,3 3 0,0-2 0</inkml:trace>
  <inkml:trace contextRef="#ctx0" brushRef="#br0" timeOffset="2087">99 793 12287,'9'0'0,"2"0"0,2 0 0,2 0 0,4 0 0,3 0 0,5 0 0,3 0 0,3 0 0,2 0 0,2 0 0,1 0 0,-1 0 0,-1 0 0,4 0 0,1 0 0,-1 0 0,-4 0 0,2 0 0,-1 0 0,0 0 0,-3-3 0,-4 0 0,-1 1 0,-3 1 0,-6 1 0,0 0 0,-4 0 0,-4 0 0,-2 3 0,-1 0 0,-5 1 0,-4-1 0,-4-2 0,-5 2 0,-8 2 0,-2 0 0</inkml:trace>
  <inkml:trace contextRef="#ctx0" brushRef="#br0" timeOffset="2589">259 980 12287,'6'0'0,"1"0"0,2 0 0,2 0 0,4 0 0,0 0 0,2 0 0,1 0 0,0 4 0,-1 1 0,1 2 0,0 2 0,-3-5 0,-1 7 0,-1 0 0,-2-1 0,-6 1 0,-2 1 0,-2 3 0,-1 2 0,-4-3 0,-1 1 0,-3 1 0,-1 1 0,-4-2 0,-1-1 0,-1-2 0,0-1 0,0-1 0,-1-1 0,0-1 0,1-2 0,3 1 0,-2-4 0,0 0 0,1 1 0,2-3 0,-1 2 0,2-2 0,1-1 0,3-4 0,1-2 0,1-2 0,0 2 0,2 0 0,-1-1 0,0-1 0,4-1 0,2 0 0,-1 3 0,4 1 0,1-2 0,1 2 0,1 0 0,0 0 0,0 0 0,1 3 0,0-1 0,2 2 0,-1 1 0,0-3 0,0 0 0,1 1 0,-1 1 0,2 1 0,-1 1 0,-1 1 0,2 1 0,-2 0 0,4-3 0,-4 4 0,2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27.947"/>
    </inkml:context>
    <inkml:brush xml:id="br0">
      <inkml:brushProperty name="width" value="0.08571" units="cm"/>
      <inkml:brushProperty name="height" value="0.08571" units="cm"/>
      <inkml:brushProperty name="color" value="#00A0D7"/>
    </inkml:brush>
  </inkml:definitions>
  <inkml:trace contextRef="#ctx0" brushRef="#br0">1 127 12287,'0'-20'0,"0"1"0,0-1 0,0 0 0,8 1 0,-5-1 0,7 11 0,-3 9 0,-5 11 0,5 15 0,-5 9 0,-2 9 0,0-1 0,0 10 0,0 1 0,0 3 0,0-7 0,0-4 0,0-5 0,0-2 0,2-8 0,2-5 0,3-5 0,-3-1 0,-2-9 0,7 6 0,2-6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4.173"/>
    </inkml:context>
    <inkml:brush xml:id="br0">
      <inkml:brushProperty name="width" value="0.04286" units="cm"/>
      <inkml:brushProperty name="height" value="0.04286" units="cm"/>
    </inkml:brush>
  </inkml:definitions>
  <inkml:trace contextRef="#ctx0" brushRef="#br0">1 294 12287,'0'-6'0,"0"0"0,0-1 0,0 3 0,0-4 0,0 3 0,0-3 0,1 0 0,2 2 0,-2-2 0,2 2 0,-1-1 0,0 0 0,1 1 0,0 4 0,-2-2 0,1 5 0,1 2 0,-1 3 0,-1 3 0,-1 3 0,0 3 0,0 2 0,0 0 0,0 1 0,0 0 0,0 0 0,3-3 0,-1-2 0,0 0 0,-1-2 0,0-1 0,2-1 0,2-4 0,4-3 0,0-4 0,0-4 0,-1-5 0,-1-2 0,-1-1 0,0 3 0,2-4 0,-1-1 0,-1-1 0,-1 2 0,1 1 0,0 1 0,1-1 0,-2 3 0,0-1 0,-1 2 0,0 5 0,-1 2 0,-2 3 0,2 3 0,-2 4 0,-1 4 0,1 0 0,1 5 0,1 1 0,-1 3 0,-1 2 0,-1-1 0,0 2 0,0-1 0,0 4 0,0-3 0,0 0 0,0-3 0,0 0 0,0-1 0,0 0 0,0-3 0,-3-3 0,-1 1 0,-1-1 0,-2-2 0,2-4 0,-1-1 0,-1 1 0,-1-3 0,0-1 0,-1-2 0,0-1 0,-1 0 0,-1 0 0,-1-1 0,1-2 0,1 1 0,1-4 0,1-1 0,3-1 0,-3-1 0,3 0 0,0 0 0,1 0 0,4 0 0,0 1 0,1 2 0,2 0 0,3 0 0,2 1 0,1-3 0,2 2 0,2-2 0,1-1 0,-2 3 0,2 0 0,0-1 0,-1-1 0,2-1 0,3 1 0</inkml:trace>
  <inkml:trace contextRef="#ctx0" brushRef="#br0" timeOffset="507">81 45 12287,'0'-9'0,"0"3"0,0 0 0,0 3 0,0-3 0,-4 5 0,-2 1 0,-1 1 0,0 5 0,1 1 0,-1 1 0,-1 1 0,1 0 0,1 0 0,-1-3 0,4 0 0,-1-5 0,1 2 0,3-2 0,-1-2 0,3-2 0,5 2 0,-2-5 0,1-1 0,0-1 0,-2 2 0,3 0 0,-1-1 0,0-1 0,3-1 0,-3 3 0,0 0 0,-3 4 0,3-1 0,-3 2 0,3 1 0,-3 4 0,2 2 0,0 1 0,0-1 0,-2 2 0,2-2 0,0 2 0,-1 1 0,-1 0 0,2 0 0,0-1 0,0 1 0,-2 0 0,3 0 0,1 0 0,-3 0 0,4-4 0,-3-1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24.669"/>
    </inkml:context>
    <inkml:brush xml:id="br0">
      <inkml:brushProperty name="width" value="0.04286" units="cm"/>
      <inkml:brushProperty name="height" value="0.04286" units="cm"/>
    </inkml:brush>
  </inkml:definitions>
  <inkml:trace contextRef="#ctx0" brushRef="#br0">555 17 12287,'-6'0'0,"0"0"0,4-1 0,-1-2 0,2 2 0,1-6 0,0 6 0,0-2 0,0 6 0,0 2 0,0 3 0,0 1 0,0-1 0,0 1 0,0 0 0,0-1 0,0-2 0,0 0 0,0-4 0,-4 2 0,0-4 0</inkml:trace>
  <inkml:trace contextRef="#ctx0" brushRef="#br0" timeOffset="1727">148 900 12287,'-3'-8'0,"0"-1"0,-3 3 0,3 0 0,-3 4 0,3-3 0,-2 1 0,2 1 0,-3 3 0,0 0 0,-2 0 0,-1 0 0,3 1 0,0 2 0,0 3 0,-2 1 0,0 2 0,2 0 0,0 0 0,-1 3 0,0-2 0,1 4 0,1-1 0,1 1 0,-2-4 0,3 2 0,1-2 0,1 2 0,1-2 0,0 1 0,0-1 0,0-2 0,0-2 0,1 0 0,2 1 0,-1-3 0,4-2 0,1-1 0,-2-1 0,0 0 0,2 0 0,-2 0 0,1 0 0,0-1 0,2-1 0,0-3 0,-2-3 0,0 1 0,1 2 0,1-1 0,-1-3 0,0 0 0,-1 1 0,-3-1 0,2 0 0,-1 1 0,1-1 0,-3 3 0,2 1 0,0-2 0,-3 2 0,2-1 0,-2 1 0,-1 0 0,-3 2 0,0 6 0,0 2 0,3 3 0,0 1 0,0 0 0,0-1 0,0 1 0,0-1 0,0 1 0,0 0 0,0-1 0,0 1 0,0 0 0,0-1 0,0 1 0,0 0 0,0-1 0,1 1 0,2 0 0,-1-2 0,3 0 0,-2-1 0,3-3 0,-2 2 0,1-2 0,1 0 0,1-4 0,0-1 0,-1 0 0,-3-4 0,1 2 0,1-1 0,0-2 0,-2 3 0,2-2 0,-1-1 0,-1 2 0,0 0 0,-2 2 0,2-3 0,-2 4 0,-1-2 0,0 5 0,0 2 0,0 3 0,0-1 0,0 0 0,0 1 0,0 3 0,4-4 0,2-3 0,-1-1 0,0-1 0,-2 0 0,3-1 0,1-1 0,-3 0 0,-1-4 0,1-1 0,-3-1 0,2 0 0,-2-1 0,-1 0 0,-1 2 0,-2 1 0,-2 3 0,0 2 0,-1 1 0,-1 0 0,2 0 0,1 1 0,-1 1 0,0 1 0,2 3 0,-2-2 0,1 0 0,1 1 0,1 2 0,-1-1 0,1 0 0,-3 2 0,0 1 0</inkml:trace>
  <inkml:trace contextRef="#ctx0" brushRef="#br0" timeOffset="2124">329 831 12287,'6'6'0,"-1"0"0,-1 0 0,3 2 0,-3 1 0,1-1 0,-2 1 0,1 1 0,0 0 0,0 3 0,-1 0 0,1-1 0,-2 2 0,1 1 0,-1 2 0,-1 0 0,-1 0 0,0 1 0,0-1 0,0 0 0,-1 0 0,-1-1 0,-1 1 0,-3-4 0,3 3 0,-1-1 0,0-2 0,-3-1 0,2 1 0,0 0 0,-1-3 0,0 4 0,-3-1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35.007"/>
    </inkml:context>
    <inkml:brush xml:id="br0">
      <inkml:brushProperty name="width" value="0.04286" units="cm"/>
      <inkml:brushProperty name="height" value="0.04286" units="cm"/>
    </inkml:brush>
  </inkml:definitions>
  <inkml:trace contextRef="#ctx0" brushRef="#br0">52 32 12287,'-6'11'0,"-1"-1"0,1-1 0,-1 2 0,1-1 0,0 1 0,2 0 0,-1 2 0,3-5 0,1 0 0,0-2 0,1 0 0,0 1 0,0 1 0,1-3 0,0 0 0,1 0 0,1-3 0,-1 2 0,2 1 0,0-2 0,0-1 0,-2-1 0,3-1 0,0 0 0,-2-1 0,1 0 0,1-2 0,1-1 0,-1 0 0,0-3 0,2 0 0,0-1 0,-3 1 0,3-2 0,-1 2 0,-1 1 0,0-2 0,0 1 0,-1-2 0,1 1 0,-1 0 0,-1 1 0,1-2 0,-1 1 0,-1 1 0,2 1 0,-1-1 0,-1 1 0,-2-1 0,0 4 0,0 0 0,0 4 0,-1 0 0,-1 1 0,1 0 0,-2-2 0,3 0 0,0 0 0,-2 0 0,1 0 0,-1-3 0,1 2 0,0-3 0,-1 2 0,2-1 0,-3 1 0,2 0 0,-1-2 0,0 3 0,-2-2 0,3 0 0,-5 2 0,2-1 0,0 1 0,0 1 0,0 1 0,-3 1 0,1 2 0,-1 0 0,2 0 0,0 1 0,0 1 0,1 0 0,-2 1 0,2-1 0,-2 1 0,3-1 0</inkml:trace>
  <inkml:trace contextRef="#ctx0" brushRef="#br0" timeOffset="467">135 173 12287,'0'4'0,"3"0"0,-1-2 0,-1 2 0,3 0 0,0 0 0,0-3 0,0 1 0,1-1 0,1-1 0,0 0 0,0 0 0,0-1 0,-1 0 0,-1-1 0,1-3 0,1 1 0</inkml:trace>
  <inkml:trace contextRef="#ctx0" brushRef="#br0" timeOffset="766">238 186 12287,'0'7'0,"0"-1"0,0 1 0,0-1 0,0 0 0,0 1 0,0-1 0,0 1 0,0-1 0,0 0 0,0 1 0,0-3 0,0 0 0,0-2 0,0 1 0</inkml:trace>
  <inkml:trace contextRef="#ctx0" brushRef="#br0" timeOffset="1454">123 96 12287,'0'-6'0,"0"2"0,2 2 0,0-1 0,0 2 0,-2-2 0,0 0 0,0 3 0,0-3 0,0 3 0,0 0 0,0 3 0,0-3 0,0 4 0,0-2 0,0 0 0,0 2 0,0 1 0,-1-2 0,0 2 0,-1 0 0,0 0 0,2 2 0,-1-1 0,0 1 0,-2-1 0,1 0 0,2 4 0,0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0.263"/>
    </inkml:context>
    <inkml:brush xml:id="br0">
      <inkml:brushProperty name="width" value="0.04286" units="cm"/>
      <inkml:brushProperty name="height" value="0.04286" units="cm"/>
    </inkml:brush>
  </inkml:definitions>
  <inkml:trace contextRef="#ctx0" brushRef="#br0">7 1 12287,'-3'3'0,"0"-2"0,3 3 0,0-2 0,0 1 0,0-1 0,0-1 0,0 1 0,0-4 0,3 1 0,0-1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1.218"/>
    </inkml:context>
    <inkml:brush xml:id="br0">
      <inkml:brushProperty name="width" value="0.04286" units="cm"/>
      <inkml:brushProperty name="height" value="0.04286" units="cm"/>
    </inkml:brush>
  </inkml:definitions>
  <inkml:trace contextRef="#ctx0" brushRef="#br0">97 0 12287,'6'3'0,"0"-1"0,1 1 0,-1 0 0,1 1 0,-1-1 0,0 0 0,1 0 0,-2 2 0,0-1 0,1 2 0,-1 0 0,0-1 0,2 1 0,1 1 0,0 0 0,-4 1 0,4 1 0,0 1 0,-1 0 0,-2 1 0,-1-2 0,-1 1 0,-2 2 0,2-2 0,-1 0 0,-1 0 0,0 0 0,-4 0 0,-1 3 0,-2 0 0,-3 0 0,1-3 0,-3 0 0,0 0 0,-1 0 0,1 0 0,-1 1 0,0-2 0,1-2 0,0-3 0,0 0 0,0-2 0,-1 0 0,2-1 0,0-1 0,1-1 0,-1-1 0,2 0 0,0-2 0,1-1 0,1-1 0,3 0 0,-3-1 0,3 1 0,1 0 0,1 1 0,0 1 0,-1-1 0,0-1 0,1 0 0,2 0 0,1-1 0,0 3 0,2 0 0,1-1 0,1 1 0,0 0 0,0 2 0,1 0 0,0-1 0,1 1 0,1 0 0,1-1 0,-2 3 0,1-3 0,0 3 0,-1 0 0,2-1 0,-3 0 0,3-2 0,0 2 0,-3 0 0,2 1 0,-2 0 0,2 0 0,1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6.695"/>
    </inkml:context>
    <inkml:brush xml:id="br0">
      <inkml:brushProperty name="width" value="0.04286" units="cm"/>
      <inkml:brushProperty name="height" value="0.04286" units="cm"/>
    </inkml:brush>
  </inkml:definitions>
  <inkml:trace contextRef="#ctx0" brushRef="#br0">1 52 12287,'4'0'0,"0"0"0,1 0 0,1 0 0,1 0 0,2 0 0,1 0 0,3 0 0,0 0 0,2-1 0,2-1 0,2 1 0,-1-1 0,1 0 0,0 0 0,-3 2 0,2-3 0,-1 3 0,0 0 0,-3-1 0,1 0 0,-2-2 0,0 2 0,1 0 0,-1 1 0,2 0 0,-1 0 0,-4 0 0,3 0 0,-1 0 0,3 0 0,-4 0 0,2 0 0,-1 0 0,0 0 0,1 0 0,0 0 0,0 0 0,2-2 0,-3 1 0,3-1 0,-1 0 0,0 0 0,-1 1 0,-1-1 0,0-1 0,-2 1 0,-1 0 0,1 2 0,0-1 0,0-1 0,-2 2 0,2-3 0,0 3 0,-3 0 0,1 0 0,-2 0 0,0 0 0,1 0 0,-2-1 0,0-1 0,0 1 0,0-1 0,-2 1 0,2 1 0,-4 0 0,2 0 0,-3 0 0,0 0 0,-3 3 0,-1 1 0</inkml:trace>
  <inkml:trace contextRef="#ctx0" brushRef="#br0" timeOffset="638">193 231 12287,'0'-6'0,"0"2"0,0-1 0,0 3 0,0-2 0,1 2 0,1 0 0,2 2 0,2 2 0,3 0 0,0 2 0,1 1 0,1 1 0,-1 0 0,1 1 0,0 1 0,1 1 0,-1 0 0,0-1 0,0 1 0,-2 1 0,1-1 0,-5 1 0,0 2 0,0 0 0,-4 1 0,1-1 0,-1 1 0,-1 0 0,-3 0 0,-1 0 0,-2-1 0,0-1 0,-1-1 0,-1-3 0,-1 2 0,1-1 0,-1-2 0,1-1 0,-1-1 0,0 1 0,1-2 0,-2-1 0,1-1 0,1-1 0,0 0 0,0 0 0,0 0 0,0 0 0,1-2 0,0-1 0,0 0 0,-1-2 0,0-1 0,1 0 0,1-1 0,2 1 0,1 1 0,0 1 0,0-1 0,1 2 0,2-2 0,0 0 0,3 0 0,1 0 0,2 1 0,0-1 0,1 2 0,1-1 0,1 0 0,1 1 0,1 1 0,1-3 0,0 1 0,-2 1 0,1-1 0,1 3 0,-1-2 0,-3 2 0,2 0 0,-2 1 0,0 0 0,-1 0 0,-3 0 0,1 0 0,0 0 0,0 0 0,2 0 0</inkml:trace>
  <inkml:trace contextRef="#ctx0" brushRef="#br0" timeOffset="1829">443 250 12287,'0'-6'0,"0"0"0,0 1 0,0 1 0,-2-1 0,1 2 0,-1-2 0,1 5 0,1 0 0,0 5 0,0 6 0,0 1 0,0 1 0,0 3 0,-1 0 0,0 1 0,-1 0 0,0-3 0,2 1 0,0-3 0,0-2 0,0-2 0,0 1 0,0-2 0,0-3 0,0 1 0,0-6 0,2-1 0,3-2 0,0-3 0,2-3 0,-1 1 0,1-1 0,-1 1 0,-2-1 0,1 1 0,-1 1 0,-1 1 0,2 1 0,-2 0 0,0 1 0,0 1 0,0 2 0,-1 0 0,-1 4 0,3 2 0,-1 2 0,-2 1 0,0 1 0,0 1 0,0-1 0,1 1 0,0-1 0,-1 0 0,1-1 0,-1-2 0,1-1 0,2-3 0,0 1 0,-1-1 0,2-2 0,0-1 0,-2-1 0,1-4 0,-1 1 0,1-1 0,-2 1 0,2 0 0,-1-1 0,1 1 0,-2-1 0,2-1 0,0-1 0,0-1 0,0 1 0,-3-1 0,2 0 0,0 0 0,-1 2 0,0-1 0,-1 0 0,-1 1 0,0-1 0,0 3 0,0 0 0,0 2 0,0 1 0,0 3 0,0 3 0,0 1 0</inkml:trace>
  <inkml:trace contextRef="#ctx0" brushRef="#br0" timeOffset="2374">681 321 12287,'4'2'0,"0"0"0,-2 3 0,2-3 0,-1 2 0,0-2 0,-2 2 0,1 1 0,0 1 0,-2 0 0,0 1 0,-2-1 0,-3-1 0,0-1 0,1 1 0,-2 0 0,3 0 0,-2-2 0,1 0 0,2 0 0,-2-1 0,2-1 0,-3 1 0,5-1 0,0-1 0,2 1 0,5 0 0,-1 1 0,1-1 0,-1 0 0,1-1 0,-1 1 0,0 1 0,1-1 0,-1 3 0,1 0 0,-1-1 0,0 1 0,-1 2 0,-2-1 0,0-1 0,-1 1 0,-2 1 0,0 1 0,0-1 0,-3-2 0,-1 0 0,-2 1 0,0 1 0,-3 1 0,0-2 0,0 0 0,0 0 0,-2-3 0,2 1 0,-1 0 0,1-1 0,0-1 0,1 0 0,0 2 0,-1-1 0,5-5 0,2-1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4.780"/>
    </inkml:context>
    <inkml:brush xml:id="br0">
      <inkml:brushProperty name="width" value="0.04286" units="cm"/>
      <inkml:brushProperty name="height" value="0.04286" units="cm"/>
    </inkml:brush>
  </inkml:definitions>
  <inkml:trace contextRef="#ctx0" brushRef="#br0">141 0 12287,'-6'0'0,"0"0"0,1 0 0,1 0 0,-1 0 0,-1 0 0,2 0 0,0 1 0,-1 1 0,-1 0 0,2 3 0,0-1 0,-1 2 0,1 0 0,0 1 0,1-1 0,-1 0 0,1 3 0,-2 0 0,0 1 0,0 2 0,2-2 0,-1 0 0,-1 0 0,2 0 0,-3 0 0,3 2 0,-2-1 0,1-2 0,3-2 0,-2 1 0,2 1 0,-1-1 0,1-1 0,-1-1 0,1 1 0,1-1 0,0-2 0,0 1 0,0 0 0,0-2 0,0 1 0,3 1 0,1 1 0,0-2 0,0-2 0,1-1 0,-2 1 0,3-1 0,-2 1 0,2-1 0,0-1 0,1 0 0,-1 0 0,0 0 0,1 0 0,-1 0 0,-1 0 0,-1 0 0,1-1 0,1-1 0,-2 1 0,0-3 0,1 1 0,-1-1 0,-1 1 0,1 0 0,-1 0 0,-1-1 0,2 1 0,0 0 0,-1 1 0,-1-3 0,3 0 0,0 0 0,-2-2 0,1 1 0,-1-1 0,-2 1 0,2 0 0,-1-1 0,0 1 0,1-1 0,-2 1 0,1-1 0,-2 1 0,0 0 0,0-1 0,0 1 0,0-1 0,0 3 0,0 0 0,0-1 0,0-1 0,0 0 0,0-1 0,0 1 0,0 2 0,-2-1 0,0 0 0,0 2 0,1-1 0,-1 1 0,2-2 0,-4 4 0,2-3 0,0 2 0,-2 0 0,3 1 0,-2-1 0,0 0 0,2 0 0,-3 1 0,1-1 0,0 1 0,2-1 0,-1-1 0,-3 2 0,0-1 0,2-1 0,-1 1 0,2-1 0,0 1 0,1 1 0,-1-1 0,0 1 0,-2 1 0,2 0 0,0-3 0,2 3 0,0-3 0,0 3 0,0 6 0,0 1 0</inkml:trace>
  <inkml:trace contextRef="#ctx0" brushRef="#br0" timeOffset="543">154 116 12287,'0'4'0,"0"1"0,0-1 0,0 2 0,0 1 0,0 0 0,0 1 0,0 0 0,0 2 0,0-1 0,0-1 0,0 1 0,0 0 0,0 0 0,0 0 0,2-2 0,1 2 0,-2-2 0,0-1 0,-1 0 0,0 1 0,3-1 0,-2 0 0,3-1 0,1-1 0,-1-2 0,0 0 0,1-1 0,-1-1 0,0 0 0,1 0 0,1 0 0,0 0 0,0-3 0,1 1 0,-1-2 0,-2 3 0,0-2 0,0 1 0,-1-1 0,-1 1 0,0 0 0,1 0 0,-2 0 0,3 2 0,-2 0 0,-2-3 0,3-1 0</inkml:trace>
  <inkml:trace contextRef="#ctx0" brushRef="#br0" timeOffset="953">327 219 12287,'0'6'0,"0"0"0,0 1 0,0-1 0,0 1 0,0-1 0,0 0 0,0 1 0,0-1 0,0 1 0,0-1 0,0 1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4:25.044"/>
    </inkml:context>
    <inkml:brush xml:id="br0">
      <inkml:brushProperty name="width" value="0.04286" units="cm"/>
      <inkml:brushProperty name="height" value="0.04286" units="cm"/>
    </inkml:brush>
  </inkml:definitions>
  <inkml:trace contextRef="#ctx0" brushRef="#br0">1 0 12287,'6'0'0,"0"0"0,1 0 0,1 0 0,2 0 0,-1 0 0,0 0 0,0 0 0,-3 0 0,1 0 0,0 0 0,1 0 0,-2 1 0,0 1 0,1 1 0,-2 3 0,1-2 0,-2 2 0,-1 0 0,-3 3 0,0 0 0,-3 0 0,-1 1 0,-2-1 0,-1 0 0,0 0 0,0 0 0,1 1 0,-1-1 0,-2-3 0,1 0 0,1 0 0,1-1 0,1 4 0,-2-4 0,1 0 0,2 0 0,-2-2 0,4-2 0,-2 4 0,5-3 0,2 1 0,-1 0 0,4-3 0,2 0 0,0 0 0,1 0 0,0 0 0,0 0 0,1 0 0,-3 0 0,1 0 0,2 0 0,1 0 0,-1 0 0,-1 0 0,0 0 0,0 0 0,1-4 0,-1-1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11.924"/>
    </inkml:context>
    <inkml:brush xml:id="br0">
      <inkml:brushProperty name="width" value="0.04286" units="cm"/>
      <inkml:brushProperty name="height" value="0.04286" units="cm"/>
      <inkml:brushProperty name="color" value="#E71224"/>
    </inkml:brush>
  </inkml:definitions>
  <inkml:trace contextRef="#ctx0" brushRef="#br0">211 153 12287,'-11'0'0,"3"-4"0,0 0 0,-1 2 0,4-1 0,-1 1 0,1-2 0,4-2 0,-4 4 0,-1-2 0,5 0 0,-8 3 0,5-3 0,-5 3 0,3-5 0,-2 6 0,0 0 0,-1 0 0,2 6 0,1 1 0,0 4 0,-1 1 0,1-1 0,0 2 0,-3 3 0,4-3 0,-1 4 0,2 0 0,1 2 0,-5 1 0,3 1 0,-1 1 0,1-1 0,1 0 0,4 2 0,0-1 0,0-2 0,0 1 0,0-4 0,0 1 0,0 3 0,4-4 0,1-2 0,1 0 0,-1 0 0,3-4 0,-3 2 0,1-1 0,3-3 0,-2-4 0,1 3 0,1 0 0,1-2 0,2 3 0,0-4 0,0 1 0,-1-1 0,1 3 0,0-3 0,1 0 0,2 0 0,0 1 0,3-4 0,-1 2 0,-3-1 0,1-2 0,-1-1 0,2 0 0,-2 0 0,3 0 0,-1 0 0,-1 0 0,2 0 0,-4 0 0,3 0 0,-2 0 0,2 0 0,-2 0 0,4 0 0,-1 0 0,-2 0 0,-2-1 0,-2-2 0,1-2 0,0-2 0,0 0 0,-1-5 0,1 0 0,0 0 0,0 1 0,-1-1 0,-3 0 0,-1 0 0,-1 1 0,1-1 0,-3 0 0,2 0 0,1 1 0,-1-1 0,-3 4 0,1 0 0,-3-1 0,-1-1 0,4-2 0,0 0 0,-2 1 0,0 3 0,-2 0 0,0-1 0,0-2 0,0 0 0,0-1 0,0 0 0,0 0 0,0 1 0,0-1 0,-2-1 0,-2-3 0,3 3 0,-4-2 0,1 2 0,0 1 0,-1 0 0,2 0 0,-2 1 0,-1-1 0,2 0 0,-3 0 0,1 2 0,-1 2 0,3-2 0,-4 2 0,-1-2 0,-1-1 0,-1 2 0,2 2 0,1 2 0,1-3 0,-5 3 0,0 0 0,0 0 0,5-3 0,-1 3 0,-1-1 0,-2 1 0,0-3 0,-1 5 0,0-1 0,0-2 0,4 4 0,1-5 0,-2 2 0,-2 2 0,3 1 0,0-1 0,-1-1 0,-1 2 0,2 0 0,0 1 0,-1-3 0,-1 3 0,-2-3 0,0 3 0,4 1 0,1 0 0,-3 0 0,0 1 0,-2 2 0,1 1 0,3 1 0,0-3 0,-1 4 0,-2 0 0,0 2 0,-1 2 0,1-1 0,4-1 0,-4 0 0,3 4 0,-2 0 0,-2-1 0,2 1 0,2 0 0,4 0 0,-1-5 0,1 1 0,1 1 0,2 2 0,1 0 0,-5 1 0,-2 0 0</inkml:trace>
  <inkml:trace contextRef="#ctx0" brushRef="#br0" timeOffset="441">200 177 12287,'11'1'0,"1"3"0,-4-3 0,0 4 0,1 1 0,1 1 0,2 0 0,0 1 0,0 1 0,-1 1 0,2 3 0,2 2 0,0 0 0,0 0 0,-2 2 0,-2-2 0,1 0 0,0-2 0,0-2 0,-1 1 0,1 0 0,0 0 0,-4-2 0,-2-1 0,1-2 0,-1-2 0,-3 4 0,2-8 0,-5 5 0,0-12 0,0 0 0</inkml:trace>
  <inkml:trace contextRef="#ctx0" brushRef="#br0" timeOffset="758">423 118 12287,'0'12'0,"-6"5"0,-1 2 0,-4 3 0,-1 3 0,-1 1 0,-1 3 0,-2 1 0,1 0 0,3 1 0,0-3 0,1-4 0,-1-5 0,1-4 0,2-2 0,1-1 0,6-5 0,-3-2 0,10-5 0,1 0 0</inkml:trace>
  <inkml:trace contextRef="#ctx0" brushRef="#br0" timeOffset="1423">505 388 12287,'5'6'0,"-2"0"0,4-5 0,2 3 0,-2-3 0,0 4 0,-2 1 0,0-5 0,-1 3 0,-2-2 0,5 2 0,-2 4 0,-1-1 0,-5 0 0,-3 3 0,1-4 0,-3 2 0,-1 0 0,1-2 0,-1 5 0,-2-5 0,1 2 0,-1 0 0,3-2 0,-2 4 0,-1-3 0,2-4 0,1 2 0,0 0 0,1-3 0,1 2 0,3-3 0,-3-1 0,8 0 0,3 0 0,4 0 0,1 0 0,0 0 0,-1 0 0,1 0 0,0 0 0,0 0 0,-1 0 0,1 0 0,0 0 0,0 0 0,-1 0 0,1 0 0,0 0 0,0 0 0,-1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15.121"/>
    </inkml:context>
    <inkml:brush xml:id="br0">
      <inkml:brushProperty name="width" value="0.04286" units="cm"/>
      <inkml:brushProperty name="height" value="0.04286" units="cm"/>
      <inkml:brushProperty name="color" value="#E71224"/>
    </inkml:brush>
  </inkml:definitions>
  <inkml:trace contextRef="#ctx0" brushRef="#br0">12 365 12287,'0'19'0,"0"1"0,0-3 0,0-2 0,0 0 0,0 0 0,0 0 0,0-2 0,0-2 0,0 1 0,0 0 0,4 0 0,1-1 0,1 1 0,4 0 0,-4 0 0,2-1 0,1 1 0,2 0 0,0-4 0,1-2 0,0 1 0,-1-1 0,2-3 0,2 2 0,2-1 0,1 0 0,-4 1 0,3-2 0,-1 1 0,0-2 0,3-1 0,-3-1 0,-1 0 0,2 0 0,-2 0 0,3 0 0,0 0 0,0 0 0,-2 0 0,2 0 0,1 0 0,-1 0 0,-4 0 0,2-1 0,-2-1 0,2-2 0,-3-4 0,3 3 0,-3-2 0,-2-1 0,1-3 0,0-1 0,-2 0 0,-1 2 0,-1 0 0,1 3 0,-2-1 0,-1-4 0,0 0 0,-4 1 0,3 3 0,-1 0 0,-1-1 0,-2-2 0,3 0 0,0-1 0,-1 0 0,-2 1 0,-1-1 0,0 0 0,0 0 0,0 1 0,-1-1 0,-2 0 0,-1-1 0,1-3 0,-2 3 0,0-2 0,0 0 0,0 0 0,-3 0 0,3-3 0,-1 1 0,1 3 0,0 0 0,1-2 0,-4-4 0,2 3 0,-1 2 0,1 2 0,-1 1 0,3 0 0,-4 1 0,1-1 0,0 0 0,-3 0 0,2 1 0,-3-1 0,1 4 0,1 1 0,1 1 0,-1-1 0,2 5 0,0-2 0,-3 1 0,0-1 0,2 3 0,0-3 0,-1 3 0,-1 1 0,2 0 0,0 0 0,-1 0 0,-1 0 0,-2 0 0,0 0 0,0 0 0,1 0 0,0 1 0,3 3 0,-2 1 0,2 4 0,-2-2 0,-2-2 0,0 4 0,1-1 0,-1 3 0,0-4 0,2 1 0,0 1 0,3 2 0,-1-2 0,-4 0 0,0 3 0,1 1 0,-1-5 0,0 6 0,0 2 0,1 1 0,-1-3 0,2 2 0,0-3 0,3-2 0,-1 1 0,-3 0 0,2 1 0,1 2 0,4-5 0,-2 1 0,1 0 0,-3-5 0,4 2 0,1 1 0,2-2 0,1 1 0,0 1 0,0 1 0,0-3 0,5 8 0,2-2 0</inkml:trace>
  <inkml:trace contextRef="#ctx0" brushRef="#br0" timeOffset="695">258 271 12287,'-11'0'0,"3"0"0,0 0 0,0 0 0,-4 0 0,6 0 0,1 0 0,5 0 0,5 0 0,3 0 0,2 0 0,2 1 0,0 2 0,-1 1 0,1-2 0,0 0 0,-1-1 0,1 1 0,0 2 0,0 0 0,-1-4 0,0 2 0,-3 1 0,2-1 0,-2 2 0,-2-3 0,2-1 0,-5 0 0,2 1 0,-6 3 0,-3 4 0,-3-1 0,-4 0 0,-1 2 0,0 2 0,-1-2 0,-1 0 0,-2 3 0,2 1 0,-3-7 0,1 6 0,2-1 0,1-1 0,1 2 0,0 0 0,1-2 0,-1-2 0,4 1 0,2-4 0,0 2 0,2-5 0,4 3 0,6-5 0,1 0 0,4 0 0,1 0 0,-1 0 0,1 0 0,0 2 0,0 0 0,-1 2 0,1 0 0,0-4 0,-1 0 0,1 0 0,0 0 0,0 0 0,-1 0 0,1 0 0,0 0 0,-4 0 0,-1 0 0,-4 0 0,4 0 0,-3 0 0,-3-5 0,4-2 0</inkml:trace>
  <inkml:trace contextRef="#ctx0" brushRef="#br0" timeOffset="1301">446 435 12287,'-7'0'0,"2"0"0,7 0 0,1 0 0,0 0 0,5 0 0,0 1 0,3 3 0,1-2 0,-1 3 0,-4 0 0,0-4 0,-3 3 0,4-2 0,-3-1 0,0 1 0,0 2 0,-3 5 0,2-1 0,-3-1 0,-1 1 0,0 1 0,0-3 0,0 2 0,0 1 0,-1-2 0,-3 1 0,-4 1 0,1-3 0,-1 1 0,-1-2 0,3 3 0,-2-4 0,5 1 0,-1-1 0,3-3 0,1 4 0,1-5 0,3 0 0,-1 0 0,5 0 0,1 0 0,-3 0 0,2 0 0,1 0 0,2 0 0,1 0 0,-1 0 0,1 0 0,0 0 0,-4-4 0,-1 0 0,3 2 0,0 1 0,2 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28.222"/>
    </inkml:context>
    <inkml:brush xml:id="br0">
      <inkml:brushProperty name="width" value="0.08571" units="cm"/>
      <inkml:brushProperty name="height" value="0.08571" units="cm"/>
      <inkml:brushProperty name="color" value="#00A0D7"/>
    </inkml:brush>
  </inkml:definitions>
  <inkml:trace contextRef="#ctx0" brushRef="#br0">158 0 12287,'0'20'0,"0"0"0,0-1 0,0 3 0,0 2 0,0 4 0,0 3 0,0 1 0,0 5 0,0-4 0,0-7 0,0-4 0,0-2 0,0-1 0,0 1 0,6-7 0,1 0 0,8-9 0,-4 5 0</inkml:trace>
  <inkml:trace contextRef="#ctx0" brushRef="#br0" timeOffset="164">20 255 12287,'-10'-9'0,"1"5"0,9-9 0,0 6 0,0-6 0,9 9 0,4-5 0,4 1 0,5 5 0,2-3 0,4 4 0,3 2 0,-5 0 0,6 0 0,3 0 0,2 8 0,2 3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24.330"/>
    </inkml:context>
    <inkml:brush xml:id="br0">
      <inkml:brushProperty name="width" value="0.04286" units="cm"/>
      <inkml:brushProperty name="height" value="0.04286" units="cm"/>
      <inkml:brushProperty name="color" value="#FFC114"/>
    </inkml:brush>
  </inkml:definitions>
  <inkml:trace contextRef="#ctx0" brushRef="#br0">82 71 12287,'-11'-1'0,"-1"-3"0,0 3 0,2-4 0,2-1 0,-1 4 0,4-5 0,-2 2 0,5 0 0,-2 1 0,2 1 0,2-5 0,0 4 0,0-3 0,0 4 0,0-2 0,0 5 0,0 0 0,6 0 0,0 0 0,6 0 0,0 4 0,-1 0 0,0 1 0,-2-3 0,-1 2 0,-2 2 0,3-4 0,-1 2 0,-1 1 0,2-2 0,-1 1 0,-1 4 0,5-3 0,0 1 0,-4-2 0,-1 3 0,3-1 0,0 1 0,-2-3 0,0 4 0,1 1 0,1 1 0,2 2 0,0 0 0,1 1 0,2 2 0,-2-2 0,3 4 0,-3-1 0,-1 0 0,1 1 0,1-3 0,2 3 0,-2 1 0,1-2 0,-1 2 0,3-1 0,1-3 0,-2 3 0,2 0 0,0 0 0,0 0 0,-3 0 0,0-3 0,0 3 0,0 2 0,-2-5 0,3 2 0,-2-2 0,2 2 0,-3-3 0,3 2 0,-3 0 0,-1 0 0,1-4 0,1 3 0,2 0 0,-2-1 0,0 2 0,1-2 0,0 1 0,0 0 0,2-3 0,-2 4 0,1-1 0,1-3 0,-4 2 0,2 2 0,0 0 0,0 0 0,-4-2 0,3-2 0,1 2 0,-2 3 0,0-3 0,-2 3 0,1-3 0,0-1 0,0-1 0,-1 1 0,1 0 0,0-1 0,1 2 0,1 1 0,2 0 0,-2 0 0,0-3 0,0 4 0,0-2 0,0-1 0,-3-4 0,4 0 0,-2 1 0,-1 1 0,0 2 0,0-2 0,-1 0 0,1-3 0,0 0 0,-1 2 0,1-2 0,0-2 0,0 3 0,-1-3 0,1 1 0,0-2 0,0 3 0,-1-1 0,1 1 0,0-5 0,0 4 0,-1-1 0,1 3 0,-4-3 0,0 0 0,1-1 0,1 0 0,2 4 0,0-3 0,-1 1 0,1-2 0,0 4 0,0 1 0,-5-3 0,0-1 0,-1-1 0,1 0 0,-3 1 0,4-1 0,-4-3 0,2 4 0,-1 0 0,1-3 0,-3 2 0,-1-2 0,2 2 0,-3-3 0,-1 5 0,5-6 0,2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32.282"/>
    </inkml:context>
    <inkml:brush xml:id="br0">
      <inkml:brushProperty name="width" value="0.04286" units="cm"/>
      <inkml:brushProperty name="height" value="0.04286" units="cm"/>
      <inkml:brushProperty name="color" value="#FFC114"/>
    </inkml:brush>
  </inkml:definitions>
  <inkml:trace contextRef="#ctx0" brushRef="#br0">1 247 12287,'11'0'0,"1"0"0,0 0 0,-2-2 0,-1 0 0,-1-2 0,-4 0 0,4 4 0,1 0 0,-2 0 0,0 0 0,3 0 0,-4 0 0,2 0 0,-5 0 0,3 0 0,-2 0 0,-3 0 0,5 0 0,-6 0 0,0 0 0,0 5 0,1-4 0,3 3 0,-3-2 0,4-2 0,0 0 0,-3 0 0,3-2 0,-5-2 0,0-3 0,-1-4 0,-2-1 0,-2-1 0,-2-2 0,3-3 0,-2-5 0,-1 2 0,1 2 0,2 3 0,-3-2 0,1 1 0,-1 3 0,5 5 0,-2 1 0,3-1 0,1 3 0,0 1 0,0 5 0,0 2 0,0 1 0,0 0 0,0 5 0,5 0 0,1 3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33.642"/>
    </inkml:context>
    <inkml:brush xml:id="br0">
      <inkml:brushProperty name="width" value="0.04286" units="cm"/>
      <inkml:brushProperty name="height" value="0.04286" units="cm"/>
      <inkml:brushProperty name="color" value="#FFC114"/>
    </inkml:brush>
  </inkml:definitions>
  <inkml:trace contextRef="#ctx0" brushRef="#br0">24 212 12287,'-7'-8'0,"2"0"0,0-1 0,4 3 0,-3-2 0,2-1 0,2 2 0,0-1 0,0 0 0,0-3 0,0 4 0,0 1 0,0 2 0,0 4 0,0 0 0,2 1 0,0 7 0,2 1 0,-1 1 0,-2 2 0,-1 0 0,0 0 0,0-1 0,1 1 0,2 0 0,1 0 0,-1-1 0,-2 1 0,0 0 0,2 0 0,1-1 0,0 1 0,-3 0 0,1-1 0,2 1 0,0-4 0,-2 0 0,2 1 0,-3-4 0,5 0 0,-2-5 0,-2-1 0,3-2 0,-1-2 0,0-1 0,1-2 0,-3-4 0,2 0 0,-1 1 0,2-2 0,-1-2 0,0 0 0,1 0 0,-4 2 0,5 2 0,-2-1 0,0 0 0,-1 4 0,-1 0 0,2-1 0,-3 3 0,3-2 0,-3 5 0,-1-1 0,0 8 0,4 3 0,0 5 0,-1-1 0,-1 1 0,1 0 0,1 0 0,-2-1 0,4 1 0,-1 0 0,1 0 0,-3-1 0,2 1 0,0 0 0,-3-4 0,3-1 0,0 2 0,-4-3 0,10-1 0,-10-6 0,3-5 0,-3-5 0,3-1 0,0-5 0,-1 1 0,-2 1 0,0-6 0,2 1 0,1-2 0,-2-1 0,0 3 0,-1 1 0,2-1 0,1 2 0,0-1 0,-4 5 0,0-2 0,0 2 0,0 5 0,0 1 0,0-1 0,0 4 0,0 0 0,0 14 0,0 3 0,0-2 0,0-2 0,5 0 0,1 3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9:05.579"/>
    </inkml:context>
    <inkml:brush xml:id="br0">
      <inkml:brushProperty name="width" value="0.04286" units="cm"/>
      <inkml:brushProperty name="height" value="0.04286" units="cm"/>
      <inkml:brushProperty name="color" value="#FFC114"/>
    </inkml:brush>
  </inkml:definitions>
  <inkml:trace contextRef="#ctx0" brushRef="#br0">47 112 12287,'0'-8'0,"0"1"0,4-1 0,2-3 0,0 4 0,-3-4 0,2 5 0,0-1 0,-2-3 0,4 2 0,-4 1 0,1 0 0,1 3 0,-1-4 0,0 5 0,-5 3 0,-2 8 0,-1 2 0,-4 2 0,3 0 0,0 0 0,0-1 0,-3-3 0,3 0 0,0 1 0,-1 2 0,1-4 0,2 1 0,0 1 0,-5-2 0,3 1 0,-2 1 0,4-3 0,-1 2 0,-1-4 0,1 4 0,0-6 0,4 4 0,0-6 0,0 0 0,6 0 0,1 0 0,0 0 0,1 0 0,1 0 0,1 0 0,2 0 0,0 0 0,0 0 0,-5 0 0,1 0 0,1 0 0,2 0 0,1 0 0,-1 0 0,1 0 0,0 0 0,-1 0 0,1 0 0,0 0 0,0 0 0,-1 0 0,-3 0 0,0 0 0,-5 0 0,2 0 0,-6 0 0,-3 0 0,1 0 0,-5 0 0,4 0 0,-4 0 0,-1 0 0,4 0 0,-5-6 0,3 0 0</inkml:trace>
  <inkml:trace contextRef="#ctx0" brushRef="#br0" timeOffset="356">130 54 12287,'0'11'0,"0"1"0,1 0 0,1 1 0,2 3 0,0-2 0,-4 4 0,0 0 0,0 1 0,2-5 0,0 3 0,2-1 0,-1-1 0,-2 1 0,-1-4 0,0-1 0,0 1 0,0 0 0,0-6 0,0-2 0,0-8 0,0-2 0,0-6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21:19.840"/>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60 36 16383 150000 60001,'-11'-2'0'0'0,"2"0"0"0"0,1-2 0 0 0,4 0 0 0 0,-4 4 0 0 0,6-2 0 0 0,-3 0 0 0 0,-1-2 0 0 0,5 0 0 0 0,-4 4 0 0 0,5 0 0 0 0,0 0 0 0 0,5 0 0 0 0,-4 0 0 0 0,6 0 0 0 0,-3 0 0 0 0,2 0 0 0 0,6 0 0 0 0,0 0 0 0 0,-4 0 0 0 0,-1 0 0 0 0,3 0 0 0 0,0 0 0 0 0,2 0 0 0 0,0 0 0 0 0,-1 0 0 0 0,-3 0 0 0 0,0 0 0 0 0,1 0 0 0 0,1 0 0 0 0,-2 0 0 0 0,0 0 0 0 0,1 0 0 0 0,-2 0 0 0 0,1 0 0 0 0,-1 0 0 0 0,5 0 0 0 0,-4 0 0 0 0,0 0 0 0 0,0-5 0 0 0,3-2 0 0 0</inkml:trace>
  <inkml:trace contextRef="#ctx0" brushRef="#br0" timeOffset="374">376 36 16383 150000 60001,'2'-7'0'0'0,"2"2"0"0"-1,3 1 0 0 1,4 0 0 0 0,1 1 0 0 0,-1 2 0 0 0,1 1 0 0 0,1 0 0 0 0,1 0 0 0 1,2-1 0 0-1,-2-3 0 0 0,-1 3 0 0 0,-1-3 0 0 0,0 2 0 0 0,0 2 0 0 0,-1 0 0 0 0,1 0 0 0 0,-4 0 0 0 0,0 0 0 0 0,1 0 0 0 0,1 0 0 0 0,2 0 0 0 0,-5 2 0 0 0,-2 0 0 0 0,0 2 0 0 0,2 0 0 0 0,4-4 0 0 0</inkml:trace>
  <inkml:trace contextRef="#ctx0" brushRef="#br0" timeOffset="764">752 12 16383 150000 60001,'-7'7'0'0'0,"2"-2"0"0"0,5-5 0 0 0,0 1 0 0 0,1 2 0 0 0,3 1 0 0 0,4-2 0 0 0,3 0 0 0 0,0-2 0 0-1,1 0 0 0 1,0 0 0 0 0,1 0 0 0 0,1 0 0 0 0,3 0 0 0 0,0 0 0 0 0,0 0 0 0 0,-1 0 0 0 0,-1 0 0 0 0,1 0 0 0 0,-2 0 0 0 0,-1 0 0 0 0,-1 0 0 0 0,0 0 0 0 0,0 0 0 0 1,-1 0 0 0-1,1 0 0 0 0,-4 0 0 0 0,0 0 0 0 0,1 0 0 0 0,1 0 0 0 0,2 0 0 0 0,0-2 0 0 0,-1-2 0 0 0,-3 3 0 0 0,0-3 0 0 0,1 3 0 0 0,2 1 0 0 0,0 0 0 0 0,-3 0 0 0 0,0 0 0 0 0,0 0 0 0 0,0 0 0 0 0,-1 0 0 0 0,1 0 0 0 0,4 0 0 0 0,-4 0 0 0 0,0 0 0 0 0,1 0 0 0 0,1 0 0 0 0,2 1 0 0 0,0 3 0 0 0,-1-3 0 0 0,1 3 0 0 0,0-2 0 0 0,0-2 0 0 0,-1 0 0 0 0,1 0 0 0 0,0 0 0 0 0,0 0 0 0 0,-1 0 0 0 0,1 0 0 0 0,0 0 0 0 0,5-6 0 0 0,1 0 0 0 0</inkml:trace>
  <inkml:trace contextRef="#ctx0" brushRef="#br0" timeOffset="1088">1468 24 16383 150000 60001,'0'6'0'0'0,"0"0"0"0"0,1-6 0 0-1,3 0 0 0 1,4 0 0 0 0,2 1 0 0 0,2 1 0 0 0,0 2 0 0 0,-1-1 0 0 0,1-2 0 0 1,0-1 0 0-1,-1 0 0 0 0,6 0 0 0 0,2 0 0 0 0</inkml:trace>
  <inkml:trace contextRef="#ctx0" brushRef="#br0" timeOffset="1393">1749 59 16383 150000 60001,'0'-7'0'0'0,"5"2"0"0"0,3 5 0 0 0,3 0 0 0 0,0 0 0 0 0,1 0 0 0 0,0 0 0 0 0,0 0 0 0 0,-1 0 0 0 0,1 0 0 0 0,0 0 0 0 0,0 0 0 0 0,-1 0 0 0 0,1 0 0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21:22.559"/>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1931 48 16383 150000 60001,'-1'-11'0'0'0,"-3"4"0"0"0,3 0 0 0 0,-3 3 0 0 0,2 3 0 0 0,2-6 0 0 0,0 3 0 0 0,0 3 0 0 0,0-4 0 0 0,0 6 0 0 0,2 2 0 0 0,2 1 0 0 0,-2 4 0 0 0,6-3 0 0 0,1 1 0 0 0,2 3 0 0 0,0 1 0 0 0,1-1 0 0 0,0-1 0 0 0,0 1 0 0 0,1-3 0 0 0,1 2 0 0 0,2 0 0 0 0,-2-2 0 0 0,-1 3 0 0 0,-1-5 0 0 0,-1 0 0 0 0,1 2 0 0 0,0-4 0 0 0,0 6 0 0 0,-5-5 0 0 0,0 2 0 0 0,-2 0 0 0 0,-1-4 0 0 0,-4 6 0 0 0,0-3 0 0 0,0-2 0 0 0,0 6 0 0 0,0-5 0 0 0,0 2 0 0 0,-4-4 0 0 0,0 3 0 0 0,0-3 0 0 0,3 9 0 0 0,-3-6 0 0 0,3 1 0 0 0,-4-3 0 0 0,-1 2 0 0 0,5 1 0 0 0,-4-2 0 0 0,0 1 0 0 0,2 1 0 0 0,-5-1 0 0 0,4-3 0 0 0,-2 5 0 0 0,1-1 0 0 0,-3-3 0 0 0,3 5 0 0 0,-2-2 0 0 0,-1 4 0 0 0,-3-2 0 0 0,0 1 0 0 0,3-1 0 0 0,-2-3 0 0 0,2 3 0 0 0,-1-1 0 0 0,1 1 0 0 0,-2-1 0 0 0,3 4 0 0 0,-1-4 0 0 0,0-1 0 0 0,5 3 0 0 0,-4-3 0 0 0,2 2 0 0 0,1-5 0 0 0,4 9 0 0 0,0-5 0 0 0</inkml:trace>
  <inkml:trace contextRef="#ctx0" brushRef="#br0" timeOffset="695">2013 482 16383 150000 60001,'7'0'0'0'0,"-2"0"0"0"0,-5 0 0 0 0,0 0 0 0 0,-4 1 0 0 0,-1 2 0 0 0,-2 1 0 0 0,0 5 0 0 0,-5-1 0 0 0,0 2 0 0 0,0 2 0 0 0,1-4 0 0 0,-1 0 0 0 0,0 1 0 0 0,0 1 0 0 0,1 2 0 0 0</inkml:trace>
  <inkml:trace contextRef="#ctx0" brushRef="#br0" timeOffset="1103">1849 635 16383 150000 60001,'-1'11'0'0'0,"-3"1"0"0"0,1-5 0 0 0,-5-4 0 0 0,6 4 0 0 0,-3-6 0 0 0,-1 5 0 0 0,4-5 0 0 0,-6 3 0 0 0,4 1 0 0 0,-2 4 0 0 0,-1-2 0 0 0,0-1 0 0 0,-2 1 0 0 0,-1 2 0 0 0,3 1 0 0 0,2 2 0 0 0</inkml:trace>
  <inkml:trace contextRef="#ctx0" brushRef="#br0" timeOffset="1574">1650 846 16383 150000 60001,'-6'8'0'0'0,"-1"-1"0"0"0,-3-3 0 0 0,1 3 0 0 0,1-2 0 0 0,5 0 0 0 0,-5-1 0 0 0,0 3 0 0 0,1 4 0 0 0,3 1 0 0 0,-1-4 0 0 0,1 0 0 0 0,0-4 0 0 0,4 4 0 0 0,-3-5 0 0 0,-3 5 0 0 0,0 1 0 0 0,2-2 0 0 0,-4-1 0 0 0,0 1 0 0 0,2-1 0 0 0,-5-2 0 0 0,5 4 0 0 0,-2 0 0 0 0,0-1 0 0 0,0 3 0 0 0,-3-2 0 0 0,-1 2 0 0 0,0 1 0 0 0,2-2 0 0 0,2-1 0 0 0,-1-4 0 0 0,4 2 0 0 0,-2 1 0 0 0,-2-1 0 0 0,2-3 0 0 0,1 2 0 0 0,1 0 0 0 0,-1-4 0 0 0,4 5 0 0 0,-2-1 0 0 0,-5-3 0 0 0,1 6 0 0 0,1-4 0 0 0,1 4 0 0 0,1 1 0 0 0,-3-2 0 0 0,3-1 0 0 0,-1 1 0 0 0,1-1 0 0 0,-4-2 0 0 0,3 4 0 0 0,-2 0 0 0 0,1 0 0 0 0,2-1 0 0 0,-4 0 0 0 0,2 2 0 0 0,0-1 0 0 0,-1 0 0 0 0,-1 0 0 0 0,-1-1 0 0 0,3 2 0 0 0,-4-2 0 0 0,3 1 0 0 0,-2 0 0 0 0,0-1 0 0 0,0 1 0 0 0,3 0 0 0 0,-3 0 0 0 0,1 0 0 0 0,2 1 0 0 0,-4 0 0 0 0,3 0 0 0 0,-1-1 0 0 0,0 0 0 0 0,1-2 0 0 0,4 5 0 0 0,-4-3 0 0 0,5-2 0 0 0,-4 2 0 0 0,1 1 0 0 0,-1 1 0 0 0,-1-3 0 0 0,-4 3 0 0 0,1-3 0 0 0</inkml:trace>
  <inkml:trace contextRef="#ctx0" brushRef="#br0" timeOffset="1942">875 1585 16383 150000 60001,'-17'5'0'0'0,"4"-3"0"0"0,-1 3 0 0 0,2-1 0 0 0,0 0 0 0 0,3 5 0 0 0,-6-2 0 0 0,2 4 0 0 0,2-3 0 0 0,2-2 0 0 0,3 1 0 0 0,0-1 0 0 0,1-3 0 0 0,2 2 0 0 0,0 0 0 0 0,0 3 0 0 0,-2-1 0 0 0,0 0 0 0 0,-2 3 0 0 0,-1-5 0 0 0,-4 0 0 0 0</inkml:trace>
  <inkml:trace contextRef="#ctx0" brushRef="#br0" timeOffset="2233">429 1925 16383 150000 60001,'-11'7'0'0'0,"-1"-2"0"0"0,0-1 0 0 0,0 0 0 0 0,5 4 0 0 0,-1-3 0 0 0,-1 1 0 0 0,-2 2 0 0 0,-1 4 0 0 0,6 0 0 0 0,1-1 0 0 0,1 1 0 0 0,-1 0 0 0 0,-2 0 0 0 0,-1-1 0 0 0,-3 1 0 0 0</inkml:trace>
  <inkml:trace contextRef="#ctx0" brushRef="#br0" timeOffset="2234">101 2254 16383 150000 60001,'-12'6'0'0'0,"0"1"0"0"0,1-3 0 0 0,-1 2 0 0 0,0 1 0 0 0,0 3 0 0 0,2-2 0 0 0,2 2 0 0 0,2-3 0 0 0,2-3 0 0 0,2-3 0 0 0,2-1 0 0 0,7 0 0 0 0</inkml:trace>
  <inkml:trace contextRef="#ctx0" brushRef="#br0" timeOffset="2570">1814 517 16383 150000 60001,'-12'7'0'0'0,"0"-3"0"0"0,1-3 0 0 0,-1-1 0 0 0,4 0 0 0 0,0 0 0 0 0,6 0 0 0 0,-4-1 0 0 0,6-3 0 0 0,2 2 0 0-1,2-1 0 0 1,3 1 0 0 0,4 2 0 0 0,1 0 0 0 0,1-1 0 0 0,1-2 0 0 0,3-1 0 0 0,1 1 0 0 0,3-1 0 0 0,0-2 0 0 0,-1 0 0 0 0,2 2 0 0 0,-3-3 0 0 1,2 1 0 0-1,-1-1 0 0 0,0 3 0 0 0,-3-2 0 0 0,2 1 0 0 0,-5-3 0 0 0,2 4 0 0 0,-3 1 0 0 0,-5-2 0 0 0,-1 1 0 0 0,-5 2 0 0 0,-2 6 0 0 0,-2 2 0 0 0,-5 6 0 0 0,-1 0 0 0 0,1-1 0 0 0,-3 1 0 0 0,3 1 0 0 0,-1 1 0 0 0,1 2 0 0 0,3 1 0 0 0,-3-3 0 0 0,1 3 0 0 0,-1 2 0 0 0,5-4 0 0 0,-4 3 0 0 0,2 1 0 0 0,0-1 0 0 0,-1-4 0 0 0,3 3 0 0 0,-2-1 0 0 0,1 0 0 0 0,-3 4 0 0 0,-1-1 0 0 0</inkml:trace>
  <inkml:trace contextRef="#ctx0" brushRef="#br0" timeOffset="2993">2119 705 16383 150000 60001,'-12'-12'0'0'0,"6"4"0"0"0,0 2 0 0 0,1 1 0 0 0,4 2 0 0 0,-3 7 0 0 0,-1 4 0 0 0,0 6 0 0 0,-2 3 0 0 0,-2 1 0 0 0,2 2 0 0 0,0 3 0 0 0,-3 2 0 0 0,0 3 0 0 0,-2-4 0 0 0,1 4 0 0 0,-1-4 0 0 0,-5 5 0 0 0,-1 1 0 0 0</inkml:trace>
  <inkml:trace contextRef="#ctx0" brushRef="#br0" timeOffset="3349">1849 1163 16383 150000 60001,'-5'11'0'0'0,"0"-3"0"0"0,-5 0 0 0 0,3 0 0 0 0,-2-2 0 0 0,2 5 0 0 0,-1-3 0 0 0,-1 2 0 0 0,0 2 0 0-1,0-2 0 0 1,2-1 0 0 0,1-1 0 0 0,1 1 0 0 0,-1 2 0 0 0,2 2 0 0 0,1 1 0 0 0,-1 2 0 0 0,1-2 0 0 1,2-1 0 0-1,-5 4 0 0 0,5-3 0 0 0,-4 5 0 0 0,1-1 0 0 0,0 0 0 0 0,-4 0 0 0 0,3 2 0 0 0,-1-3 0 0 0,-4 0 0 0 0,4-4 0 0 0,-1 2 0 0 0,1 0 0 0 0,-1 0 0 0 0,3-5 0 0 0,-3 1 0 0 0,-1 0 0 0 0,1-1 0 0 0,-3 2 0 0 0,3 0 0 0 0,0-1 0 0 0,-1 1 0 0 0,0 0 0 0 0,-3 0 0 0 0,2-1 0 0 0,2 1 0 0 0,-1-4 0 0 0,-3 0 0 0 0,2 1 0 0 0,1 1 0 0 0,1 2 0 0 0,-5 0 0 0 0,0-1 0 0 0,4 0 0 0 0,2-2 0 0 0,0-1 0 0 0,4 1 0 0 0,-1-3 0 0 0,1 2 0 0 0,-2 1 0 0 0,0 2 0 0 0,4 1 0 0 0,0-1 0 0 0,-1 1 0 0 0,-3 0 0 0 0,2-6 0 0 0,-8 10 0 0 0,3-3 0 0 0</inkml:trace>
  <inkml:trace contextRef="#ctx0" brushRef="#br0" timeOffset="3690">1368 2113 16383 150000 60001,'-7'12'0'0'0,"-3"-1"0"0"0,2 1 0 0 0,2-1 0 0 0,-1-2 0 0 0,1-1 0 0 0,-1 1 0 0 0,1 1 0 0 0,-2 2 0 0 0,-1-4 0 0 0,5-1 0 0 0,0 3 0 0 0,0 0 0 0 0,-1 2 0 0 0,0 0 0 0 0,-2-1 0 0 0,0 1 0 0 0,-2 0 0 0 0,-1-1 0 0 0,-2 1 0 0 0</inkml:trace>
  <inkml:trace contextRef="#ctx0" brushRef="#br0" timeOffset="4018">1110 2535 16383 150000 60001,'-4'12'0'0'0,"0"0"0"0"0,-5-4 0 0 0,2 0 0 0 0,0 1 0 0 0,-1 1 0 0 0,4 2 0 0 0,-4 0 0 0 0,-1-1 0 0 0,2 1 0 0 0,1 0 0 0 0,-1 1 0 0 0,1 2 0 0 0,2-4 0 0 0,-3 3 0 0 0,1 1 0 0 0,-1-2 0 0 0,3 1 0 0 0,-2 0 0 0 0,-1 2 0 0 0,1-2 0 0 0,3-1 0 0 0,-12 4 0 0 0,2 1 0 0 0</inkml:trace>
  <inkml:trace contextRef="#ctx0" brushRef="#br0" timeOffset="5315">1955 811 16383 150000 60001,'11'-7'0'0'0,"1"-2"0"0"0,0 5 0 0 0,-6-1 0 0 0,-2 1 0 0 0,-2 3 0 0 0,-2-3 0 0 0,0 8 0 0 0,-4-2 0 0 0,-2 6 0 0 0,-1 2 0 0 0,-6 5 0 0 0,1-1 0 0 0,-5 4 0 0 0,1 1 0 0 0,1-1 0 0 0,-2-4 0 0 0,2 2 0 0 0,0-3 0 0 0,0-1 0 0 0,2-1 0 0 0,2 1 0 0 0,0 0 0 0 0,3 0 0 0 0,-1-5 0 0 0,4 0 0 0 0,-2-2 0 0 0,5-1 0 0 0,2-9 0 0 0,8-3 0 0 0,2-2 0 0 0,2-2 0 0 0,0 0 0 0 0,1 0 0 0 0,2 1 0 0 0,-2-5 0 0 0,3 0 0 0 0,-2 2 0 0 0,2 1 0 0 0,-3 1 0 0 0,1 1 0 0 0,-2-1 0 0 0,0 0 0 0 0,-7 4 0 0 0,7 0 0 0 0,-2-1 0 0 0,1-1 0 0 0,0 2 0 0 0,1 0 0 0 0,-5 6 0 0 0,-2-4 0 0 0,-5 8 0 0 0,0 2 0 0 0,0-2 0 0 0,0 6 0 0 0,0 1 0 0 0,0 2 0 0 0,0 0 0 0 0,0 1 0 0 0,0 1 0 0 0,0 3 0 0 0,0-3 0 0 0,0 2 0 0 0,0 0 0 0 0,0 0 0 0 0,1-2 0 0 0,2 4 0 0 0,1-1 0 0 0,-2 0 0 0 0,5-1 0 0 0,-6 2 0 0 0,4 2 0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21:26.896"/>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740 0 16383 150000 60001,'-9'11'0'0'0,"-3"-2"0"0"0,-1-1 0 0 0,0 0 0 0 0,3 3 0 0 0,1 1 0 0 0,1 0 0 0 0,5-4 0 0 0,-2-2 0 0 0,1 1 0 0 0,0-1 0 0-1,0-2 0 0 1,4 4 0 0 0,0 1 0 0 0,0 1 0 0 0,0 2 0 0 0,0 0 0 0 0,-1 0 0 0 0,-3-1 0 0 0,-2 1 0 0 0,-6 0 0 0 1</inkml:trace>
  <inkml:trace contextRef="#ctx0" brushRef="#br0" timeOffset="1">423 493 16383 150000 60001,'-18'12'0'0'0,"2"0"0"0"0,3-2 0 0 0,2-2 0 0 0,0 2 0 0 0,2-2 0 0 0,3 3 0 0 0,0 0 0 0 0,-1-3 0 0 0,3 0 0 0 0,0 0 0 0 0,-2-2 0 0 0,5 5 0 0 0,-4-3 0 0 0,1 2 0 0 0,0 2 0 0 0,-1-4 0 0 0,1-1 0 0 0,-2 1 0 0 0,-6 4 0 0 0</inkml:trace>
  <inkml:trace contextRef="#ctx0" brushRef="#br0" timeOffset="292">142 892 16383 150000 60001,'-24'13'0'0'0,"1"3"0"0"0,1 2 0 0 0,2 0 0 0 0,3-1 0 0 0,5-5 0 0 0,1 0 0 0 0,4-4 0 0-1,3-1 0 0 1,3 3 0 0 0,2-1 0 0 0,3-2 0 0 0,3-1 0 0 1,4-6 0 0-1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22.030"/>
    </inkml:context>
    <inkml:brush xml:id="br0">
      <inkml:brushProperty name="width" value="0.04286" units="cm"/>
      <inkml:brushProperty name="height" value="0.04286" units="cm"/>
    </inkml:brush>
  </inkml:definitions>
  <inkml:trace contextRef="#ctx0" brushRef="#br0">42 297 12287,'0'7'0,"0"-1"0,0 2 0,0 1 0,-1 1 0,-3-2 0,-2-2 0,0 1 0,0 4 0,2-1 0,-4 5 0,2 1 0</inkml:trace>
  <inkml:trace contextRef="#ctx0" brushRef="#br0" timeOffset="2828">412 112 12287,'-2'-7'0,"-1"0"0,2 0 0,-2-3 0,1 4 0,1-2 0,-2 5 0,2 0 0,-4 3 0,10 1 0,0 2 0,1 4 0,3-1 0,-2 1 0,2 1 0,1 1 0,1 1 0,0 1 0,2 2 0,0 1 0,1-1 0,-3-3 0,2 1 0,1-1 0,-1 0 0,-2 1 0,-1-1 0,0 0 0,-1-3 0,-1-1 0,-2-1 0,-1 1 0,-1-4 0,0 2 0,-3-3 0,3-1 0,-5-4 0,-1 0 0,-2-2 0,1-1 0,3-3 0,-5-5 0,0-1 0</inkml:trace>
  <inkml:trace contextRef="#ctx0" brushRef="#br0" timeOffset="3137">637 20 12287,'0'-7'0,"0"0"0,0 5 0,0-2 0,0 8 0,0 2 0,0 5 0,-1 2 0,-2 3 0,-4 1 0,-2 1 0,-1 0 0,-2 5 0,0 1 0,-3-2 0,-1 0 0,3-3 0,0-1 0,-2 1 0,1-3 0,2 0 0,0-1 0,3-5 0,1-1 0,1-2 0,5-3 0,-1-4 0,6 0 0,4 0 0,7-9 0,1-2 0</inkml:trace>
  <inkml:trace contextRef="#ctx0" brushRef="#br0" timeOffset="3590">822 194 12287,'11'0'0,"-5"0"0,0 1 0,-1 3 0,3-2 0,-2 5 0,-1-4 0,-2 4 0,-1 1 0,-2-2 0,-2 1 0,-1 1 0,1-1 0,-4 1 0,0-2 0,1-1 0,1 3 0,-3-3 0,-1 2 0,-1 0 0,2-5 0,2 3 0,-1-2 0,0 1 0,3 0 0,-4 0 0,5-3 0,-3 3 0,6-4 0,3 0 0,3 0 0,-2-1 0,2-1 0,1-1 0,1 0 0,3 1 0,0 0 0,2-2 0,-2 2 0,1-2 0,0 0 0,0 1 0,0-2 0,-2 4 0,-1-2 0,5 1 0,1 2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43.329"/>
    </inkml:context>
    <inkml:brush xml:id="br0">
      <inkml:brushProperty name="width" value="0.04286" units="cm"/>
      <inkml:brushProperty name="height" value="0.04286" units="cm"/>
    </inkml:brush>
  </inkml:definitions>
  <inkml:trace contextRef="#ctx0" brushRef="#br0">0 1 12287,'10'0'0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45.297"/>
    </inkml:context>
    <inkml:brush xml:id="br0">
      <inkml:brushProperty name="width" value="0.04286" units="cm"/>
      <inkml:brushProperty name="height" value="0.04286" units="cm"/>
    </inkml:brush>
  </inkml:definitions>
  <inkml:trace contextRef="#ctx0" brushRef="#br0">0 62 12287,'7'0'0,"0"-1"0,1-2 0,1 0 0,3-2 0,0 3 0,3-2 0,1-2 0,-2 4 0,3-3 0,0 2 0,-1-1 0,2-3 0,-4 4 0,-2 1 0,0 0 0,-2-1 0,0 0 0,1 0 0,-5 2 0,1 1 0,-4 0 0,0 0 0,-6 0 0,0 1 0,-4 3 0,4-2 0,-3 5 0,1 1 0,-1 1 0,-1 2 0,-4 2 0,-2 2 0,-1 1 0,0 1 0,1 2 0,-1-1 0,2 0 0,-1-2 0,2 2 0,-1-2 0,3-1 0,2-2 0,-1-4 0,3-1 0,0-1 0,2-3 0,3 3 0,0-5 0,0 2 0,0-4 0,1 0 0,2 0 0,0 0 0,2 1 0,1 2 0,0 0 0,1 1 0,4-4 0,3 0 0,-3 0 0,3 0 0,-3 0 0,-1 0 0,2 0 0,0 0 0,2 0 0,-1 0 0,-2 0 0,-1 0 0,1 0 0,-1 0 0,0 0 0,-3 0 0,0 0 0,-4 0 0,4 0 0,-5 0 0,7 0 0,-3 0 0</inkml:trace>
  <inkml:trace contextRef="#ctx0" brushRef="#br0" timeOffset="508">442 226 12287,'6'0'0,"3"0"0,-2 0 0,2 0 0,1 0 0,0 0 0,0 0 0,-3 0 0,-1 1 0,-1 3 0,-2 1 0,-3 6 0,-1-1 0,-3 0 0,-2 0 0,0 1 0,-1-1 0,-1 0 0,-1 0 0,-1 1 0,3-4 0,0-1 0,1-2 0,-1 3 0,3-5 0,4 2 0,0-4 0,4 0 0,3 0 0,2 0 0,2 0 0,-1 0 0,0 0 0,0 0 0,-2-3 0,3 0 0,4 0 0,-5 2 0,0 1 0,-1 0 0,0 0 0,-2 0 0,0 0 0,1 0 0,1-4 0,1-2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34.034"/>
    </inkml:context>
    <inkml:brush xml:id="br0">
      <inkml:brushProperty name="width" value="0.08571" units="cm"/>
      <inkml:brushProperty name="height" value="0.08571" units="cm"/>
      <inkml:brushProperty name="color" value="#00A0D7"/>
    </inkml:brush>
  </inkml:definitions>
  <inkml:trace contextRef="#ctx0" brushRef="#br0">48 0 12287,'-13'0'0,"0"0"0,7 0 0,-7 0 0,11 0 0,2 0 0,2 0 0,11 0 0,2 0 0,2 0 0,5 0 0,4 0 0,5 0 0,-1 0 0,5 0 0,-7 0 0,1 0 0,-1 0 0,-2 0 0,-6 0 0,-1 0 0,1 9 0,0 2 0</inkml:trace>
  <inkml:trace contextRef="#ctx0" brushRef="#br0" timeOffset="169">29 196 12287,'19'0'0,"1"0"0,2 0 0,4 0 0,7 0 0,-3 0 0,3 0 0,2 0 0,2 0 0,2 9 0,0 2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46.543"/>
    </inkml:context>
    <inkml:brush xml:id="br0">
      <inkml:brushProperty name="width" value="0.04286" units="cm"/>
      <inkml:brushProperty name="height" value="0.04286" units="cm"/>
    </inkml:brush>
  </inkml:definitions>
  <inkml:trace contextRef="#ctx0" brushRef="#br0">82 82 12287,'-10'10'0,"0"2"0,0 0 0,-1 2 0,1-1 0,0-2 0,-1 4 0,1 1 0</inkml:trace>
  <inkml:trace contextRef="#ctx0" brushRef="#br0" timeOffset="2528">103 31 12287,'0'10'0</inkml:trace>
  <inkml:trace contextRef="#ctx0" brushRef="#br0" timeOffset="2851">123 0 12287,'0'7'0,"0"0"0,0 1 0,0-3 0,-1 1 0,-1 0 0,-1 0 0,-5 0 0,2 5 0,-4-1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52.690"/>
    </inkml:context>
    <inkml:brush xml:id="br0">
      <inkml:brushProperty name="width" value="0.04286" units="cm"/>
      <inkml:brushProperty name="height" value="0.04286" units="cm"/>
    </inkml:brush>
  </inkml:definitions>
  <inkml:trace contextRef="#ctx0" brushRef="#br0">113 1 12287,'-7'0'0,"2"1"0,0 2 0,1-1 0,0 1 0,2 2 0,-5-2 0,4 4 0,-3-3 0,1 2 0,1-4 0,2 3 0,-2-1 0,0-1 0,0 4 0,3-4 0,-2 4 0,-2-4 0,2 4 0,-1-3 0,4 2 0,0-2 0,1 2 0,3-2 0,-3 1 0,3-3 0,1 1 0,-3 5 0,5-1 0,-3-2 0,1-1 0,0 1 0,-1-3 0,0 4 0,3-2 0,-3 1 0,1-3 0,-1 2 0,-1 3 0,2-3 0,0 2 0,-1-4 0,-1 3 0,1-2 0,2 0 0,-4 2 0,3-3 0,-1 2 0,-1 0 0,4 0 0,-4 0 0,4 3 0,-4 1 0,3-3 0,-1 0 0,-1-2 0,-2 1 0,2 1 0,-1-3 0,-3 5 0,0-4 0,0 4 0,-4 0 0,-3 3 0,1-4 0,-1-1 0,-1-1 0,-1-2 0,-1 4 0,0-1 0,-1-3 0,4-1 0,1-1 0,-2 0 0,-1 0 0,-2 0 0,1 0 0,0 0 0,3 0 0,0 0 0,-1 0 0,2 0 0,0 0 0,3-1 0,-1-1 0,-1-2 0,4 0 0,-2 0 0,1-1 0,2-6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5:06.223"/>
    </inkml:context>
    <inkml:brush xml:id="br0">
      <inkml:brushProperty name="width" value="0.04286" units="cm"/>
      <inkml:brushProperty name="height" value="0.04286" units="cm"/>
    </inkml:brush>
  </inkml:definitions>
  <inkml:trace contextRef="#ctx0" brushRef="#br0">148 214 12287,'0'7'0,"0"1"0,0 1 0,0 5 0,0 2 0,0 0 0,0 1 0,1 3 0,2-3 0,0 2 0,0 0 0,-2-5 0,-1 1 0,0-3 0,0 0 0,4-5 0,0 1 0,-2 0 0,-1-3 0,-1-1 0,0-8 0,0-3 0,0 1 0,0-2 0,-5 1 0,-1-5 0</inkml:trace>
  <inkml:trace contextRef="#ctx0" brushRef="#br0" timeOffset="343">12 327 12287,'-6'0'0,"1"0"0,6 0 0,3 0 0,4 0 0,-2 0 0,1 0 0,2 0 0,1 0 0,3 1 0,1 2 0,1 0 0,-2 0 0,1-2 0,0-1 0,1 0 0,-1 0 0,-2 0 0,0 0 0,-1 0 0,0 0 0,1 0 0,-1 0 0,0 0 0,-3 0 0,-1 0 0,2 0 0,-4 0 0,5-5 0,-4-1 0</inkml:trace>
  <inkml:trace contextRef="#ctx0" brushRef="#br0" timeOffset="1033">475 225 12287,'-11'0'0,"4"-1"0,-1-2 0,-1 0 0,4-1 0,0 4 0,10 0 0,3 0 0,2 0 0,1 0 0,0 0 0,1 0 0,-1 0 0,0 0 0,1 0 0,-1 0 0,0 0 0,1 0 0,-1 0 0,0 0 0,0 0 0,1 0 0,-1 0 0,0 0 0,1 4 0,-1-1 0,-1 2 0,-3-1 0,-1 3 0,-6 4 0,-4 0 0,-1 0 0,-2 1 0,-1-1 0,-4 0 0,-1-1 0,-3-1 0,3-1 0,0-1 0,2 5 0,0-1 0,-1 0 0,5 0 0,-1 1 0,-1-1 0,-1 0 0,3-3 0,-1-1 0,-1 2 0,4-4 0,0 0 0,7-5 0,1 0 0,5 0 0,2 0 0,1 0 0,1 0 0,-1 0 0,0 0 0,1 0 0,-1 0 0,0-4 0,0 1 0,1 0 0,-1 2 0,-2-3 0,1 0 0,2 2 0,2-3 0,-2 1 0,-1 2 0,-4 0 0,1 2 0,-1 0 0,5 0 0</inkml:trace>
  <inkml:trace contextRef="#ctx0" brushRef="#br0" timeOffset="1516">792 372 12287,'7'0'0,"1"0"0,-4 0 0,3 0 0,-3 0 0,3 0 0,-3 0 0,4 0 0,-2 1 0,2 3 0,0-1 0,-4 4 0,0 1 0,-4 3 0,-4 0 0,-1-1 0,0-1 0,0-1 0,0-2 0,1 3 0,-3-2 0,0 0 0,1 1 0,1 0 0,-2-4 0,3 3 0,-1-4 0,1 0 0,3 0 0,-3 1 0,8-3 0,3 3 0,3-3 0,2-1 0,-1-1 0,0-3 0,-3 3 0,-1-3 0,2 1 0,1 0 0,1 1 0,1-1 0,-1-4 0,0 1 0</inkml:trace>
  <inkml:trace contextRef="#ctx0" brushRef="#br0" timeOffset="2346">1131 135 12287,'0'11'0,"0"0"0,0 5 0,0 0 0,0 1 0,0 3 0,0-3 0,0-1 0,0-1 0,0 0 0,0 0 0,0-3 0,0-1 0,0-4 0,0 1 0,0-7 0,1 0 0,3-3 0,-2-7 0,6 2 0,-1-3 0,0-2 0,3 1 0,-3 0 0,3-1 0,-2 2 0,-2 2 0,-1 0 0,4 6 0,-2-2 0,0 4 0,-1 4 0,-1 3 0,2 3 0,-2 1 0,1 1 0,-1-1 0,0-3 0,-3-1 0,2 2 0,0-3 0,-3 0 0,3-1 0,-2-1 0,6-4 0,-2-5 0,1-2 0,-2-5 0,1-3 0,-4 1 0,4-4 0,1-2 0,-1-2 0,-2 0 0,2-2 0,0-1 0,0-2 0,-3 1 0,1 5 0,-2 1 0,2 1 0,-3 5 0,3-1 0,-3 7 0,-1 5 0,0 6 0,0 4 0,0 9 0,0 1 0</inkml:trace>
  <inkml:trace contextRef="#ctx0" brushRef="#br0" timeOffset="3196">1504 259 12287,'10'-1'0,"-2"-2"0,0 0 0,-1-1 0,5 4 0,-2-1 0,-3-3 0,3 3 0,-2-3 0,1 1 0,-1 1 0,0-2 0,-5 0 0,0 4 0,-6 0 0,-4 1 0,-4 2 0,0 1 0,-1 0 0,1-4 0,0 0 0,-1 3 0,1 1 0,1 1 0,1-2 0,3 2 0,1 1 0,0-4 0,2 3 0,0 0 0,0 3 0,-2-2 0,1 2 0,2 1 0,1-3 0,1 1 0,0 1 0,0 3 0,0-5 0,0 0 0,0-6 0,1 0 0,3 0 0,-2 0 0,6 0 0,1 0 0,-3-4 0,1 0 0,2 1 0,1 2 0,1 1 0,1 0 0,-5 0 0,1 0 0,1 0 0,1 0 0,1 0 0,-5 5 0,-2 3 0,-3 2 0,-2 1 0,-3 0 0,2-3 0,-6-1 0,-1 1 0,-1-2 0,-1 3 0,0-4 0,-1 0 0,1 0 0,4-1 0,-1-3 0,-1 2 0,-1 0 0,3 1 0,-1-4 0,-1 0 0,3 0 0,-1 0 0,4 0 0,-2-5 0,5-1 0</inkml:trace>
  <inkml:trace contextRef="#ctx0" brushRef="#br0" timeOffset="3645">1684 33 12287,'8'0'0,"-1"0"0,1 5 0,3 3 0,1 2 0,-5 1 0,1 0 0,0 2 0,2 2 0,-2-1 0,-1 3 0,2 2 0,1 3 0,-2-2 0,-2 6 0,-1-2 0,-2-2 0,-2 1 0,-1-2 0,0-1 0,0-1 0,-1-5 0,-2 1 0,-2-2 0,-1-2 0,2-3 0,-3-2 0,-2-1 0,-1-1 0,-2-4 0,1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5:19.971"/>
    </inkml:context>
    <inkml:brush xml:id="br0">
      <inkml:brushProperty name="width" value="0.04286" units="cm"/>
      <inkml:brushProperty name="height" value="0.04286" units="cm"/>
    </inkml:brush>
  </inkml:definitions>
  <inkml:trace contextRef="#ctx0" brushRef="#br0">0 249 12287,'8'0'0,"0"-1"0,-3-2 0,5 2 0,-2-1 0,1 1 0,-1 1 0,0-4 0,1 3 0,2-2 0,2 0 0,-1 0 0,2 1 0,-3 1 0,-1-1 0,-1-1 0,-1 1 0,0 2 0,0 0 0,-3 0 0,0 0 0,-3 0 0,2 0 0,-4 0 0,-4 3 0,0 2 0</inkml:trace>
  <inkml:trace contextRef="#ctx0" brushRef="#br0" timeOffset="781">80 201 12287,'0'16'0</inkml:trace>
  <inkml:trace contextRef="#ctx0" brushRef="#br0" timeOffset="1409">72 297 12287,'0'8'0,"0"0"0,0 0 0,0 0 0,0 0 0,0 0 0,0-4 0,0 0 0,4-4 0,0 0 0</inkml:trace>
  <inkml:trace contextRef="#ctx0" brushRef="#br0" timeOffset="2231">64 305 12287,'0'8'0,"0"0"0,0 0 0,0-3 0,0 0 0,0-3 0,-3 2 0,-2-4 0</inkml:trace>
  <inkml:trace contextRef="#ctx0" brushRef="#br0" timeOffset="2369">56 185 12287,'0'8'0,"0"0"0,0 0 0,0 0 0,0 1 0,0 0 0,0 3 0,0 0 0,0-1 0,0 2 0,0 2 0,0-7 0,0 0 0,0 0 0,0-4 0,0 1 0,0-4 0,0-1 0,0-4 0,0-6 0,0-1 0,0 2 0,0-3 0,0 0 0,0 1 0,0-1 0,0 2 0,0 2 0,0-1 0,0-2 0,0 2 0,0-1 0,0 1 0,0 1 0,0 2 0,0 1 0,0 0 0,0 0 0,0 2 0,0 6 0,0 2 0,0 3 0,0 0 0,0 0 0,0 0 0,0 1 0,0 0 0,0 2 0,1 0 0,1-3 0,1 0 0,-1 0 0,-2-3 0,0 0 0,0 2 0,0-3 0,0 1 0,0-3 0,0 2 0,0-4 0,0-4 0,0-1 0,0-2 0,4-1 0,0 0 0</inkml:trace>
  <inkml:trace contextRef="#ctx0" brushRef="#br0" timeOffset="3536">361 81 12287,'0'8'0,"2"0"0,1 0 0,0 0 0,0 3 0,-1-1 0,3 2 0,1 1 0,-2-1 0,3 1 0,-1 1 0,1-2 0,1 0 0,-3 1 0,-1-2 0,1-1 0,-1-1 0,1-1 0,1-1 0,-2-1 0,0-1 0,0-3 0,-2 1 0,-1-2 0,3-1 0,-4-1 0,0-2 0,0-1 0,0-4 0,0 0 0,0 0 0,0-4 0,0 0 0</inkml:trace>
  <inkml:trace contextRef="#ctx0" brushRef="#br0" timeOffset="4287">457 105 12287,'4'-1'0,"0"-1"0,-1-1 0,-2 0 0,2 0 0,0 1 0,0-3 0,1 3 0,-2-1 0,-1-1 0,3 4 0,-4 0 0,-1 4 0,-2 4 0,-1 0 0,-5 3 0,-1 2 0,-1 3 0,-2 0 0,1 2 0,0 1 0,-2-1 0,1 1 0,1-1 0,0-2 0,2-2 0,2-4 0,0 1 0,4-6 0,4-2 0,4-6 0,4-1 0,3-1 0,-2-5 0,3 1 0</inkml:trace>
  <inkml:trace contextRef="#ctx0" brushRef="#br0" timeOffset="5051">585 225 12287,'-6'-3'0,"2"-1"0,0 0 0,2 2 0,3-1 0,1 3 0,4 0 0,1 0 0,1 0 0,0 0 0,0 0 0,0 0 0,0 0 0,0 1 0,0 1 0,-1 4 0,-2 1 0,-1-2 0,-4 0 0,0 2 0,0 3 0,-4-1 0,-1 2 0,-1-2 0,0-1 0,-1 0 0,2 0 0,-2 0 0,-1 0 0,1-3 0,0-1 0,3 1 0,0-1 0,-1-1 0,2 2 0,1-3 0,3 2 0,1-4 0,3 0 0,3-1 0,0-1 0,0-1 0,2 0 0,2 1 0,0-2 0,-1 0 0,1 2 0,-3-1 0,3 0 0,0 0 0,-2 1 0,5-2 0,-2 0 0</inkml:trace>
  <inkml:trace contextRef="#ctx0" brushRef="#br0" timeOffset="5797">881 137 12287,'0'-8'0,"-3"2"0,0 1 0,-2-1 0,3 1 0,0 0 0,1 3 0,1-1 0,0 6 0,0 2 0,0 3 0,0 3 0,0 1 0,0 2 0,0-1 0,0 2 0,0-3 0,0 0 0,0 0 0,0-2 0,0-1 0,0-1 0,0 0 0,1-1 0,0-1 0,2-1 0,0-3 0,0 1 0,3-6 0,0-1 0,0-4 0,-1 0 0,0 0 0,1 1 0,-1 0 0,-2 2 0,3 0 0,-3-2 0,2 1 0,-3 0 0,4 3 0,-4 1 0,4 2 0,0 1 0,0 1 0,-1 4 0,-1 1 0,-1 1 0,-1 0 0,1 0 0,0 0 0,-2-4 0,4 3 0,-3-1 0,0-4 0,4-2 0,-1-4 0,0-4 0,1-2 0,-1-2 0,0 1 0,1-1 0,-1-2 0,0 4 0,0-3 0,-2 0 0,-1 0 0,2-2 0,-2 3 0,0-1 0,-1 2 0,-1 0 0,0 0 0,0 1 0,0 2 0,0 2 0,0 1 0,0 3 0,-4-1 0,3 3 0,-1 3 0,4 2 0,3 3 0</inkml:trace>
  <inkml:trace contextRef="#ctx0" brushRef="#br0" timeOffset="5798">1193 177 12287,'-5'0'0,"-1"0"0,4 0 0,-4 0 0,4 0 0,-2 0 0,2 1 0,-1 1 0,-2 4 0,3 1 0,-4 0 0,1-1 0,0-1 0,-2 3 0,2 3 0,-1-1 0,0-1 0,0-4 0,3 0 0,-2 2 0,3-1 0,-3 0 0,2-1 0,0-3 0,4 2 0,1-4 0,4 0 0,-2 0 0,2 0 0,2 0 0,2 0 0,1 0 0,-2-1 0,1-1 0,0-1 0,2 1 0,-2 2 0,0 0 0,0 0 0,0-3 0,1 0 0,2 2 0,-3 0 0,-1 1 0,1 0 0,-3 0 0,-1 0 0,-1 0 0,-1 0 0,-4 0 0,-4-1 0,-4-2 0,4-1 0,-7-4 0,2 0 0</inkml:trace>
  <inkml:trace contextRef="#ctx0" brushRef="#br0" timeOffset="6503">1217 185 12287,'-1'-5'0,"-2"3"0,2-2 0,-4 2 0,2 3 0,1 4 0,1 4 0,1 2 0,0 1 0,-1-3 0,-1 3 0,0-1 0,0 1 0,-2 1 0,2-1 0,-1-1 0,0 1 0,1-2 0,0-1 0,0-1 0,-1 0 0,2 0 0,-1 0 0,1-3 0,1 0 0,0-3 0,3-2 0,2-4 0</inkml:trace>
  <inkml:trace contextRef="#ctx0" brushRef="#br0" timeOffset="6504">1313 25 12287,'0'-8'0,"0"2"0,0 1 0,0 3 0,0-1 0,1 3 0,1 0 0,1 2 0,2 1 0,-1 3 0,2-1 0,0 1 0,0 2 0,-2-2 0,2 5 0,0-2 0,1 2 0,-2 2 0,1 3 0,-1 0 0,-1 0 0,3 2 0,-5 2 0,0 0 0,-1 3 0,-1 0 0,-1 1 0,-2-1 0,-2-2 0,-2 0 0,-1-5 0,0 1 0,0-2 0,0-1 0,0-1 0,0-2 0,0-2 0,0-1 0,-4 0 0,0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0.432"/>
    </inkml:context>
    <inkml:brush xml:id="br0">
      <inkml:brushProperty name="width" value="0.04286" units="cm"/>
      <inkml:brushProperty name="height" value="0.04286" units="cm"/>
    </inkml:brush>
  </inkml:definitions>
  <inkml:trace contextRef="#ctx0" brushRef="#br0">78 29 12287,'-6'0'0,"-1"-1"0,0-2 0,3 1 0,-1-3 0,1 0 0,3 2 0,-2 0 0,6 0 0,2-1 0,5 4 0,0 0 0,0 0 0,2 0 0,1 0 0,-1 0 0,-1 0 0,-2 0 0,2 0 0,2 0 0,-2 0 0,1 0 0,-1 0 0,-1 0 0,0 0 0,-1 1 0,2 2 0,2 0 0,-2 4 0,1-1 0,-1 1 0,-1 3 0,0-3 0,-1 6 0,1-1 0,-1 1 0,-2-1 0,-1 4 0,1 1 0,-2 1 0,-1-1 0,-4 1 0,0 0 0,0-1 0,0-3 0,0 1 0,-1 0 0,-2 0 0,1-3 0,-4 1 0,-2-2 0,-1-2 0,0 1 0,-1-2 0,1 0 0,-1-2 0,0-3 0,1 0 0,-1-2 0,0-1 0,-3 0 0,0 0 0,1-1 0,-2-2 0,3 0 0,-2-3 0,2-2 0,2 0 0,-1 1 0,1 1 0,2 0 0,0 0 0,4-1 0,-2 2 0,0 0 0,2-1 0,3-4 0,1 0 0,3 1 0,1 0 0,6 1 0,2 2 0,-2 1 0,4-3 0,0 2 0,0-2 0,-2 3 0,2-1 0,0 1 0,0 0 0,-2 2 0,2-3 0,-1 2 0,-2 2 0,-1 1 0,-2 1 0,1 0 0,0 0 0,-4 0 0,1 0 0,-1 4 0,4 1 0</inkml:trace>
  <inkml:trace contextRef="#ctx0" brushRef="#br0" timeOffset="402">629 0 12287,'-6'1'0,"-1"2"0,-1 1 0,-4 1 0,3 2 0,-3 2 0,-1 2 0,0 2 0,1 0 0,-1 5 0,1 3 0,-1-1 0,2 1 0,-1 1 0,2 0 0,3 0 0,2-5 0,3-2 0,-1-1 0,1-2 0,0-1 0,4-3 0,1 0 0,3-2 0,2-3 0,0 3 0,1-2 0,2-2 0,2-1 0,-2-1 0,3 0 0,1 0 0,1 0 0,3 0 0,-2 0 0,-1 0 0,0-3 0,3-1 0,0-1 0,-3 1 0,-1-2 0,-3 2 0,0 1 0,0-1 0,-1 3 0,3-8 0,1 4 0</inkml:trace>
  <inkml:trace contextRef="#ctx0" brushRef="#br0" timeOffset="879">165 590 12287,'27'-1'0,"2"-2"0,-5 0 0,5-3 0,-1-1 0,-1 2 0,4-3 0,-1 2 0,2 0 0,2-1 0,-4 2 0,8-3 0,-3 3 0,0 1 0,-6-3 0,2 4 0,-1 1 0,-3 1 0,1 1 0,-6 0 0,0 0 0,-2 0 0,-4 1 0,-1 1 0,-1 1 0,-1 0 0,-8-1 0,-1 1 0,-8-1 0,-2 4 0,-3 1 0,0-2 0,-5 4 0,-1-4 0</inkml:trace>
  <inkml:trace contextRef="#ctx0" brushRef="#br0" timeOffset="1843">465 870 12287,'0'10'0,"0"-1"0,0 1 0,0 0 0,-1 0 0,-1 2 0,-2 2 0,2 1 0,1-2 0,1 2 0,0 0 0,0 0 0,0-3 0,0 1 0,0-2 0,0-2 0,0 1 0,1-1 0,2-3 0,0-2 0,3-4 0,2 0 0,0-7 0,2-4 0,-1-3 0,1-3 0,1-1 0,1-2 0,1 2 0,-2 2 0,-3-1 0,-2 4 0,1 1 0,-2 1 0,3 2 0,-4 0 0,1 3 0,-1 0 0,1 5 0,-1 1 0,0 2 0,-1 8 0,0 1 0,-1 2 0,0-2 0,0 4 0,1 1 0,0-1 0,-1-4 0,0 2 0,1-2 0,4-1 0,-4-1 0,0-4 0,-2-5 0,2-6 0,-2-2 0,4-3 0,-2-2 0,0-3 0,1 1 0,-1-1 0,0-1 0,-1-2 0,0 3 0,0 0 0,1 0 0,0 1 0,-1-2 0,0 4 0,1 1 0,-1 1 0,-1 2 0,0 0 0,3 3 0,-2 1 0,4 5 0,-4 5 0,3 1 0,-1 3 0,-3 0 0,3 1 0</inkml:trace>
  <inkml:trace contextRef="#ctx0" brushRef="#br0" timeOffset="2061">784 947 12287,'0'7'0,"0"-1"0,0 2 0,1 0 0,2 2 0,-2 1 0,2 1 0,-2 1 0,-1 3 0,0-5 0,0 2 0,0 1 0,0 0 0,0 1 0,0-6 0,0 0 0,0 0 0,0 0 0,0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3.303"/>
    </inkml:context>
    <inkml:brush xml:id="br0">
      <inkml:brushProperty name="width" value="0.04286" units="cm"/>
      <inkml:brushProperty name="height" value="0.04286" units="cm"/>
    </inkml:brush>
  </inkml:definitions>
  <inkml:trace contextRef="#ctx0" brushRef="#br0">39 20 12287,'-10'-1'0,"1"-2"0,2 2 0,2-4 0,1 1 0,1 3 0,4-3 0,3 4 0,6 0 0,3 0 0,7 0 0,-1 0 0,0 0 0,1 0 0,-1 0 0,0 0 0,1 0 0,-1 0 0,0 0 0,1 0 0,-1 0 0,0 0 0,0 0 0,-3 0 0,-3 0 0,-4 1 0,-2 2 0,-3 2 0,-4 5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3.570"/>
    </inkml:context>
    <inkml:brush xml:id="br0">
      <inkml:brushProperty name="width" value="0.04286" units="cm"/>
      <inkml:brushProperty name="height" value="0.04286" units="cm"/>
    </inkml:brush>
  </inkml:definitions>
  <inkml:trace contextRef="#ctx0" brushRef="#br0">53 20 12287,'-12'0'0,"-1"0"0,1 0 0,4 0 0,2 0 0,5 0 0,1 0 0,5 0 0,5 0 0,2 0 0,2 0 0,1 0 0,2 0 0,4 0 0,2-1 0,-2-3 0,1 3 0,-1-2 0,2 2 0,-2 1 0,0-4 0,-2-2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3.936"/>
    </inkml:context>
    <inkml:brush xml:id="br0">
      <inkml:brushProperty name="width" value="0.04286" units="cm"/>
      <inkml:brushProperty name="height" value="0.04286" units="cm"/>
    </inkml:brush>
  </inkml:definitions>
  <inkml:trace contextRef="#ctx0" brushRef="#br0">10 135 12287,'-4'-25'0,"3"2"0,-2 6 0,3 2 0,3 1 0,3 2 0,3 2 0,1 4 0,0 2 0,3 0 0,0 3 0,6-3 0,-1 4 0,3 4 0,-2 3 0,1 5 0,-6 3 0,4 4 0,-3 2 0,-3 1 0,-5 0 0,-1 4 0,-2 0 0,-2 2 0,-2 1 0,-3 0 0,-5 0 0,-3 0 0,0-6 0,-3-3 0,0 0 0,-2-3 0,1-4 0,0-1 0,1-2 0,2-3 0,0-3 0,-1-4 0,-3 0 0,5-4 0,2-3 0,0-1 0,1-2 0,-1-3 0,3-1 0,1-1 0,1-2 0,3 3 0,-2 1 0,2 1 0,1-1 0,1 5 0,1-4 0,2 0 0,1 1 0,2 4 0,3 0 0,0 0 0,3-2 0,-1 3 0,3 0 0,0 2 0,0 2 0,-2 1 0,3 1 0,0 0 0,-1 0 0,2 3 0,-4 1 0,-1 2 0,3 0 0,0 4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4.231"/>
    </inkml:context>
    <inkml:brush xml:id="br0">
      <inkml:brushProperty name="width" value="0.04286" units="cm"/>
      <inkml:brushProperty name="height" value="0.04286" units="cm"/>
    </inkml:brush>
  </inkml:definitions>
  <inkml:trace contextRef="#ctx0" brushRef="#br0">212 68 12287,'6'-4'0,"-3"-3"0,-2-1 0,-1-2 0,-1 0 0,-2 2 0,-4 1 0,2 0 0,-2 4 0,-1 0 0,-4 2 0,0 6 0,-4 1 0,-1 5 0,-1 5 0,2 1 0,0 8 0,-1 0 0,2-1 0,-2 2 0,5 2 0,3-1 0,1-2 0,6-3 0,-1 1 0,3-4 0,3-3 0,2-2 0,6-6 0,1 0 0,1-2 0,4-3 0,-1 0 0,2-2 0,2-1 0,-1-4 0,0-3 0,2-1 0,1-2 0,-4 0 0,1 1 0,-2-1 0,-2 0 0,-1 4 0,-4-1 0,-5 1 0,-1-4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4.795"/>
    </inkml:context>
    <inkml:brush xml:id="br0">
      <inkml:brushProperty name="width" value="0.04286" units="cm"/>
      <inkml:brushProperty name="height" value="0.04286" units="cm"/>
    </inkml:brush>
  </inkml:definitions>
  <inkml:trace contextRef="#ctx0" brushRef="#br0">39 97 12287,'-8'-1'0,"1"-3"0,-1 3 0,1-2 0,3 1 0,1-1 0,2 2 0,2-4 0,2 7 0,3 0 0,3 1 0,5 0 0,2-3 0,3 0 0,4 0 0,-2 0 0,5 0 0,2 0 0,3 0 0,1-4 0,5-2 0,2 0 0,0 0 0,1-1 0,7-3 0,3 1 0,-1-1 0,-5 4 0,-2 0 0,0 2 0,-4 2 0,-4-2 0,-3 0 0,-4 2 0,-5 1 0,-1 2 0,-3 1 0,-2 2 0,-3-2 0,-6 2 0,-1 0 0,-2 2 0,-1-3 0,-3 3 0,-1 2 0,-2 0 0,-7 2 0,-9 4 0,-6 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32.535"/>
    </inkml:context>
    <inkml:brush xml:id="br0">
      <inkml:brushProperty name="width" value="0.08571" units="cm"/>
      <inkml:brushProperty name="height" value="0.08571" units="cm"/>
      <inkml:brushProperty name="color" value="#00A0D7"/>
    </inkml:brush>
  </inkml:definitions>
  <inkml:trace contextRef="#ctx0" brushRef="#br0">40 79 12287,'-13'0'0,"0"0"0,9 0 0,-5 0 0,18 0 0,4 0 0,6 0 0,7 0 0,-4 7 0,4 2 0,-2 1 0,2 6 0,-10-5 0,3 2 0,-1 2 0,-1 2 0,-6 3 0,-5 2 0,-3 2 0,-3 2 0,-3 6 0,-3-5 0,-7-1 0,-5 2 0,-1-6 0,1 4 0,3-4 0,2-3 0,2 1 0,-4-3 0,2-4 0,9-2 0,-3-4 0,7-5 0,7 5 0,3-5 0,10-2 0,0 0 0,-1 0 0,1 0 0,2 0 0,2 0 0,2 0 0,2-2 0,-4-3 0,2-1 0,9-10 0,-5 6 0</inkml:trace>
  <inkml:trace contextRef="#ctx0" brushRef="#br0" timeOffset="202">687 158 12287,'8'11'0,"1"0"0,6-7 0,-2 5 0,3 1 0,-5-3 0,2 4 0,2 0 0,2 0 0,1-5 0,-3 5 0,-2-2 0,9 6 0,8-4 0</inkml:trace>
  <inkml:trace contextRef="#ctx0" brushRef="#br0" timeOffset="374">922 119 12287,'-7'13'0,"1"0"0,-9-7 0,2 7 0,-5 3 0,-1 1 0,-1 5 0,0 2 0,1 4 0,-1 2 0,1-6 0,1 3 0,3-6 0,2-1 0,8-9 0,-3 6 0,8-6 0</inkml:trace>
  <inkml:trace contextRef="#ctx0" brushRef="#br0" timeOffset="728">1314 158 12287,'-20'11'0,"1"-3"0,-1 1 0,3-5 0,1 9 0,6 3 0,1 1 0,-4 5 0,6 2 0,3 2 0,2-2 0,2 4 0,0-2 0,2-2 0,4-2 0,1-9 0,10-2 0,5-2 0,0-5 0,2-8 0,0-7 0,4-4 0,3-7 0,-7-4 0,2 2 0,-4-2 0,-3 2 0,-6 2 0,-2 2 0,-2 1 0,-5-1 0,-2 1 0,-4-1 0,-4 0 0,-5 9 0,-9 3 0,1 1 0,-1 1 0,-6-1 0,0 7 0,2 2 0,2 5 0,2-3 0,1 7 0,1 0 0,5 0 0,-2 2 0,8 7 0,3-1 0,2 1 0,11-1 0,2 1 0</inkml:trace>
  <inkml:trace contextRef="#ctx0" brushRef="#br0" timeOffset="857">1549 413 12287,'0'13'0,"2"-3"0,3 1 0,1 0 0,3-6 0,-3 1 0,-3 5 0,5 0 0</inkml:trace>
  <inkml:trace contextRef="#ctx0" brushRef="#br0" timeOffset="1269">1921 1 12287,'20'9'0,"0"-5"0,-1 7 0,1-2 0,-7 4 0,-2-5 0,-2 3 0,4-4 0,-7 6 0,-2 2 0,-1 3 0,-10-5 0,-2 0 0,-1 2 0,-4 0 0,-3 0 0,2-4 0,2-2 0,6 4 0,-6-6 0,9 8 0,-3-13 0,14 5 0,6-3 0,4 2 0,3-3 0,-1 3 0,1-4 0,0-2 0,-7 3 0,0 1 0,2 5 0,2 1 0,-6-3 0,-4 8 0,-5 7 0,-4-7 0,-5 7 0,-6 0 0,-4 0 0,-5-5 0,-2 9 0,-2-4 0,2-2 0,0-7 0,0 0 0,-2 2 0,0-6 0,6-3 0,9-6 0,5-6 0,12-14 0,5-10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5.602"/>
    </inkml:context>
    <inkml:brush xml:id="br0">
      <inkml:brushProperty name="width" value="0.04286" units="cm"/>
      <inkml:brushProperty name="height" value="0.04286" units="cm"/>
    </inkml:brush>
  </inkml:definitions>
  <inkml:trace contextRef="#ctx0" brushRef="#br0">88 15 12287,'-10'0'0,"0"-1"0,1-2 0,4 2 0,5-2 0,6 2 0,7 1 0,3 0 0,2 0 0,1 0 0,1 0 0,-2 1 0,0 2 0,1 3 0,-5 3 0,5 1 0,-3-1 0,-1 1 0,-7 1 0,2 2 0,-2 4 0,-3 4 0,-2 1 0,-7 3 0,-5 2 0,-3 1 0,-5-3 0,1-3 0,-2-1 0,-1-2 0,-1-4 0,1-2 0,0-3 0,-1-4 0,1-1 0,1-5 0,0 0 0,2 0 0,5-5 0,-2-1 0,2-3 0,1 0 0,5-1 0,2 0 0,2 1 0,1-1 0,0 0 0,1 1 0,2-1 0,3 0 0,6 1 0,2-2 0,1-2 0,-2 4 0,3-1 0,1 0 0,2 2 0,0 2 0,0-2 0,1 3 0,-1 1 0,-1-3 0,-1 3 0,-1 0 0,2 0 0,-3-3 0,0 3 0,-1-2 0,-3-1 0,3-2 0,-1 1 0,-1 0 0,-1 2 0,-5 4 0,1-2 0,-5 4 0,1 4 0,-2 2 0,-1 6 0,0 2 0,0 1 0,0 1 0,0 2 0,0-1 0,0-1 0,0-4 0,0 1 0,1-3 0,2-4 0,0 2 0,3-5 0,2-1 0,0-6 0,2-6 0,-1-5 0,1-3 0,0-2 0,1-2 0,0 0 0,2 0 0,0 2 0,-4 1 0,-2 2 0,0 1 0,-2 4 0,3-1 0,-2 3 0,-4 4 0,3 6 0,-2 7 0,1 2 0,1 4 0,-1 6 0,1 4 0,-1 2 0,-2 2 0,3 1 0,-1 1 0,0 1 0,0 2 0,1-1 0,-3 2 0,1-2 0,-1-3 0,-1-3 0,-2-1 0,-2-5 0,-3-1 0,-4-6 0,-2-1 0,-1-2 0,1-1 0,-3-4 0,-1 2 0,-2-2 0,-1-2 0,-3-1 0,2-1 0,2 0 0,-1 0 0,1-1 0,-1-2 0,-1-4 0,9 3 0,2 0 0,4 0 0,1 1 0,4-3 0,0-2 0,0 0 0,2-2 0,1-1 0,3-1 0,3-3 0,0-5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5.969"/>
    </inkml:context>
    <inkml:brush xml:id="br0">
      <inkml:brushProperty name="width" value="0.04286" units="cm"/>
      <inkml:brushProperty name="height" value="0.04286" units="cm"/>
    </inkml:brush>
  </inkml:definitions>
  <inkml:trace contextRef="#ctx0" brushRef="#br0">112 10 12287,'-15'-5'0,"4"0"0,5 5 0,3 1 0,-4 3 0,0 2 0,-2 7 0,1 2 0,0 0 0,2-2 0,-1-1 0,-1 0 0,1 0 0,-1 1 0,6-7 0,2-7 0,7-8 0,0-3 0,0 0 0,1 2 0,-2 0 0,-1 0 0,-2 1 0,2-1 0,-1 0 0,1 1 0,-1 0 0,2 3 0,0 1 0,4 5 0,-1 1 0,-2 3 0,0 2 0,0 3 0,-1 0 0,0 1 0,0 0 0,0-1 0,2 1 0,-1 0 0,1-1 0,2 1 0,0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6.321"/>
    </inkml:context>
    <inkml:brush xml:id="br0">
      <inkml:brushProperty name="width" value="0.04286" units="cm"/>
      <inkml:brushProperty name="height" value="0.04286" units="cm"/>
    </inkml:brush>
  </inkml:definitions>
  <inkml:trace contextRef="#ctx0" brushRef="#br0">19 10 12287,'-9'0'0,"3"0"0,2 0 0,4 0 0,4-5 0,2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6.947"/>
    </inkml:context>
    <inkml:brush xml:id="br0">
      <inkml:brushProperty name="width" value="0.04286" units="cm"/>
      <inkml:brushProperty name="height" value="0.04286" units="cm"/>
    </inkml:brush>
  </inkml:definitions>
  <inkml:trace contextRef="#ctx0" brushRef="#br0">1 78 12287,'0'-10'0,"0"1"0,1-1 0,2 0 0,-2 4 0,3-1 0,1 0 0,1-2 0,4 4 0,3 2 0,3 2 0,2 1 0,2 1 0,1 2 0,0 5 0,1 3 0,-6 2 0,4 5 0,-1 4 0,-6 2 0,-1 1 0,-3 3 0,-3 0 0,-2 1 0,-4-4 0,-4 5 0,-2-1 0,-3-2 0,-1-8 0,-2-1 0,-2-2 0,-1-1 0,3-6 0,-1 0 0,2-4 0,2-3 0,-2-1 0,-2-2 0,-3-2 0,2 1 0,1-5 0,2-1 0,2-4 0,-1 1 0,1-2 0,2 3 0,0 0 0,4-1 0,-2-1 0,1-1 0,0 1 0,4 2 0,1 0 0,3 1 0,1 2 0,5 1 0,0-2 0,3 0 0,1-1 0,2 2 0,-2 1 0,0 2 0,-2-3 0,3 4 0,-1 1 0,-2 1 0,-1 1 0,-2 0 0,1 0 0,0 0 0,-2 4 0,-1 3 0,1 1 0,-2 2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7.868"/>
    </inkml:context>
    <inkml:brush xml:id="br0">
      <inkml:brushProperty name="width" value="0.04286" units="cm"/>
      <inkml:brushProperty name="height" value="0.04286" units="cm"/>
    </inkml:brush>
  </inkml:definitions>
  <inkml:trace contextRef="#ctx0" brushRef="#br0">39 20 12287,'-5'-1'0,"0"-1"0,1-1 0,2-1 0,-3 3 0,0-2 0,1 2 0,1-2 0,2 2 0,-4 1 0,5 0 0,0 0 0,0 4 0,0 1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8.496"/>
    </inkml:context>
    <inkml:brush xml:id="br0">
      <inkml:brushProperty name="width" value="0.04286" units="cm"/>
      <inkml:brushProperty name="height" value="0.04286" units="cm"/>
    </inkml:brush>
  </inkml:definitions>
  <inkml:trace contextRef="#ctx0" brushRef="#br0">11 47 12287,'-6'1'0,"3"4"0,2 4 0,1 2 0,0 5 0,0 1 0,0 2 0,0 0 0,0-1 0,0-1 0,0 0 0,1-6 0,1 2 0,1-2 0,2-5 0,-2 0 0,3-2 0,3-5 0,1-7 0,-1-3 0,1-5 0,0 1 0,-1-2 0,2 0 0,2-1 0,-6-1 0,3 0 0,-1 2 0,-1 1 0,2 4 0,-2-1 0,0 3 0,-2 0 0,-2 1 0,1 2 0,-1 0 0,-1 5 0,-3-1 0,0 6 0,0-1 0,0 5 0,0 0 0,0-1 0,0 0 0,2 3 0,1 3 0,-1 3 0,3 4 0,1 0 0,-1 1 0,-2 3 0,3 3 0,-1 3 0,0 3 0,-3-1 0,3 4 0,-2-2 0,0-2 0,0-1 0,-3-3 0,0-3 0,0-5 0,0-3 0,-1-1 0,-1-4 0,-1-4 0,-1-4 0,0 0 0,-2-1 0,-3 1 0,0-2 0,-1 2 0,-1-1 0,-1-2 0,0 0 0,-4 0 0,-2 0 0,0 0 0,2-4 0,0 0 0,0-1 0,1-3 0,1 3 0,5-2 0,2 0 0,0-2 0,5 3 0,-1-1 0,2 0 0,1-2 0,4-4 0,4-1 0,2 0 0,3 0 0,1-2 0,-1 2 0,3 0 0,3 0 0,-3-2 0,0 3 0,1 1 0,1-2 0,-3 6 0,-2-2 0,-2-1 0,-2-4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8.851"/>
    </inkml:context>
    <inkml:brush xml:id="br0">
      <inkml:brushProperty name="width" value="0.04286" units="cm"/>
      <inkml:brushProperty name="height" value="0.04286" units="cm"/>
    </inkml:brush>
  </inkml:definitions>
  <inkml:trace contextRef="#ctx0" brushRef="#br0">107 10 12287,'-9'0'0,"-1"0"0,3 0 0,1 0 0,-2 0 0,0 4 0,-1 3 0,1 3 0,-2 2 0,6-1 0,-5 2 0,3-1 0,0 1 0,4-6 0,-1 3 0,2-2 0,2-3 0,2-2 0,3-3 0,3-4 0,1-5 0,0-3 0,-4-1 0,-1 4 0,1-1 0,-1 0 0,-3 1 0,1-1 0,0 2 0,0 1 0,-2-1 0,2 1 0,-1 3 0,1 1 0,3 1 0,2 4 0,0 1 0,-2 3 0,1 3 0,2 0 0,1 1 0,0 0 0,-4 1 0,1 0 0,0 2 0,2 4 0,0-2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9.292"/>
    </inkml:context>
    <inkml:brush xml:id="br0">
      <inkml:brushProperty name="width" value="0.04286" units="cm"/>
      <inkml:brushProperty name="height" value="0.04286" units="cm"/>
    </inkml:brush>
  </inkml:definitions>
  <inkml:trace contextRef="#ctx0" brushRef="#br0">34 49 12287,'-6'3'0,"-1"1"0,0-2 0,2-1 0,-2-1 0,5 0 0,2 1 0,6 1 0,3 1 0,4 0 0,1-3 0,2 0 0,4 0 0,1 4 0,3-1 0,2-1 0,2-1 0,0-1 0,6 0 0,2-1 0,1-2 0,4 1 0,5-4 0,0 1 0,-1 0 0,-9 1 0,7-2 0,-3-2 0,-4 0 0,-7 1 0,-2 2 0,-4 1 0,-5 2 0,-4-1 0,1 1 0,-1-1 0,-4 0 0,-4 3 0,-4 0 0,1 0 0,-6 0 0,-3 0 0,-3 1 0,-1 2 0,0 4 0,-3 1 0,2 2 0,-11-1 0,1 1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9.759"/>
    </inkml:context>
    <inkml:brush xml:id="br0">
      <inkml:brushProperty name="width" value="0.04286" units="cm"/>
      <inkml:brushProperty name="height" value="0.04286" units="cm"/>
    </inkml:brush>
  </inkml:definitions>
  <inkml:trace contextRef="#ctx0" brushRef="#br0">116 29 12287,'-9'0'0,"2"-3"0,1 0 0,-2 0 0,3-1 0,-2 1 0,6 0 0,0 2 0,3-3 0,7 3 0,0-2 0,4 2 0,2 1 0,0 3 0,2 2 0,-1 0 0,1 2 0,0 2 0,0 1 0,-2 0 0,-1 3 0,-1-2 0,-4 3 0,-2-1 0,0 0 0,-5 4 0,1-1 0,-3 3 0,-3 4 0,-2-3 0,-6 3 0,-1-4 0,-1-3 0,-4 3 0,1-4 0,-2 0 0,-2-3 0,1-2 0,0-3 0,-1-4 0,1-2 0,3-1 0,0 0 0,0-1 0,1-2 0,4-3 0,4-3 0,1-1 0,1 0 0,0 1 0,5-1 0,0 0 0,1 1 0,3-1 0,2-1 0,3-2 0,0 3 0,1-2 0,1 2 0,2 0 0,-3 6 0,4-6 0,-1 3 0,0 2 0,1-3 0,-2 5 0,2 0 0,1-2 0,-2 4 0,2-2 0,-1 2 0,-2 1 0,-2 0 0,4 0 0,1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0.417"/>
    </inkml:context>
    <inkml:brush xml:id="br0">
      <inkml:brushProperty name="width" value="0.04286" units="cm"/>
      <inkml:brushProperty name="height" value="0.04286" units="cm"/>
    </inkml:brush>
  </inkml:definitions>
  <inkml:trace contextRef="#ctx0" brushRef="#br0">146 194 12287,'6'-10'0,"1"1"0,-1-2 0,0-2 0,2 1 0,-2-3 0,0 0 0,0 0 0,-2 2 0,1-2 0,-1 1 0,-2 2 0,-2 2 0,-3 0 0,-3 0 0,-6 5 0,-1 2 0,1 2 0,2 1 0,-3 4 0,-1 2 0,-1 4 0,-3 3 0,3 3 0,0 6 0,1 1 0,3 2 0,0 0 0,1 0 0,2-1 0,1 0 0,3-4 0,4 2 0,0-1 0,0-9 0,1-4 0,2-2 0,4-4 0,1-1 0,2-1 0,0 0 0,-1 0 0,1-4 0,0-3 0,-1-1 0,1-2 0,0-1 0,-1-1 0,1-2 0,0-1 0,-2 4 0,0-2 0,-2 2 0,2 1 0,-4 1 0,0 0 0,0 3 0,-2 0 0,1 3 0,-2 3 0,-1 0 0,0 5 0,0 4 0,0 1 0,0-1 0,0 1 0,0 1 0,0 0 0,0 2 0,0-1 0,0-1 0,0-1 0,1-2 0,2-1 0,-1 1 0,5-2 0,0-1 0,-1-1 0,0-4 0,2 0 0,0 0 0,2 0 0,-1 0 0,0-4 0,-1-1 0,-2-2 0,2 1 0,-3 0 0,0-1 0,0 0 0,2 1 0,-6-4 0,3 6 0,-4 4 0,0 5 0,0 5 0,0 2 0,0 1 0,0-2 0,0 0 0,0-1 0,0 0 0,0-1 0,0 1 0,0 0 0,0-1 0,-4 1 0,-1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29.776"/>
    </inkml:context>
    <inkml:brush xml:id="br0">
      <inkml:brushProperty name="width" value="0.08571" units="cm"/>
      <inkml:brushProperty name="height" value="0.08571" units="cm"/>
      <inkml:brushProperty name="color" value="#00A0D7"/>
    </inkml:brush>
  </inkml:definitions>
  <inkml:trace contextRef="#ctx0" brushRef="#br0">109 9 12287,'-19'0'0,"-1"0"0,7 0 0,0 0 0,-2 0 0,4 0 0,-2 0 0,9 0 0,4 0 0,13 0 0,4 0 0,3 0 0,6 0 0,2 0 0,3 0 0,3 0 0,-3 0 0,-1 0 0,-1 0 0,-5 0 0,-3 0 0,-1 0 0,0 0 0,-1 0 0,-12 0 0,-12 0 0,-12 0 0,-9 0 0,2 0 0,-4 0 0,-3 0 0,5 0 0,-5 0 0,3 0 0,4 0 0,2 0 0,3 0 0,-1 0 0,7 0 0,0 0 0,9 9 0,-3 4 0,5 4 0,2 3 0,-2 0 0,-3-1 0,-1 3 0,2 4 0,1-4 0,3 6 0,0-2 0,0 0 0,0-6 0,0-7 0,0 2 0,0 3 0,0-5 0,0 0 0,0-9 0,0 5 0,7-11 0,2-3 0,2-1 0,2-1 0,6 7 0,1 0 0,-1 0 0,3 0 0,2 2 0,4 3 0,3 1 0,-7 7 0,2-4 0,-2 2 0,2 4 0,-11-4 0,5 2 0,-5 2 0,-4 3 0,-2 2 0,-9-1 0,0 1 0,0-1 0,-9 1 0,-4 0 0,-4-1 0,-3 1 0,-2-1 0,-2-1 0,-2-3 0,2-2 0,2-6 0,3 3 0,-1-1 0,1-4 0,6-3 0,-1-2 0,-1 0 0,4 0 0,-2 0 0,9 0 0,-5-9 0,9-2 0</inkml:trace>
  <inkml:trace contextRef="#ctx0" brushRef="#br0" timeOffset="209">580 264 12287,'8'13'0,"6"0"0,-4-9 0,1 5 0,-2 0 0,6-5 0,-2 7 0,5-2 0,1 4 0,-1-4 0,-3-1 0,-2 1 0,0 4 0,7-4 0,-1 2 0,1-7 0,-3 5 0,-4-1 0,5-5 0,-7 14 0,8-6 0</inkml:trace>
  <inkml:trace contextRef="#ctx0" brushRef="#br0" timeOffset="376">893 146 12287,'-8'20'0,"3"0"0,-8 1 0,-4 5 0,-7 7 0,2 11 0,-4 1 0,4-1 0,3-3 0,5-4 0,4-4 0,1-7 0,2 5 0,7-1 0</inkml:trace>
  <inkml:trace contextRef="#ctx0" brushRef="#br0" timeOffset="729">1305 127 12287,'-20'19'0,"1"3"0,-1 4 0,9-2 0,3 9 0,1 2 0,0 2 0,1-5 0,6 1 0,0 0 0,0-3 0,0-1 0,2-10 0,5 1 0,6-1 0,4-8 0,3-4 0,-1-7 0,1-7 0,6-12 0,0-12 0,0-2 0,3 1 0,-14-1 0,4-4 0,-3 2 0,-5 3 0,-3 5 0,-8-3 0,0 2 0,0 4 0,-2 2 0,-2 2 0,-5 1 0,-2-1 0,-4 9 0,-9 5 0,-2 4 0,2 2 0,2 0 0,3 2 0,-1 4 0,0 7 0,7 5 0,2 1 0,3 1 0,3 0 0,3 1 0,2 3 0,0 2 0,0 1 0,0-8 0</inkml:trace>
  <inkml:trace contextRef="#ctx0" brushRef="#br0" timeOffset="875">1658 519 12287,'0'19'0</inkml:trace>
  <inkml:trace contextRef="#ctx0" brushRef="#br0" timeOffset="1198">1814 88 12287,'20'-3'0,"0"-1"0,-1-3 0,1 1 0,-1 6 0,1 0 0,0 0 0,-1 0 0,1 2 0,-1 2 0,1 3 0,-7 2 0,0-3 0,2 7 0,-6 5 0,-2 1 0,-5 3 0,-2 4 0,-9-2 0,-4 9 0,-4 0 0,-3-3 0,0 7 0,1-6 0,-1 1 0,1 1 0,6-9 0,2 2 0,0-4 0,0-3 0,7-6 0,-3 0 0,7-8 0,7 1 0,3-3 0,10-3 0,0 0 0,-1 0 0,1-7 0,-1-2 0,1-2 0,0-4 0,6 4 0,0 0 0,-2 0 0,-2 1 0,6-3 0,2-7 0</inkml:trace>
  <inkml:trace contextRef="#ctx0" brushRef="#br0" timeOffset="1437">2696 9 12287,'-10'-2'0,"3"-5"0,5 7 0,2 0 0,0 11 0,0 7 0,0 4 0,2 1 0,5 4 0,-5 7 0,6-3 0,-1 2 0,0-1 0,1-6 0,-3 5 0,3-3 0,3-4 0,-6-2 0,12-2 0,-6-1 0</inkml:trace>
  <inkml:trace contextRef="#ctx0" brushRef="#br0" timeOffset="1608">2559 186 12287,'9'-11'0,"4"4"0,7 5 0,6 2 0,2-2 0,7-3 0,-2-1 0,-1-9 0,7 4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0.884"/>
    </inkml:context>
    <inkml:brush xml:id="br0">
      <inkml:brushProperty name="width" value="0.04286" units="cm"/>
      <inkml:brushProperty name="height" value="0.04286" units="cm"/>
    </inkml:brush>
  </inkml:definitions>
  <inkml:trace contextRef="#ctx0" brushRef="#br0">30 20 12287,'-10'0'0,"2"-1"0,1-3 0,3 3 0,4-3 0,1 4 0,2 0 0,3-4 0,3-2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1.512"/>
    </inkml:context>
    <inkml:brush xml:id="br0">
      <inkml:brushProperty name="width" value="0.04286" units="cm"/>
      <inkml:brushProperty name="height" value="0.04286" units="cm"/>
    </inkml:brush>
  </inkml:definitions>
  <inkml:trace contextRef="#ctx0" brushRef="#br0">29 116 12287,'-3'-14'0,"0"-2"0,1-2 0,2 3 0,3 2 0,3 2 0,3 2 0,0 3 0,2 2 0,1 1 0,1 0 0,4-1 0,-1 5 0,2 3 0,2 2 0,-1 4 0,-1 2 0,0 3 0,-2 3 0,-7-3 0,2 7 0,-1 3 0,-3 2 0,-4 0 0,1 0 0,-3 2 0,-1 1 0,-1-2 0,-4 3 0,-3-3 0,-4-3 0,-5-3 0,2-1 0,-1-2 0,0-3 0,3-8 0,-2 1 0,0-4 0,0-3 0,0 0 0,-2-4 0,3-1 0,0-3 0,4-4 0,-3-2 0,2-2 0,1-1 0,4 2 0,1-2 0,0 1 0,3 3 0,1-1 0,1 0 0,1-1 0,2 1 0,3 4 0,3-1 0,2-2 0,2 1 0,-1 2 0,4 2 0,2-2 0,4 0 0,-2 1 0,3 2 0,-3 1 0,-1 1 0,2 2 0,-1 1 0,1 1 0,-3 3 0,-1-3 0,2 12 0,1-3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2.150"/>
    </inkml:context>
    <inkml:brush xml:id="br0">
      <inkml:brushProperty name="width" value="0.04286" units="cm"/>
      <inkml:brushProperty name="height" value="0.04286" units="cm"/>
    </inkml:brush>
  </inkml:definitions>
  <inkml:trace contextRef="#ctx0" brushRef="#br0">154 291 12287,'5'-5'0,"3"0"0,-4-5 0,1 1 0,2-2 0,-2-2 0,4-2 0,-3-4 0,3-2 0,-1 0 0,-1-2 0,0 1 0,-4 2 0,0 2 0,-2 2 0,-1-1 0,-1 4 0,-3 2 0,-2 4 0,-4-1 0,-2 5 0,-2 1 0,-1 1 0,3 5 0,-5 4 0,1 4 0,1 8 0,-3 1 0,3 7 0,-1 3 0,0 3 0,4-3 0,0 1 0,4-1 0,1 1 0,4-8 0,-2-1 0,0-3 0,3-6 0,4-2 0,3-4 0,0-1 0,2-4 0,2-3 0,1-3 0,0-4 0,3-1 0,-1-5 0,4-1 0,1-1 0,2-2 0,-3-2 0,-1 1 0,-1 1 0,-2 1 0,-2 0 0,0-3 0,-1 2 0,-3 1 0,-1 4 0,-3-1 0,2 3 0,-2 4 0,-5 3 0,2 3 0,-4 3 0,2 5 0,0 4 0,-1-1 0,1 6 0,0 0 0,1 1 0,1 1 0,1 0 0,0-2 0,0-1 0,0-4 0,1 1 0,2-2 0,4 2 0,-2-5 0,1 0 0,2-2 0,1-4 0,0-1 0,1-1 0,0-1 0,-1-2 0,1-3 0,0-4 0,-1-2 0,1-1 0,0-1 0,-2 2 0,0-1 0,-2 1 0,-4 2 0,3 0 0,-1 0 0,-3 4 0,2-1 0,-2 5 0,-1 0 0,0 9 0,0-1 0,0 8 0,0-1 0,0 0 0,0 1 0,0-3 0,0 3 0,0 1 0,0-3 0,0 1 0,0-2 0,0-1 0,3-1 0,1 1 0,-2 0 0,-1-1 0,-1-2 0,-1-1 0,-2 2 0,-3 0 0,-3 2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2.470"/>
    </inkml:context>
    <inkml:brush xml:id="br0">
      <inkml:brushProperty name="width" value="0.04286" units="cm"/>
      <inkml:brushProperty name="height" value="0.04286" units="cm"/>
    </inkml:brush>
  </inkml:definitions>
  <inkml:trace contextRef="#ctx0" brushRef="#br0">58 68 12287,'-14'3'0,"-1"1"0,0 2 0,5-4 0,7 2 0,6-4 0,2 0 0,6 0 0,2 0 0,3 0 0,4 0 0,2 0 0,5 0 0,4 0 0,0 0 0,5-1 0,1-1 0,4-1 0,-2-5 0,4 2 0,3-2 0,2 2 0,-7-3 0,2 4 0,-2-2 0,-2 1 0,-4 1 0,0-2 0,-5 3 0,-5 0 0,-12 2 0,3-1 0,-11 2 0,0 2 0,-13 1 0,-4 2 0,2 7 0,-4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5.377"/>
    </inkml:context>
    <inkml:brush xml:id="br0">
      <inkml:brushProperty name="width" value="0.04286" units="cm"/>
      <inkml:brushProperty name="height" value="0.04286" units="cm"/>
    </inkml:brush>
  </inkml:definitions>
  <inkml:trace contextRef="#ctx0" brushRef="#br0">68 68 12287,'-10'-1'0,"1"-3"0,-1 2 0,0-4 0,1-2 0,3 3 0,2 0 0,0 0 0,3 1 0,-2 1 0,1 1 0,4-4 0,1 2 0,2 0 0,5 1 0,1 0 0,1 1 0,0 1 0,4 1 0,0 1 0,-1 2 0,4 3 0,-4 3 0,1 1 0,0 0 0,-1 0 0,2 2 0,-2 2 0,-1 1 0,0-2 0,-3 4 0,0 3 0,-3 1 0,-5 6 0,0-1 0,-6 2 0,-3 1 0,-4 3 0,-2-1 0,-1-2 0,-3-2 0,5-6 0,-3 1 0,1-5 0,0-4 0,-1-6 0,1-1 0,-3-2 0,2-2 0,1-5 0,1-4 0,-1-1 0,5-3 0,-3-2 0,1-2 0,3 0 0,-1-3 0,0 3 0,1-1 0,4 0 0,1 3 0,0-2 0,-1 1 0,1 2 0,2 3 0,3 2 0,3-2 0,3 2 0,0 0 0,2 0 0,1 1 0,1 2 0,1-2 0,-2 3 0,2 0 0,1 2 0,-2 0 0,3-1 0,1-1 0,-3 0 0,-1 4 0,-3 1 0,0 1 0,-4 4 0,1-4 0,-1 0 0,4-3 0</inkml:trace>
  <inkml:trace contextRef="#ctx0" brushRef="#br0" timeOffset="434">290 174 12287,'11'0'0,"2"0"0,-1-1 0,4-1 0,2-1 0,4 0 0,-4 1 0,3 0 0,1-1 0,-2 1 0,-3 1 0,-2 1 0,-1 0 0,-2 0 0,-1 0 0,-1 0 0,-5 4 0,-3 1 0,-4 1 0,-1 3 0,-6 0 0,-2 3 0,1 0 0,-5-1 0,0 1 0,-2 2 0,1 1 0,0 1 0,-2 3 0,2-2 0,3-1 0,-1-1 0,1 1 0,2-3 0,4-2 0,-1-2 0,5 1 0,1 0 0,2-5 0,3-2 0,3-2 0,4-1 0,3 0 0,-2 0 0,2 0 0,-1 0 0,1 0 0,-2 0 0,4-1 0,-1-1 0,-2-1 0,2-2 0,-1 3 0,-1-1 0,-1 0 0,-2 2 0,1-2 0,-5 2 0,4 1 0,-8 5 0,3 5 0</inkml:trace>
  <inkml:trace contextRef="#ctx0" brushRef="#br0" timeOffset="646">648 406 12287,'0'10'0,"3"-1"0,0 1 0,-1 0 0,0-1 0,1 4 0,0 0 0,-1-1 0,-1-1 0,2-2 0,1 1 0,-2 0 0,-1-1 0,-1 1 0,0 0 0,0-1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6.782"/>
    </inkml:context>
    <inkml:brush xml:id="br0">
      <inkml:brushProperty name="width" value="0.04286" units="cm"/>
      <inkml:brushProperty name="height" value="0.04286" units="cm"/>
    </inkml:brush>
  </inkml:definitions>
  <inkml:trace contextRef="#ctx0" brushRef="#br0">49 618 12287,'-10'0'0,"0"0"0,1 0 0,2 0 0,1 0 0,4 0 0,-3 0 0,7 0 0,1 0 0,-1-1 0,4-2 0,1-6 0,2-6 0</inkml:trace>
  <inkml:trace contextRef="#ctx0" brushRef="#br0" timeOffset="474">290 126 12287,'0'-11'0,"0"-2"0,0-2 0,0 0 0,1 0 0,3 4 0,2 0 0,3 3 0,-3 1 0,1 0 0,1 2 0,4 0 0,-1 2 0,3 3 0,0 1 0,2 2 0,-1 4 0,1 5 0,1 2 0,1 1 0,1 1 0,-2 3 0,-2 1 0,-1 3 0,-1-2 0,-5 5 0,-1 1 0,-4 1 0,-2-1 0,-2 0 0,-2 1 0,-4-2 0,-6-1 0,-2-1 0,-1-5 0,0-1 0,0-4 0,-2-1 0,0-2 0,2-1 0,3-5 0,-2-2 0,0-2 0,0-1 0,4-1 0,-2-2 0,1-4 0,-1-1 0,6-3 0,-3-1 0,2-1 0,3 2 0,-3-3 0,5 1 0,1 1 0,1 1 0,1 2 0,1-1 0,1-1 0,1-2 0,6 5 0,0-4 0,2 1 0,1 4 0,2-3 0,0 4 0,1-3 0,2-1 0,2 4 0,-1 0 0,-1 1 0,-1 0 0,0 3 0,4-11 0,-1 2 0</inkml:trace>
  <inkml:trace contextRef="#ctx0" brushRef="#br0" timeOffset="909">609 58 12287,'10'0'0,"0"0"0,0 0 0,3 0 0,3-1 0,6-1 0,0-1 0,0 0 0,1 2 0,0 0 0,-2-1 0,0-1 0,-5 0 0,-1 3 0,-1 0 0,-1 0 0,-8 4 0,-3 2 0,-4 3 0,-4 2 0,-6 1 0,-2 2 0,-1 1 0,-1 1 0,-4 4 0,1 2 0,0 0 0,-1 4 0,2-4 0,1 1 0,1 1 0,4-4 0,-1 1 0,3-2 0,0-3 0,4-8 0,3 2 0,2-1 0,2-5 0,2-1 0,4-2 0,2-1 0,0 0 0,2 0 0,2 0 0,-1 0 0,3 0 0,0-1 0,0-2 0,-2 2 0,2-3 0,0 0 0,0 1 0,-6-1 0,3 2 0,0-2 0,-3 0 0,-3 1 0,-4 2 0,2-3 0,-8 4 0,-1 0 0</inkml:trace>
  <inkml:trace contextRef="#ctx0" brushRef="#br0" timeOffset="1167">1025 319 12287,'-4'6'0,"1"1"0,0-1 0,3 4 0,0 0 0,0-1 0,0 1 0,0 0 0,0-1 0,0 1 0,0 0 0,0-1 0,0 1 0,0 0 0,0-1 0,0-3 0,0-2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8.873"/>
    </inkml:context>
    <inkml:brush xml:id="br0">
      <inkml:brushProperty name="width" value="0.04286" units="cm"/>
      <inkml:brushProperty name="height" value="0.04286" units="cm"/>
    </inkml:brush>
  </inkml:definitions>
  <inkml:trace contextRef="#ctx0" brushRef="#br0">30 78 12287,'-5'-5'0,"0"0"0,0 1 0,-3 2 0,5-4 0,0 3 0,5 0 0,3 5 0,6 2 0,3-2 0,2-1 0,4 0 0,3 1 0,3 1 0,2-1 0,4-1 0,2-2 0,4-2 0,-1 1 0,7-3 0,1-1 0,3 1 0,-1-2 0,5-1 0,-4 0 0,-4 2 0,-8 3 0,3-3 0,-2 2 0,-4 2 0,-12 1 0,2 1 0,-4 0 0,-1 0 0,-2 0 0,0 0 0,-3 0 0,-4 0 0,-6 0 0,-6 0 0,-2 1 0,-5 2 0,-1 5 0,-2 3 0,-2 0 0,-8 3 0,-2-4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9.305"/>
    </inkml:context>
    <inkml:brush xml:id="br0">
      <inkml:brushProperty name="width" value="0.04286" units="cm"/>
      <inkml:brushProperty name="height" value="0.04286" units="cm"/>
    </inkml:brush>
  </inkml:definitions>
  <inkml:trace contextRef="#ctx0" brushRef="#br0">57 20 12287,'-9'-1'0,"3"-3"0,1 3 0,13-6 0,3 4 0,2 0 0,5 2 0,0 5 0,1 0 0,1 1 0,-1 3 0,0-2 0,1 3 0,-2 2 0,-2-1 0,1 5 0,-4 0 0,-1 2 0,-1 3 0,-6-3 0,-2 6 0,-2-3 0,-1-1 0,-4 2 0,-4 0 0,-2 1 0,-3-4 0,-4 1 0,2-5 0,-2 0 0,1-1 0,1-8 0,-2 4 0,1-4 0,-1-3 0,-1 0 0,-1-4 0,2 0 0,1-1 0,4-4 0,-1 0 0,4-1 0,2-2 0,0 0 0,4 1 0,-1-1 0,0 0 0,3 4 0,-1-1 0,4 0 0,3-2 0,5 0 0,0-1 0,-1 0 0,1 4 0,1-1 0,0 0 0,2-2 0,5 3 0,-3-1 0,1 1 0,0 1 0,0-1 0,2 4 0,-1-1 0,-1 1 0,1 1 0,2-4 0,0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0.067"/>
    </inkml:context>
    <inkml:brush xml:id="br0">
      <inkml:brushProperty name="width" value="0.04286" units="cm"/>
      <inkml:brushProperty name="height" value="0.04286" units="cm"/>
    </inkml:brush>
  </inkml:definitions>
  <inkml:trace contextRef="#ctx0" brushRef="#br0">97 203 12287,'10'0'0,"-3"0"0,-2-1 0,0-2 0,1-4 0,-3 2 0,3-2 0,2 0 0,-3-3 0,2-2 0,0-2 0,2-1 0,-3 3 0,0-4 0,-1 3 0,0 1 0,-3 1 0,2 1 0,-3 1 0,-1-1 0,-5 0 0,-1 2 0,-3 1 0,-1 3 0,-2 4 0,-1 1 0,1 2 0,-2 4 0,0 5 0,-1 2 0,-2 1 0,3 2 0,1 4 0,2 2 0,2-2 0,-1 0 0,2-3 0,1-1 0,4-1 0,2-4 0,1 1 0,0-1 0,0 1 0,1-6 0,2 2 0,4-4 0,1-3 0,-1-1 0,-1-1 0,2 0 0,0 0 0,2 0 0,-1-1 0,1-1 0,0-1 0,-4-5 0,1 3 0,0-3 0,2-1 0,0 1 0,0-5 0,-1 3 0,-2 0 0,-1 0 0,3 1 0,-3-1 0,0 0 0,1 1 0,-3-1 0,-1 0 0,1 4 0,0-1 0,-2 5 0,0-1 0,-4 6 0,1 4 0,0 1 0,2 2 0,0 0 0,0-1 0,0 1 0,0 0 0,0-1 0,0 2 0,0 2 0,4-6 0,0 3 0,0-1 0,1-1 0,2-1 0,-1-2 0,3-1 0,-2 1 0,-1-3 0,1 1 0,2-1 0,-1-2 0,0-3 0,3-4 0,-2 0 0,-3-1 0,1 2 0,-2 3 0,-1-3 0,0 2 0,-2 1 0,5 3 0,-4 0 0,4 0 0,-4 3 0,3 0 0,1 1 0,2-4 0,1 0 0,-1-1 0,-2-2 0,0 0 0,-4-4 0,2 0 0,1-1 0,-1-2 0,-3 3 0,1 1 0,-2-1 0,-1-2 0,0-1 0,0 1 0,-1 0 0,-2 3 0,1-2 0,-5 5 0,0 1 0,-2 1 0,0 2 0,-1 2 0,0 2 0,2 5 0,0 0 0,2-1 0,4-2 0,-2-1 0,3 2 0,1 0 0,0 2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0.400"/>
    </inkml:context>
    <inkml:brush xml:id="br0">
      <inkml:brushProperty name="width" value="0.04286" units="cm"/>
      <inkml:brushProperty name="height" value="0.04286" units="cm"/>
    </inkml:brush>
  </inkml:definitions>
  <inkml:trace contextRef="#ctx0" brushRef="#br0">11 1 12287,'0'5'0,"-5"4"0,0-4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1:39.678"/>
    </inkml:context>
    <inkml:brush xml:id="br0">
      <inkml:brushProperty name="width" value="0.08571" units="cm"/>
      <inkml:brushProperty name="height" value="0.08571" units="cm"/>
      <inkml:brushProperty name="color" value="#00A0D7"/>
    </inkml:brush>
  </inkml:definitions>
  <inkml:trace contextRef="#ctx0" brushRef="#br0">99 118 12287,'-9'-11'0,"5"-4"0,-9 8 0,8-1 0,-1 1 0,4 5 0,2-4 0,0 12 0,0 5 0,0 9 0,2 1 0,4 5 0,-3-2 0,3 9 0,-4 0 0,-2-3 0,-2 7 0,-2-6 0,-5 1 0,-2 1 0,7-7 0,-5 5 0,3-3 0,-1-4 0,-6-2 0,7-3 0,1 1 0,3-9 0,2-2 0,0-9 0,0 0 0</inkml:trace>
  <inkml:trace contextRef="#ctx0" brushRef="#br0" timeOffset="181">295 569 12287,'0'0'0</inkml:trace>
  <inkml:trace contextRef="#ctx0" brushRef="#br0" timeOffset="602">589 1 12287,'9'10'0,"2"-1"0,8-7 0,1 3 0,-1 1 0,1 1 0,2-7 0,2 2 0,2 4 0,2-3 0,-4 3 0,2-4 0,0-2 0,-6 0 0,0 0 0,-10 0 0,-1 0 0,-9 3 0,0 3 0,-6-2 0,-1 9 0,1 3 0,-3 1 0,4 5 0,-8 2 0,0 6 0,2 7 0,-6-2 0,4 13 0,-4 0 0,-3 4 0,7-2 0,2 0 0,0 1 0,0-1 0,7-7 0,-3 1 0,5-9 0,2-9 0,0-11 0,0-2 0,0-9 0,0 5 0,0-9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1.108"/>
    </inkml:context>
    <inkml:brush xml:id="br0">
      <inkml:brushProperty name="width" value="0.04286" units="cm"/>
      <inkml:brushProperty name="height" value="0.04286" units="cm"/>
    </inkml:brush>
  </inkml:definitions>
  <inkml:trace contextRef="#ctx0" brushRef="#br0">77 97 12287,'0'-14'0,"0"0"0,0-2 0,0 3 0,0 2 0,5 1 0,1 2 0,3 1 0,1 3 0,2 4 0,2 0 0,1 0 0,-2 4 0,3 4 0,1 3 0,2 2 0,-3 0 0,-1 0 0,-1 3 0,-2 3 0,-2 0 0,-1 0 0,-3 2 0,-2 1 0,-3 0 0,-1 2 0,-1 2 0,-3 2 0,-2-4 0,-7 3 0,-3-4 0,-2-1 0,2-5 0,1 1 0,0-5 0,-1-2 0,4-8 0,-5 5 0,0-4 0,-1-1 0,3 0 0,1-3 0,1-1 0,0-2 0,0-2 0,4-5 0,-1 0 0,0 1 0,4-2 0,1-1 0,0-1 0,3 1 0,1 2 0,1 0 0,0 0 0,0 1 0,4-2 0,3 0 0,1-1 0,2 1 0,1 2 0,2-4 0,2 2 0,0 2 0,3 2 0,-3 2 0,1-1 0,0 1 0,1 2 0,4-2 0,-1 0 0,-2 3 0,1 1 0,2 1 0,2 0 0,-2 0 0,0 0 0,-2 0 0,0 4 0,1 2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1.855"/>
    </inkml:context>
    <inkml:brush xml:id="br0">
      <inkml:brushProperty name="width" value="0.04286" units="cm"/>
      <inkml:brushProperty name="height" value="0.04286" units="cm"/>
    </inkml:brush>
  </inkml:definitions>
  <inkml:trace contextRef="#ctx0" brushRef="#br0">117 223 12287,'10'0'0,"-1"-1"0,1-2 0,1-2 0,-1-2 0,2 0 0,0 0 0,-7 0 0,5-1 0,-1-3 0,-1 0 0,2 1 0,-2-1 0,0-1 0,-2-1 0,-3-1 0,0 2 0,-2 0 0,-1 0 0,0 1 0,0 1 0,-1 2 0,-2 1 0,-4-1 0,-5 2 0,-1 1 0,2 2 0,-3 2 0,0 1 0,0 0 0,0 0 0,-2 2 0,2 3 0,0 6 0,0 3 0,-2 0 0,3 4 0,0 4 0,-1 1 0,4 3 0,0 3 0,2-1 0,1-2 0,2-2 0,2-2 0,2-1 0,1-2 0,1-3 0,2-6 0,4 0 0,1-5 0,-1-2 0,-1-3 0,2 0 0,0 0 0,3-1 0,1-3 0,1-2 0,-1-3 0,-2-1 0,0-2 0,1-1 0,2 1 0,-3-2 0,3 0 0,-2-1 0,-1-2 0,-4 2 0,0 0 0,1 0 0,-2 0 0,3 3 0,-5-1 0,-1 2 0,-1 2 0,-1 3 0,0 3 0,0 6 0,0 4 0,0 5 0,0 2 0,0 1 0,0 1 0,0 2 0,0-1 0,0-1 0,0-3 0,0 3 0,0 0 0,0-1 0,4-1 0,2-4 0,0 0 0,1-1 0,-1 0 0,4-3 0,0-2 0,-1-3 0,1-1 0,1-1 0,1-3 0,-1 2 0,2-4 0,-2-3 0,-2-3 0,1 2 0,-1-3 0,-2 2 0,0 1 0,-4 2 0,2 0 0,0 2 0,-1 0 0,-1 0 0,-2 3 0,2 6 0,-2 3 0,-1 3 0,0 1 0,0-1 0,0 1 0,2 0 0,1-1 0,-1-2 0,4-2 0,2-1 0,0-1 0,2-7 0,0-2 0,-4 0 0,0 0 0,-1-1 0,0-2 0,-3-1 0,2 1 0,-3-1 0,-1 0 0,-1 2 0,-3 1 0,-2 4 0,1-1 0,-2 1 0,0 0 0,-2 2 0,-1 2 0,1 2 0,-1 1 0,0 1 0,1 1 0,0 1 0,2 0 0,0 0 0,1 2 0,-4 0 0,0 1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2.299"/>
    </inkml:context>
    <inkml:brush xml:id="br0">
      <inkml:brushProperty name="width" value="0.04286" units="cm"/>
      <inkml:brushProperty name="height" value="0.04286" units="cm"/>
    </inkml:brush>
  </inkml:definitions>
  <inkml:trace contextRef="#ctx0" brushRef="#br0">39 10 12287,'-10'0'0,"0"0"0,1 0 0,3 0 0,2 0 0,5 0 0,2 0 0,4 0 0,5 3 0,2 0 0,1-1 0,2 0 0,5-2 0,4 0 0,3 0 0,3 0 0,4 0 0,3 0 0,3 0 0,2 0 0,-4-4 0,8 1 0,0 0 0,-1-1 0,-5 2 0,-3-1 0,0 2 0,-2 1 0,-8 0 0,-3 0 0,-2 0 0,-2 0 0,-11 1 0,4 1 0,-2 2 0,-5 0 0,-5-1 0,-3-2 0,-3 2 0,-4-1 0,-1-2 0,-6-5 0,-1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2.784"/>
    </inkml:context>
    <inkml:brush xml:id="br0">
      <inkml:brushProperty name="width" value="0.04286" units="cm"/>
      <inkml:brushProperty name="height" value="0.04286" units="cm"/>
    </inkml:brush>
  </inkml:definitions>
  <inkml:trace contextRef="#ctx0" brushRef="#br0">107 49 12287,'0'-6'0,"0"-1"0,0 1 0,0-4 0,0 4 0,0-1 0,4 5 0,4-1 0,3 2 0,1 1 0,4 1 0,1 2 0,2 3 0,0 4 0,0 3 0,1 2 0,-1 0 0,-3 3 0,-1-2 0,-1 4 0,-2 2 0,-6-1 0,-2 1 0,-4 0 0,-4 0 0,-1-1 0,-6 1 0,-2-1 0,-3-2 0,-2 0 0,-1 0 0,-1-3 0,1-4 0,0-2 0,-1-3 0,1-3 0,0 0 0,-1-3 0,2 2 0,1-3 0,1-3 0,4-2 0,-1-5 0,2 1 0,2-1 0,2-1 0,2-1 0,1-1 0,1 2 0,2 0 0,2 1 0,3 1 0,2-1 0,3 0 0,1 1 0,3-1 0,3 0 0,0 1 0,0 0 0,1 2 0,1 0 0,1 2 0,1-3 0,-1 3 0,0 1 0,1-1 0,-2 3 0,-1-2 0,-1-2 0,0 0 0,4-4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3.284"/>
    </inkml:context>
    <inkml:brush xml:id="br0">
      <inkml:brushProperty name="width" value="0.04286" units="cm"/>
      <inkml:brushProperty name="height" value="0.04286" units="cm"/>
    </inkml:brush>
  </inkml:definitions>
  <inkml:trace contextRef="#ctx0" brushRef="#br0">1 29 12287,'0'10'0,"0"3"0,0-1 0,0 4 0,0 1 0,0 2 0,1 1 0,1 0 0,2 1 0,1-3 0,1-1 0,1 2 0,0-3 0,0-3 0,-1-6 0,0-2 0,2 0 0,-1-3 0,1-6 0,-2-5 0,2-3 0,-3-2 0,0 1 0,1-3 0,-1-2 0,-2 2 0,3 1 0,-2 1 0,-2 2 0,0 1 0,0 2 0,2-1 0,0 1 0,-1 3 0,-2 6 0,2 6 0,0 4 0,0 3 0,-1-1 0,3 3 0,1 0 0,-1 0 0,-2-2 0,4 2 0,-1-1 0,0-2 0,1-2 0,-3-1 0,2-3 0,-3-1 0,3-6 0,2-3 0,-3-2 0,1-7 0,-1-3 0,0-2 0,-1 2 0,1-1 0,0 0 0,1-1 0,-4-1 0,1 0 0,-1 2 0,1 1 0,-1 6 0,1-1 0,-1-1 0,1 1 0,-2 4 0,2 0 0,-2 5 0,3-1 0,0 5 0,1 1 0,-2 5 0,0-2 0,2 3 0,0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3.519"/>
    </inkml:context>
    <inkml:brush xml:id="br0">
      <inkml:brushProperty name="width" value="0.04286" units="cm"/>
      <inkml:brushProperty name="height" value="0.04286" units="cm"/>
    </inkml:brush>
  </inkml:definitions>
  <inkml:trace contextRef="#ctx0" brushRef="#br0">1 0 12287,'0'7'0,"0"-1"0,0 2 0,0-3 0,0 3 0,0 1 0,0 3 0,0 5 0,0-1 0,0 4 0,0 2 0,0-1 0,0 0 0,0-3 0,0-2 0,0-1 0,0 2 0,0-5 0,4-5 0,1-7 0,5-5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8:14.718"/>
    </inkml:context>
    <inkml:brush xml:id="br0">
      <inkml:brushProperty name="width" value="0.04286" units="cm"/>
      <inkml:brushProperty name="height" value="0.04286" units="cm"/>
    </inkml:brush>
  </inkml:definitions>
  <inkml:trace contextRef="#ctx0" brushRef="#br0">15 94 12287,'-3'-5'0,"1"0"0,-1 3 0,1-3 0,0 0 0,-1 1 0,3-1 0,0 2 0,0-1 0,0-1 0,1-2 0,2-1 0,1 4 0,3 1 0,0 0 0,0-2 0,3 2 0,-1 0 0,1 0 0,0 1 0,-1-1 0,2 1 0,1 0 0,-1 0 0,-2 1 0,3 1 0,-2 1 0,-1 2 0,0-2 0,-1 4 0,2 1 0,-1 0 0,-1 1 0,-1 1 0,-1 1 0,-1 1 0,2 2 0,-3 0 0,0 0 0,1 0 0,-3 0 0,0 3 0,-1 1 0,-1 1 0,0 0 0,0-1 0,-1 1 0,-1-1 0,0-1 0,-3-1 0,0-1 0,-2 2 0,3-5 0,-1 4 0,-1-3 0,0-2 0,-1 0 0,-1 0 0,1 0 0,0 1 0,0-4 0,0-1 0,-1-2 0,1-3 0,0 0 0,2 0 0,0 0 0,0 0 0,-2 0 0,0-1 0,0-1 0,0-1 0,0-3 0,2 1 0,0 0 0,1 1 0,-2-1 0,2-1 0,1 0 0,1-1 0,2 0 0,0-1 0,0 1 0,0 0 0,0 0 0,1-1 0,1 1 0,0 1 0,2 0 0,2 1 0,0 0 0,2 1 0,1 0 0,1 0 0,-1 0 0,1 1 0,0-1 0,-1 1 0,2 2 0,-3 0 0,4 1 0,0 0 0,3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6:17.737"/>
    </inkml:context>
    <inkml:brush xml:id="br0">
      <inkml:brushProperty name="width" value="0.04286" units="cm"/>
      <inkml:brushProperty name="height" value="0.04286" units="cm"/>
      <inkml:brushProperty name="color" value="#FFC114"/>
    </inkml:brush>
  </inkml:definitions>
  <inkml:trace contextRef="#ctx0" brushRef="#br0">84 32 12287,'-6'-5'0,"1"3"0,1-5 0,3 5 0,-7-4 0,4 2 0,1 3 0,3-4 0,0 5 0,0 0 0,0 5 0,1-4 0,1 4 0,2 0 0,1-4 0,-3 3 0,1 1 0,5-4 0,-2 4 0,0 0 0,3-3 0,-2 4 0,3-2 0,-3 0 0,-2-3 0,1 1 0,0 2 0,1 0 0,4-1 0,-1 1 0,1 2 0,-1-2 0,0 2 0,1-2 0,-1-1 0,1 1 0,-1 1 0,1-1 0,-1 1 0,1 2 0,-1-2 0,1-1 0,-1 1 0,1 2 0,-1-3 0,2-1 0,2 2 0,-3-3 0,3 4 0,-2 0 0,-2-1 0,2-2 0,2 1 0,3 0 0,3-1 0,-1 4 0,-1-3 0,3-1 0,1 2 0,-4-3 0,4 4 0,-1 0 0,-2 0 0,-1-3 0,3 3 0,0-1 0,0-3 0,0 3 0,0-2 0,0 1 0,0 0 0,1 1 0,0 3 0,0-2 0,-2-1 0,-2 2 0,3-3 0,2 2 0,1 2 0,-5-2 0,0 1 0,0 1 0,1 1 0,-2-2 0,6 0 0,-3 0 0,0-1 0,-6 4 0,4-5 0,-1 2 0,-2 0 0,-2 0 0,4 3 0,0-2 0,2-1 0,-3 0 0,0 2 0,-1-1 0,0-1 0,-3-3 0,2 3 0,-1 0 0,0-2 0,4 5 0,-4-4 0,-1 1 0,3 0 0,-1-1 0,3 4 0,-1-2 0,-2-1 0,0-1 0,-1 2 0,2-1 0,0 1 0,1-2 0,-5 1 0,4 0 0,0-1 0,-3 2 0,1-4 0,-2 2 0,2 2 0,-2-2 0,2 0 0,-1 0 0,1 0 0,-3-3 0,3 3 0,-1 0 0,1 0 0,-2-3 0,2 3 0,-1-1 0,0-3 0,-4 3 0,1-1 0,-1 1 0,1-1 0,0 1 0,2-1 0,2 3 0,-6-3 0,2 0 0,0-2 0,-1 2 0,1-3 0,0 3 0,-2 0 0,-1-1 0,0 1 0,3-3 0,1 2 0,-1-1 0,1 1 0,-1-2 0,-3 0 0,0 3 0,0-3 0,4 3 0,-6-3 0,0-1 0,-4 0 0,3 0 0,-3 0 0,5 3 0,-3 1 0,3-1 0,5-3 0,-1 4 0,0-1 0,1 0 0,-4-1 0,0 0 0,1 2 0,1-2 0,-2-1 0,0 0 0,1 3 0,-2-3 0,1 2 0,0-1 0,-1-2 0,-1 0 0,-5 0 0,0 0 0,-5 0 0,4 0 0,-4 0 0,5 0 0,0 0 0,0 0 0</inkml:trace>
  <inkml:trace contextRef="#ctx0" brushRef="#br0" timeOffset="1790">2157 733 12287,'0'-10'0,"0"-1"0,0 1 0,0-1 0,-1 2 0,-2 2 0,2 1 0,-3 3 0,3 1 0,1-5 0,0 4 0,0 0 0,0 6 0,0 0 0,1 4 0,3 1 0,-2 1 0,5 1 0,1 1 0,1-1 0,1 1 0,-2-2 0,-1-1 0,1-1 0,1 0 0,2 4 0,-1-1 0,1 1 0,-1-1 0,1 1 0,-1-4 0,1 0 0,-5-5 0,0 3 0,-1-1 0,-2-3 0,-4 4 0,-2-5 0,0 0 0,-4 0 0,-1 0 0,-1 4 0,-3 0 0,-2 2 0,2-4 0,-6 3 0,0-2 0,-2 1 0,-1 3 0,0-2 0,0-1 0,0 1 0,1 2 0,2-2 0,0-1 0,0 1 0,2-2 0,4-1 0,2 0 0,3 1 0,5 1 0,-3-5 0,5-3 0,5-2 0,1-4 0</inkml:trace>
  <inkml:trace contextRef="#ctx0" brushRef="#br0" timeOffset="3322">63 2231 12287,'-7'0'0,"0"0"0,5 0 0,-3-2 0,5-1 0,0 2 0,0-4 0,0 5 0,0 0 0,5 0 0,2 0 0,2-1 0,2-3 0,-1 3 0,1-3 0,-1 0 0,1 1 0,-1-4 0,1 3 0,-1 1 0,1-2 0,-1 3 0,1-5 0,0 0 0,3 1 0,-5 0 0,4 3 0,0-3 0,-1 0 0,3-3 0,0 2 0,2-3 0,5 0 0,1-1 0,3 0 0,1-2 0,0-1 0,-2-1 0,6 2 0,4-2 0,4-1 0,-3 2 0,5-2 0,-3-1 0,0 1 0,1-1 0,4-4 0,1 0 0,1 0 0,-4 0 0,7 0 0,0-1 0,0-3 0,-3 5 0,1-4 0,1-3 0,1-2 0,-9 1 0,7 3 0,-6 1 0,-4 5 0,-3 0 0,4-2 0,-1 0 0,-2 0 0,-4 4 0,0 0 0,3 2 0,0 3 0,-1-5 0,-2 2 0,0 0 0,-3 1 0,-2 4 0,2-7 0,-2 2 0,-2 2 0,0 1 0,-4 0 0,0 0 0,-2 3 0,-3 1 0,3-1 0,-1 0 0,0 2 0,-3 0 0,2-3 0,-1 0 0,0-1 0,0 2 0,-3 1 0,-1 1 0,0-2 0,2 4 0,0-2 0,1 0 0,-1 1 0,-6-2 0,5 4 0,-8 1 0,2 3 0,-6 0 0,-3 0 0,2 0 0,-5 0 0,-1 0 0,-2 0 0,0 0 0,-1 0 0,0-1 0,-3-3 0,1 3 0,-3-3 0,1 3 0,2 1 0,-2 0 0,1 0 0,0 0 0,-1 0 0,3 0 0,-2 0 0,1 0 0,-1 0 0,3 0 0,-3 0 0,2 0 0,2 0 0,-1 0 0,1 0 0,-1 0 0,4 1 0,0 3 0,5-2 0,-2 5 0,8-4 0,4 0 0,4-2 0,2-1 0,4 0 0,-1 0 0,0 0 0,0 0 0,1 0 0,3 0 0,0 0 0,0 0 0,-2 0 0,0 0 0,-3 0 0,-1 0 0,3 0 0,-4 0 0,0 0 0,1 0 0,-7-3 0,3-1 0,-2 2 0,-3 1 0,1 1 0,-6 0 0,0 1 0,-3 2 0,-8 3 0,1 5 0,-5 0 0,-2 3 0,2-1 0,-2 3 0,-1 1 0,1-1 0,3-3 0,-1 2 0,3-1 0,0 0 0,1 1 0,-1-2 0,1 1 0,-1-2 0,4 0 0,0-1 0,-1-1 0,4 1 0,-1-1 0,5 0 0</inkml:trace>
  <inkml:trace contextRef="#ctx0" brushRef="#br0" timeOffset="5119">32 3749 12287,'-11'0'0,"2"1"0,2 2 0,3-1 0,4 2 0,1-5 0,2-2 0,4-4 0,2-3 0,2 0 0,-1-1 0,1 1 0,4-4 0,1-1 0,3-1 0,2-3 0,-3-2 0,7-2 0,-2-2 0,2 2 0,1-4 0,6-1 0,-1-3 0,1-4 0,-1 1 0,2-4 0,1-2 0,5 0 0,-5 0 0,-1 1 0,2-1 0,1 4 0,-2 1 0,0 2 0,-3-1 0,1-4 0,-3 7 0,4-9 0,-1 3 0,-1-1 0,-5-3 0,4-1 0,-2 1 0,-1 3 0,-3 1 0,3 4 0,0 1 0,-1 1 0,1 2 0,1-1 0,-2 1 0,-1 1 0,-3 0 0,3-2 0,-3 1 0,-1 1 0,0-1 0,0-5 0,1-2 0,2-1 0,-2 7 0,3-1 0,-3 3 0,-1 2 0,-2 2 0,0 0 0,3 2 0,0 1 0,-3 3 0,-1 2 0,0-1 0,2-3 0,-3 5 0,1-6 0,0 1 0,2 0 0,-2 3 0,-1-1 0,1 0 0,-2-2 0,4 1 0,-4 0 0,1-4 0,1 1 0,-2 0 0,2 1 0,-3 0 0,0 0 0,-4 7 0,3 2 0,-1-1 0,1 1 0,-1-1 0,4 0 0,2-5 0,-4 6 0,-1 2 0,-2 1 0,-2-1 0,1 0 0,-1 1 0,1 0 0,-1 2 0,2 0 0,2-3 0,3 0 0,-5 0 0,-2 2 0,0 2 0,-1 2 0,-2-1 0,0 1 0,1-3 0,-2 2 0,1-1 0,1 1 0,-2 1 0,1 0 0,-5 3 0,6-5 0,-4 3 0,4 1 0,-2-6 0,4 5 0,-3-4 0,-1 2 0,-1-1 0,-1 4 0,-1-3 0,0 1 0,2 3 0,-2-3 0,-1-1 0,5 2 0,-4-2 0,1 3 0,1-2 0,-4 0 0,3 0 0,-2 3 0,2-2 0,-3 1 0,3 2 0,-8 0 0,-3 2 0,-3 0 0,0 1 0,0 4 0,-1-2 0,1 1 0,-1 2 0,-3-2 0,-1 1 0,0 1 0,0 1 0,-4 2 0,3-1 0,-2 1 0,1-1 0,1 1 0,-3-1 0,3 1 0,1-1 0,4-4 0,4-1 0,-1-1 0,3-3 0,2 3 0,6-6 0,4-2 0,3-4 0,0 2 0,2-1 0,2 0 0,-3 0 0,3-2 0,-1 1 0,1 1 0,-2 0 0,2-3 0,-3 2 0,0 1 0,-1 1 0,1-2 0,-1 2 0,1 2 0,-3-3 0,1 2 0,3-1 0,-1 3 0,-2-3 0,-2 1 0,1 3 0,-3 1 0,1 0 0,-1-3 0,-2 3 0,-3-4 0,0 7 0,0 1 0,0-1 0,-1 5 0,-2 2 0,2 0 0,-3 1 0,3 1 0,-3-1 0,1 1 0,1 0 0,1 3 0,-3-2 0,-1 2 0,1-2 0,-1-2 0,0 1 0,3-1 0,-3 0 0,0 1 0,-2-1 0,-4 6 0,1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6:53.522"/>
    </inkml:context>
    <inkml:brush xml:id="br0">
      <inkml:brushProperty name="width" value="0.08571" units="cm"/>
      <inkml:brushProperty name="height" value="0.08571" units="cm"/>
      <inkml:brushProperty name="color" value="#FF0066"/>
    </inkml:brush>
  </inkml:definitions>
  <inkml:trace contextRef="#ctx0" brushRef="#br0">29 355 12287,'0'14'0,"-1"0"0,-4 0 0,3 0 0,-2 0 0,2 0 0,2 1 0,0-1 0,0 0 0,2 2 0,2 2 0,-2-2 0,4 3 0,-1-3 0,0-2 0,4 0 0,-3 0 0,2 0 0,3 0 0,2 2 0,1 0 0,2 0 0,3-4 0,-4-1 0,6 3 0,-2 0 0,-1 1 0,6-6 0,-4-1 0,2 0 0,4 0 0,-4-4 0,0 4 0,1-2 0,4-2 0,-7-3 0,7-1 0,-3 0 0,-2 0 0,-4 0 0,6 0 0,0 0 0,-2 0 0,3 0 0,-6-1 0,-2-3 0,-2 0 0,0-6 0,-1 4 0,0-2 0,0-3 0,0 3 0,-1-1 0,-2-2 0,-2-2 0,1-1 0,2 0 0,-1 0 0,-1 0 0,-3 0 0,4-1 0,-3 1 0,-1 0 0,-1-2 0,-3-1 0,2-2 0,-2 2 0,3 0 0,-1-1 0,-2 0 0,-1 0 0,-2 3 0,0-1 0,0-1 0,0-2 0,0 0 0,0 5 0,0-2 0,0-3 0,-5 3 0,0-2 0,0 0 0,-1-1 0,3 4 0,-5-6 0,0 2 0,0 1 0,4-1 0,-6 5 0,-1-1 0,-1 1 0,2 0 0,1 2 0,-2 1 0,-2 1 0,4 1 0,-1-4 0,-1 2 0,-1 2 0,2 6 0,1-2 0,-2 2 0,-2-2 0,-1 3 0,0-2 0,0 1 0,0-2 0,0 3 0,-2-2 0,-1 2 0,-2 2 0,-1 0 0,2 0 0,-1 0 0,2 0 0,-3 0 0,1 0 0,2 0 0,1 0 0,0 5 0,-1 1 0,-2 0 0,2 1 0,1 2 0,2-3 0,0 1 0,0-1 0,-1 3 0,3-2 0,1-1 0,1 0 0,6 4 0,-6-4 0,-1 2 0,-1 3 0,2-3 0,1-1 0,-2 1 0,-2 0 0,4 2 0,-1 4 0,1 0 0,1 0 0,-4-5 0,4 1 0,-2 1 0,1 1 0,4 3 0,-3-1 0,0 0 0,1 0 0,3 0 0,0 0 0,2 0 0,1 1 0,-3-1 0,0 0 0,-1-5 0,5 1 0,0 1 0,6-5 0,4-1 0,-2 1 0,1-1 0,2-2 0,2-2 0,1-1 0</inkml:trace>
  <inkml:trace contextRef="#ctx0" brushRef="#br0" timeOffset="1">312 284 12287,'0'14'0,"0"-5"0,0 1 0,2 1 0,2 1 0,-2-2 0,3-1 0,-2 1 0,2-2 0,-4 4 0,5-4 0,1 0 0,-6 4 0,12-10 0,-4 3 0,-1-5 0,2-3 0,-1-4 0,-1-1 0,3-3 0,-5-6 0,2-2 0,3 2 0,-3 1 0,0 2 0,0 0 0,-1 0 0,-3 0 0,2 1 0,-1 2 0,-1 2 0,1 4 0,-5-4 0,0 5 0,2 0 0,1 8 0,1 6 0,0 2 0,-3 3 0,-1 0 0,2 3 0,2 0 0,-2 8 0,3-4 0,-2 1 0,2 1 0,-4-2 0,5 3 0,-1-2 0,0 3 0,0-6 0,-5 0 0,1-1 0,4 0 0,-4 0 0,4-5 0,-3 0 0,-2 0 0,0-4 0,-2-2 0,-3-2 0,-2-1 0,-8-5 0,1 0 0,0 0 0,0 0 0,0 1 0,0 4 0,0-3 0,-1 2 0,1-2 0,0-2 0,0 0 0,0 0 0,0 0 0,0-2 0,-1-1 0,1-2 0,5-1 0,-1 1 0,3-2 0,-3-8 0,4 6 0,7 0 0,4-2 0,1 3 0,5-2 0,-1 1 0,1 1 0,1-5 0,4 4 0,1-2 0,2 2 0,2-2 0,-4 4 0,3 1 0,2 0 0,-4-5 0,8 3 0,-4-6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6:53.528"/>
    </inkml:context>
    <inkml:brush xml:id="br0">
      <inkml:brushProperty name="width" value="0.04286" units="cm"/>
      <inkml:brushProperty name="height" value="0.04286" units="cm"/>
      <inkml:brushProperty name="color" value="#FFC114"/>
    </inkml:brush>
  </inkml:definitions>
  <inkml:trace contextRef="#ctx0" brushRef="#br0">184 31 12287,'6'0'0,"-2"0"0,1 0 0,-4 1 0,3 3 0,-4-2 0,-4 5 0,-3 1 0,-2 1 0,-1 1 0,0 0 0,0 1 0,-2 0 0,0 2 0,-3 0 0,-1 0 0,4-2 0,-2-1 0,3 0 0,0 1 0,1-1 0,0-1 0,1-1 0,1-2 0,1-2 0,5 4 0,-3-7 0,6 4 0,3-5 0,3 0 0,-1 0 0,5 0 0,3 0 0,0 0 0,0 0 0,-3 0 0,-1 0 0,2 3 0,0 1 0,2-2 0,-2-1 0,0 2 0,-2 1 0,0-1 0,0 2 0,2-4 0,-1 4 0,0-2 0,-2 0 0,-1 2 0,3-3 0,-1 2 0,-5 0 0,0-2 0,0 2 0,-4-1 0,3-3 0,-4 0 0</inkml:trace>
  <inkml:trace contextRef="#ctx0" brushRef="#br0" timeOffset="1">276 103 12287,'21'0'0,"-2"0"0,-1 0 0,-1 0 0,-2 0 0,5 0 0,-5 0 0,6 0 0,-2 0 0,0 0 0,2 0 0,-1 0 0,1 0 0,-1 0 0,2-1 0,-1-1 0,1-2 0,-3 2 0,-2 1 0,1 1 0,-2-1 0,-1-3 0,0 3 0,-3-2 0,2 1 0,-4 2 0,-3 0 0,-5 0 0,3 0 0,-14 5 0,-3 1 0</inkml:trace>
  <inkml:trace contextRef="#ctx0" brushRef="#br0" timeOffset="2">338 226 12287,'10'0'0,"0"0"0,0 0 0,0 0 0,2 0 0,1 0 0,0 0 0,3 0 0,0 0 0,0 0 0,1 0 0,3 0 0,1 0 0,-1 0 0,2 0 0,-1 0 0,1 0 0,-3 0 0,-1 0 0,2 0 0,-3 0 0,-4 0 0,-1 0 0,-2 0 0,0 0 0,0 0 0,-3 0 0,0 0 0,-5 0 0,7 0 0,-3 0 0</inkml:trace>
  <inkml:trace contextRef="#ctx0" brushRef="#br0" timeOffset="3">828 1 12287,'5'6'0,"2"1"0,-2-3 0,2 3 0,1 0 0,1 3 0,1-1 0,1-1 0,-1-2 0,0 2 0,4-2 0,-1 0 0,0-1 0,-2 1 0,-1-4 0,1 3 0,-1-2 0,0 1 0,0-1 0,-1-2 0,-2 3 0,2-3 0,-7 3 0,2-4 0,-5 2 0,-2 0 0,-4 1 0,-2 5 0,-3-1 0,0 2 0,-2 1 0,-4 0 0,1 1 0,-4-1 0,-2 0 0,1 4 0,-2-1 0,3 1 0,0 1 0,4-4 0,1 3 0,1-3 0,3-1 0,2-3 0,3 0 0,3 1 0,4-3 0,4-2 0,2-2 0,4-1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3:10.322"/>
    </inkml:context>
    <inkml:brush xml:id="br0">
      <inkml:brushProperty name="width" value="0.08571" units="cm"/>
      <inkml:brushProperty name="height" value="0.08571" units="cm"/>
      <inkml:brushProperty name="color" value="#00A0D7"/>
    </inkml:brush>
  </inkml:definitions>
  <inkml:trace contextRef="#ctx0" brushRef="#br0">20 20 12287,'-11'0'0,"2"0"0,24 0 0,5 0 0,4 0 0,-4 0 0,1 0 0,6 0 0,3 0 0,9 0 0,0 0 0,1 0 0,-1 0 0,-2-2 0,-2-2 0,-3-3 0,-8 1 0,2 6 0,-4 0 0,-2 0 0</inkml:trace>
  <inkml:trace contextRef="#ctx0" brushRef="#br0" timeOffset="171">20 275 12287,'22'0'0,"4"0"0,4 0 0,12 0 0,3 0 0,8 0 0,3 0 0,3 0 0,0 0 0,0 0 0,-9-9 0,6-2 0,-6-8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6:53.524"/>
    </inkml:context>
    <inkml:brush xml:id="br0">
      <inkml:brushProperty name="width" value="0.04286" units="cm"/>
      <inkml:brushProperty name="height" value="0.04286" units="cm"/>
      <inkml:brushProperty name="color" value="#E71224"/>
    </inkml:brush>
  </inkml:definitions>
  <inkml:trace contextRef="#ctx0" brushRef="#br0">13 462 12287,'0'7'0,"0"1"0,0 1 0,0 1 0,0 0 0,0-1 0,0 0 0,0 0 0,0-2 0,0 1 0,0 0 0,0 0 0,2-1 0,0 0 0,1-1 0,-1 0 0,1 1 0,1-1 0,1 1 0,-2-1 0,0 1 0,2-1 0,-1 0 0,0 1 0,0-1 0,0 1 0,1-3 0,-2 0 0,0 1 0,2 1 0,1 0 0,1 1 0,-1-1 0,-2 1 0,1-1 0,0 0 0,0 1 0,2-1 0,1 1 0,1-1 0,-1 0 0,-1 2 0,-1-1 0,1 2 0,2-1 0,-2 0 0,1-1 0,0 1 0,-2-1 0,1-3 0,1 2 0,1 0 0,-2 0 0,1 0 0,0 1 0,1-2 0,-2 0 0,1 0 0,-1-3 0,1 2 0,0 1 0,3-2 0,-2 0 0,1-1 0,1 0 0,0 1 0,1-2 0,0 1 0,-1 0 0,0-1 0,0-1 0,0 0 0,0 0 0,-1 0 0,1 0 0,0-1 0,1-1 0,-1 0 0,0-1 0,0-1 0,1 1 0,0-2 0,0 0 0,-1 0 0,0 0 0,-2 3 0,0-1 0,-1-1 0,0 0 0,-1 2 0,2-1 0,-2-1 0,-1 1 0,1 1 0,0-3 0,1 1 0,0 0 0,1-1 0,-2 0 0,1 0 0,0-2 0,2 3 0,-3 0 0,1-1 0,-1-1 0,-1 0 0,3-1 0,-1 0 0,0-1 0,-2 0 0,1 0 0,-1 1 0,-1 0 0,0 1 0,1 0 0,0-1 0,0 1 0,-3-1 0,3 1 0,0-1 0,0 1 0,-2-1 0,0 0 0,1-1 0,1 0 0,-2 2 0,1-2 0,0 1 0,0 0 0,0 1 0,-1-1 0,0 1 0,0 0 0,-1-1 0,-1 1 0,0-1 0,-1 1 0,2-1 0,-1-1 0,0-1 0,-2 2 0,0 0 0,0 0 0,0 1 0,0-1 0,0 1 0,0-1 0,0 0 0,0-1 0,0-2 0,0 0 0,0 1 0,0-1 0,0 0 0,0-2 0,-2 1 0,0 0 0,-2 3 0,2-2 0,0 0 0,-1 0 0,0-1 0,-1-1 0,1 1 0,0 3 0,0 0 0,-2 1 0,1-1 0,2 0 0,-3-1 0,1 3 0,0 0 0,-1-1 0,2-1 0,-2-1 0,1 1 0,-1 1 0,1 0 0,0-1 0,0 0 0,0 0 0,-2 0 0,2-1 0,-2-1 0,0 0 0,0 2 0,1 1 0,1 0 0,0 1 0,-3-1 0,1 0 0,-1-1 0,1 2 0,0-1 0,-1 0 0,1 3 0,-1-1 0,1-1 0,-1 1 0,1 1 0,0 1 0,-1-1 0,1 0 0,-1 0 0,1-1 0,0 3 0,-1 0 0,1-1 0,-1 2 0,-1-3 0,-1 1 0,-1 2 0,2-1 0,-1 1 0,1-1 0,0 1 0,1 0 0,-2 0 0,1 0 0,0-1 0,0-1 0,-2 3 0,1 0 0,1 0 0,0 0 0,0 0 0,-1 0 0,-1 0 0,1 0 0,-1 1 0,1 1 0,1 0 0,0 1 0,1-2 0,-3 1 0,0-1 0,2 2 0,-2 0 0,0 0 0,0 0 0,1 1 0,-1-2 0,-1 0 0,1 1 0,0-2 0,2 2 0,0 0 0,-1-3 0,2 3 0,-2-3 0,4 0 0,0 1 0,0 0 0,2 2 0,1-1 0,-3 0 0,0 0 0,2 2 0,-1-1 0,-1 1 0,-1 0 0,0 2 0,1 1 0,1-1 0,0-1 0,-3 0 0,1 1 0,-1-1 0,3 0 0,0 1 0,0 1 0,0-1 0,-2-2 0,3 1 0,-2-1 0,1-1 0,1 3 0,-2-2 0,0 2 0,1 1 0,-2-1 0,2 0 0,-1-1 0,2-1 0,0 1 0,-1 1 0,-1 0 0,1 0 0,2-1 0,-2-1 0,1 1 0,2 1 0,-2-2 0,0 0 0,0 1 0,1 1 0,-1 0 0,0 1 0,2-3 0,-3 0 0,2 1 0,0 1 0,-1-1 0,1 0 0,-1 1 0,0-1 0,-1 0 0,1 1 0,0 1 0,0 2 0,0-4 0,2 1 0,-2 1 0,-1 0 0,3 1 0,-2 0 0,1-1 0,0 0 0,0 0 0,1 1 0,-1 0 0,0 0 0,0-1 0,1 0 0,0 1 0,-1 1 0,0-1 0,2-1 0,0-1 0,0 0 0,0 1 0,0-1 0,0 1 0,0 0 0,3 1 0,2 0 0,2 0 0,3-1 0,3 0 0</inkml:trace>
  <inkml:trace contextRef="#ctx0" brushRef="#br0" timeOffset="1">386 346 12287,'-3'-7'0,"-2"1"0,0-1 0,1 1 0,2 0 0,1 1 0,-1 1 0,1 3 0,-1 1 0,1 1 0,2 3 0,0 2 0,1 2 0,0 0 0,-1 2 0,1 2 0,0 0 0,0 1 0,-1-1 0,0-1 0,1 0 0,1-2 0,-2 1 0,1 0 0,0 0 0,-1-4 0,1 2 0,3 0 0,-2-1 0,-1-1 0,1-2 0,-1 0 0,2-2 0,0-2 0,1 1 0,-1-3 0,-2-5 0,2 1 0,1-2 0,-2-1 0,3-1 0,-3-2 0,2 0 0,-1 2 0,-2-1 0,2-1 0,1 0 0,-2 2 0,2-1 0,-2-1 0,0 1 0,0 3 0,0 0 0,-2 2 0,1 0 0,0 1 0,-2 1 0,0 3 0,0 4 0,0 1 0,0 4 0,0 0 0,0 1 0,1 1 0,0 5 0,2 1 0,-2 3 0,0-1 0,1 6 0,1 0 0,0 1 0,-1-2 0,0 0 0,-2-1 0,0-1 0,0-1 0,0-2 0,0-3 0,0-2 0,0-6 0,0-1 0,0 0 0,0-3 0,0 1 0,-2-1 0,0-1 0,-2-2 0,-1 0 0,-1 0 0,-1 0 0,-1 0 0,-3 0 0,0 0 0,0 0 0,-2-1 0,-1-1 0,2 1 0,-2-2 0,2 1 0,1 0 0,3-2 0,0 1 0,1 0 0,0 0 0,3 0 0,0 1 0,2-2 0,-1 1 0,4-2 0,1 0 0,3 0 0,1-2 0,3 0 0,2-2 0,3-1 0,0 0 0,1 0 0,-1 0 0,1 0 0,1 1 0,2-1 0,-1 1 0,-2 1 0,-6 3 0,4 2 0,-1-1 0,-2 1 0,-1 1 0,-3-1 0,1 3 0</inkml:trace>
  <inkml:trace contextRef="#ctx0" brushRef="#br0" timeOffset="2">388 212 12287,'4'-5'0,"-1"0"0,-2 2 0,2-2 0,-1 0 0,3-3 0,-4 3 0,3 0 0,-1-1 0,-2 1 0,2 0 0,0 3 0,0-3 0,-1 3 0,-2-1 0,-1 5 0,-1 1 0,-2 3 0,-2-1 0,0 2 0,-2 0 0,0 2 0,-2 0 0,1 2 0,1-2 0,1 0 0,-1-1 0,0-1 0,1 1 0,-1 0 0,3-3 0,-1 0 0,6-4 0,0-1 0,3-4 0,5-2 0,0 0 0,-3 0 0,0 3 0,1-1 0,1-2 0,-2 1 0,0 1 0,0 0 0,-1-1 0,3 3 0,-1-3 0,0-1 0,1 1 0,-1 0 0,-1 0 0,1 1 0,-1-1 0,0 3 0,-3-2 0,4-1 0,-5 2 0,3 3 0,-4 0 0,0 0 0,0 3 0,0 2 0,0 0 0,1-1 0,0 0 0,2 1 0,2 0 0,-1 2 0,-1-1 0,0-1 0,3-1 0,-1 2 0,0-1 0,0 1 0,-2-1 0,1 0 0,-1 1 0,3-2 0,-3 0 0,1 0 0,-2-2 0,1-2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7:05.749"/>
    </inkml:context>
    <inkml:brush xml:id="br0">
      <inkml:brushProperty name="width" value="0.04286" units="cm"/>
      <inkml:brushProperty name="height" value="0.04286" units="cm"/>
      <inkml:brushProperty name="color" value="#E71224"/>
    </inkml:brush>
  </inkml:definitions>
  <inkml:trace contextRef="#ctx0" brushRef="#br0">1 121 12287,'0'10'0,"0"-4"0,0 0 0,0-3 0,0-1 0,0 2 0,0-4 0,0-1 0,0-2 0,0-4 0,0-3 0,1 0 0,1-2 0,2-2 0,-1 6 0,-3-2 0,0 0 0,0 1 0,2-2 0,0 1 0,1 0 0,1 3 0,-4 0 0,0 3 0,0-3 0,0 6 0,0 1 0,0 6 0,0 3 0,0 6 0,0 1 0,0 1 0,0-3 0,0-1 0,0-1 0,0 2 0,0 0 0,0-3 0,0-1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7:07.149"/>
    </inkml:context>
    <inkml:brush xml:id="br0">
      <inkml:brushProperty name="width" value="0.04286" units="cm"/>
      <inkml:brushProperty name="height" value="0.04286" units="cm"/>
      <inkml:brushProperty name="color" value="#E71224"/>
    </inkml:brush>
  </inkml:definitions>
  <inkml:trace contextRef="#ctx0" brushRef="#br0">43 157 12287,'0'-5'0,"0"0"0,0 5 0,0 0 0,4 0 0,-3 0 0,4 0 0,-4 0 0,3 0 0,-3 0 0,4-5 0,-5 0 0</inkml:trace>
  <inkml:trace contextRef="#ctx0" brushRef="#br0" timeOffset="274">64 147 12287,'5'0'0,"5"0"0,-3 0 0,-1 0 0,0 0 0,-2 0 0,3 0 0,-4 0 0,4 0 0,-3 0 0,3 0 0,-5 1 0,2 3 0,-3-3 0,4 3 0,0-4 0</inkml:trace>
  <inkml:trace contextRef="#ctx0" brushRef="#br0" timeOffset="925">22 11 12287,'7'0'0,"0"0"0,-4-1 0,4-3 0,-3 3 0,3-2 0,-4 1 0,4 2 0,-3 0 0,3 0 0,-4 0 0,4 0 0,-3 4 0,1 1 0,0 0 0,0-2 0,-3 1 0,1 1 0,1-3 0,-4 5 0,1-3 0,3 3 0,-3 0 0,2 3 0,-3 1 0,-2-1 0,-2 1 0,-3-4 0,3-2 0,-1 1 0,0 0 0,-3 1 0,1 4 0,-2-2 0,-1-1 0,-1-1 0,4-5 0,0 2 0,0 0 0,-3 0 0,4-1 0,-3-3 0,7 0 0,-2-1 0,4-2 0,0 2 0,0-4 0,4 5 0,2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7:16.049"/>
    </inkml:context>
    <inkml:brush xml:id="br0">
      <inkml:brushProperty name="width" value="0.08571" units="cm"/>
      <inkml:brushProperty name="height" value="0.08571" units="cm"/>
      <inkml:brushProperty name="color" value="#FF0066"/>
    </inkml:brush>
  </inkml:definitions>
  <inkml:trace contextRef="#ctx0" brushRef="#br0">13 97 12287,'-4'0'0,"0"0"0,2 0 0,0 0 0,2 3 0,0 1 0,0 2 0,0-2 0,0 0 0,0 1 0,0 1 0,0 1 0,2-3 0,0 0 0,0-2 0,-2-5 0,0-3 0,0-1 0,0-2 0,0-1 0,0 1 0,0 0 0,0-2 0,0 3 0,0-1 0,0 0 0,0 2 0,0-2 0,0 2 0,0 1 0,0-1 0,0 1 0,0-1 0,0 4 0,0 0 0,0 8 0,0 1 0,0 0 0,0-2 0,0 1 0,0 1 0,0 0 0,0 1 0,0-1 0,0 1 0,0-1 0,3 0 0,0 1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7:17.525"/>
    </inkml:context>
    <inkml:brush xml:id="br0">
      <inkml:brushProperty name="width" value="0.08571" units="cm"/>
      <inkml:brushProperty name="height" value="0.08571" units="cm"/>
      <inkml:brushProperty name="color" value="#FF0066"/>
    </inkml:brush>
  </inkml:definitions>
  <inkml:trace contextRef="#ctx0" brushRef="#br0">1 13 12287,'0'4'0,"2"-4"0,3-2 0,-2-1 0,2 2 0,0-1 0,-2 0 0,1 1 0,-1-1 0,1 0 0,-2 0 0,2 2 0,1 0 0,-1 0 0,0 0 0,1 0 0,-1 0 0,0 0 0,-2 0 0,2 0 0,-2 1 0,0 1 0,-1 2 0,-1 2 0,0 0 0,0 1 0,-3-1 0,1 1 0,1-1 0,-2-2 0,0 1 0,0 0 0,1-2 0,-1 1 0,1-1 0,0 1 0,-1-1 0,0 0 0,0-1 0,1 1 0,0-1 0,-1-1 0,1 1 0,1 1 0,-3-1 0,2 0 0,-1-2 0,6 3 0,-1-2 0,2 1 0,-3-1 0,2 0 0,-3 1 0,0-2 0,0 3 0,3-3 0,-2 0 0,4 0 0,-4 1 0,2 0 0,0 2 0,-2-1 0,3-2 0,-1 0 0,1 0 0,1 0 0,-2 0 0,2 0 0,-1 0 0,2 0 0,-1 0 0,-1 0 0,0 3 0,3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3.574"/>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1 16383 150000 60001,'0'11'0'0'0,"0"-4"0"0"0,0 0 0 0 0,1-4 0 0 0,3 4 0 0 0,-2-4 0 0 0,4 1 0 0 0,-1 1 0 0 0,-1-4 0 0 0,0 3 0 0 0,-2-2 0 0 0,5 2 0 0 0,-3-3 0 0 0,3 3 0 0 0,-4 0 0 0 0,5 0 0 0 0,-5 1 0 0 0,4-3 0 0 0,1 1 0 0 0,-2 2 0 0 0,1-1 0 0 0,-3-3 0 0 0,3 2 0 0 0,-5 0 0 0 0,3-1 0 0 0,0 2 0 0 0,-3-1 0 0 0,4-2 0 0 0,-1 3 0 0 0,3-3 0 0 0,-6 4 0 0 0,5-5 0 0 0,-3 3 0 0 0,3 1 0 0 0,-5-1 0 0 0,3-1 0 0 0,-4 0 0 0 0,3 2 0 0 0,-3-1 0 0 0,4-3 0 0 0,-4 1 0 0 0,3 3 0 0 0,-3-3 0 0 0,3 5 0 0 0,-4-3 0 0 0,0-1 0 0 0,5 7 0 0 0,1-3 0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4"/>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0 16383 150000 60001,'6'5'0'0'0,"0"-4"0"0"0,-4 4 0 0 0,2 0 0 0 0,3-3 0 0 0,-2 4 0 0 0,1-1 0 0 0,-4-1 0 0 0,3-1 0 0 0,-2 1 0 0 0,1 2 0 0 0,0-3 0 0 0,-1 1 0 0 0,0 1 0 0 0,4-3 0 0 0,-2 4 0 0 0,1-1 0 0 0,-4 0 0 0 0,3-3 0 0 0,0 2 0 0 0,-3 3 0 0 0,5-4 0 0 0,-4 2 0 0 0,0-1 0 0 0,3-3 0 0 0,-5 8 0 0 0,7-6 0 0 0,-4 4 0 0 0,1-4 0 0 0,-2 4 0 0 0,-2-4 0 0 0,4 6 0 0 0,-5-3 0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4.261"/>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0 16383 150000 60001,'5'5'0'0'0,"4"-3"0"0"0,-5 5 0 0 0,2 2 0 0 0,1 0 0 0 0,4 2 0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4.518"/>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0 16383 150000 60001,'7'5'0'0'0,"0"2"0"0"0,-5-2 0 0 0,6 4 0 0 0,-3-1 0 0 0,0 1 0 0 0,0 2 0 0 0,3-1 0 0 0,-2 1 0 0 0,4-1 0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4.776"/>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0 16383 150000 60001,'10'7'0'0'0,"-2"-1"0"0"0,-2 0 0 0 0,-1 0 0 0 0,2-3 0 0 0,-3 3 0 0 0,2 0 0 0 0,3 0 0 0 0,0 2 0 0 0,2 2 0 0 0,-1 0 0 0 0,1 1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3:05.750"/>
    </inkml:context>
    <inkml:brush xml:id="br0">
      <inkml:brushProperty name="width" value="0.08571" units="cm"/>
      <inkml:brushProperty name="height" value="0.08571" units="cm"/>
      <inkml:brushProperty name="color" value="#00A0D7"/>
    </inkml:brush>
  </inkml:definitions>
  <inkml:trace contextRef="#ctx0" brushRef="#br0">804 135 12287,'0'-30'0,"-2"1"0,-2 10 0,-3-1 0,1 1 0,6 8 0,0 4 0,2 14 0,4 6 0,-1 4 0,6 5 0,0 4 0,-1 7 0,-3-3 0,4 3 0,-2 0 0,-5-3 0,5 1 0,-3-7 0,1 4 0,1 2 0,-5-10 0,3 4 0,-4 0 0,-2 0 0,0 4 0,0 3 0</inkml:trace>
  <inkml:trace contextRef="#ctx0" brushRef="#br0" timeOffset="320">60 684 12287,'-13'0'0,"-1"0"0,1 0 0,3 0 0,1 0 0,26 0 0,7 0 0,4 0 0,12 0 0,-3 0 0,8 0 0,6 0 0,3-7 0,9 1 0,5-1 0,1-1 0,12 3 0,8-6 0,3 1 0,-1-1 0,-2 4 0,5-6 0,-3 0 0,3 2 0,-11-4 0,-3 6 0,-3 0 0,-10 1 0,-4 1 0,-8 7 0,-7 0 0,-9 0 0,-13 0 0,0 0 0,-4 0 0,-3 0 0,-5 0 0,-1 0 0,-11 9 0,-2 4 0,-18 4 0,-12 3 0</inkml:trace>
  <inkml:trace contextRef="#ctx0" brushRef="#br0" timeOffset="628">314 998 12287,'7'19'0,"2"1"0,2-1 0,-5 3 0,5 2 0,0 4 0,0 3 0,-7-5 0,5 5 0,-3-1 0,1 0 0,-1 1 0,-6 2 0,0-5 0,0 0 0,0-13 0,0 5 0,0-2 0,0-1 0,0-6 0,0-2 0,9-9 0,2 0 0</inkml:trace>
  <inkml:trace contextRef="#ctx0" brushRef="#br0" timeOffset="829">824 1056 12287,'0'20'0,"0"0"0,0-1 0,0 1 0,0 2 0,0 1 0,-2 6 0,-5 1 0,5-4 0,-4 5 0,3-3 0,3-4 0,0-2 0,3-2 0,1-1 0,2 1 0,7-7 0,-4-2 0,2-3 0,-7-1 0,14 2 0,-7 2 0</inkml:trace>
  <inkml:trace contextRef="#ctx0" brushRef="#br0" timeOffset="1031">648 1252 12287,'13'0'0,"0"0"0,2 0 0,5 0 0,3 0 0,6 0 0,1 0 0,-4-2 0,7-2 0,2-3 0,2 3 0,2-5 0,-2 1 0,-2-1 0,-2 0 0,-7 3 0,6 6 0,-8-9 0,5-2 0</inkml:trace>
  <inkml:trace contextRef="#ctx0" brushRef="#br0" timeOffset="1431">1236 1390 12287,'8'10'0,"3"-1"0,9-9 0,-1 0 0,1 0 0,0 0 0,-1-2 0,1-5 0,2-3 0,1-10 0,4-2 0,-3-4 0,-9 4 0,-2-4 0,0 4 0,-2 3 0,-2-1 0,-9 1 0,0-1 0,0 0 0,-3 1 0,-3-1 0,-7 1 0,-5 8 0,-1 4 0,-1 5 0,1 2 0,-3 0 0,-4 2 0,-7 5 0,5 4 0,4 8 0,6 3 0,5 4 0,0-2 0,-4 7 0,1-1 0,3 0 0,9-3 0,-2 3 0,1 1 0,-1-1 0,3-4 0,-3 5 0,6-3 0,6-4 0,-1-2 0,8-5 0,2-2 0,3-2 0,3-6 0,3 4 0,2-2 0,-2-5 0,5-2 0,-1-4 0,2-2 0,5-3 0,2-8 0,3 2 0,-1-13 0,0-5 0</inkml:trace>
  <inkml:trace contextRef="#ctx0" brushRef="#br0" timeOffset="1654">1549 1096 12287,'13'0'0,"0"0"0,2 0 0,3 0 0,2 0 0,-1 0 0,9 0 0,3 0 0</inkml:trace>
  <inkml:trace contextRef="#ctx0" brushRef="#br0" timeOffset="2653">1921 958 12287,'0'-11'0,"0"3"0,0 10 0,0 4 0,0 8 0,0 3 0,-6 5 0,-1 2 0,3 4 0,2 2 0,2-3 0,0 3 0,0-2 0,0-4 0,0 5 0,0-1 0,0 2 0,0-12 0,0 2 0,9-14 0,1 3 0</inkml:trace>
  <inkml:trace contextRef="#ctx0" brushRef="#br0" timeOffset="2822">2059 1174 12287,'-11'0'0,"2"9"0,9-5 0,2 7 0,5-2 0,4 6 0,8-4 0</inkml:trace>
  <inkml:trace contextRef="#ctx0" brushRef="#br0" timeOffset="3139">2196 880 12287,'-11'-9'0,"2"7"0,11-7 0,5 12 0,6 1 0,4 2 0,3 1 0,0-5 0,-1 3 0,1 1 0,-1 1 0,1-5 0,0 2 0,-1 3 0,1 1 0,-1-1 0,-1-3 0,-5 9 0,2-6 0,-8 6 0,-3 0 0,-8 7 0,-5-1 0,-2 1 0,-2 2 0,-4 1 0,1 4 0,3-3 0,2 0 0,-4-1 0,2 4 0,-2-3 0,6-3 0,3-1 0,3 0 0,3-1 0,0-6 0,0 0 0,9-8 0,2 3 0</inkml:trace>
  <inkml:trace contextRef="#ctx0" brushRef="#br0" timeOffset="4202">1823 586 12287,'-8'-11'0,"3"0"0,-8 5 0,9 4 0,-5-9 0,7 6 0,-4-1 0,3-1 0,-5 5 0,8-5 0,0 5 0,2-6 0,4 8 0,-1 0 0,8 0 0,2 0 0,5 6 0,4 1 0,2-3 0,-2-2 0,0-2 0,0 0 0,4 2 0,2 5 0,-6-5 0,5 5 0,-3-5 0,0-2 0,9 0 0,-5 0 0,3 0 0,0 0 0,-9-2 0,2-3 0,-2-1 0,2 1 0,-4 3 0,4 2 0,-5-2 0,-1-5 0,-7 5 0,0-4 0,2 4 0,-6 2 0,0 0 0,-9 0 0,0 0 0,-9 0 0,7 0 0,-7 0 0,9 0 0,0 0 0,-8 0 0,5 0 0,-5 0 0,8 0 0,0 0 0,-9-9 0,-2-2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5.039"/>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0 16383 150000 60001,'11'5'0'0'0,"0"1"0"0"0,-2 4 0 0 0,-1 1 0 0 0,-1-1 0 0 0,0-2 0 0 0,3-1 0 0 0,-2 0 0 0 0,-1-1 0 0 0,0 2 0 0 0,4-3 0 0 0,0 1 0 0 0,-1-1 0 0 0,1 4 0 0 0,-1-2 0 0 0,-4 0 0 0 0,-1 3 0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5.302"/>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1 16383 150000 60001,'11'5'0'0'0,"-4"4"0"0"0,-1-5 0 0 0,-2 2 0 0 0,5-3 0 0 0,-3 1 0 0 0,1 0 0 0 0,0-1 0 0 0,-4 2 0 0 0,4-1 0 0 0,2 3 0 0 0,-3-2 0 0 0,-1-1 0 0 0,0 1 0 0 0,2-3 0 0 0,-3 5 0 0 0,4 0 0 0 0,-2 4 0 0 0</inkml:trace>
  <inkml:trace contextRef="#ctx0" brushRef="#br0" timeOffset="243">255 224 16383 150000 60001,'5'10'0'0'0,"-3"0"0"0"0,5-3 0 0 0,-3-1 0 0 0,3-3 0 0 0,0 2 0 0 0,3 3 0 0 0,1-1 0 0 0,-4-3 0 0 0,0 2 0 0 0,2-2 0 0 0,-4 1 0 0 0,3-1 0 0 0,-1 2 0 0 0,3 4 0 0 0</inkml:trace>
  <inkml:trace contextRef="#ctx0" brushRef="#br0" timeOffset="500">425 415 16383 150000 60001,'5'9'0'0'0,"1"-1"0"0"0,-1-1 0 0 0,5 1 0 0 0,-3 2 0 0 0,2 1 0 0 0,2-1 0 0 0</inkml:trace>
  <inkml:trace contextRef="#ctx0" brushRef="#br0" timeOffset="768">244 468 16383 150000 60001,'5'-6'0'0'0,"2"2"0"0"0,3 7 0 0 0,0 1 0 0 0,1 1 0 0 0,1 1 0 0 0,2 0 0 0 0,-2-2 0 0 0,2 3 0 0 0,2-4 0 0 0,1 4 0 0 0,1 0 0 0 0,-1-1 0 0 0,-3 4 0 0 0,3-4 0 0 0,-1 1 0 0 0,1 0 0 0 0,-6-4 0 0 0,2 3 0 0 0,0-1 0 0 0,-4 2 0 0 0,-2-4 0 0 0,-5 1 0 0 0,2-4 0 0 0,-8 0 0 0 0,3-1 0 0 0,-3-3 0 0 0,-1-3 0 0 0,4 1 0 0 0,-3-1 0 0 0,3-1 0 0 0,1-1 0 0 0,-4 0 0 0 0,1 0 0 0 0,0-3 0 0 0,2 0 0 0 0,-2-1 0 0 0,-1 0 0 0 0,1-2 0 0 0,-2-2 0 0 0,4 4 0 0 0,-3-1 0 0 0,3 2 0 0 0,1 2 0 0 0,0-1 0 0-1,-4 1 0 0 1,1-1 0 0 0,1 0 0 0 0,0 1 0 0 0,2-1 0 0 1,0 1 0 0-1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7.260"/>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11 16383 150000 60001,'1'-6'0'0'0,"3"3"0"0"0,2 2 0 0 0,4 1 0 0 0,1 0 0 0 0,0 0 0 0 0,-1 4 0 0 0,1 2 0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7.512"/>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75 16383 150000 60001,'11'1'0'0'0,"4"2"0"0"0,-7-1 0 0 0,2 1 0 0 0,0-2 0 0 0,-1-1 0 0 0,2 0 0 0 0,0 0 0 0 0,-1 1 0 0 0,1 2 0 0 0,-1 0 0 0 0,1 0 0 0 0,1-2 0 0 0,2-1 0 0 0,4 0 0 0 0,-3 0 0 0 0,-1 0 0 0 0,-2 0 0 0 0,3 0 0 0 0,2 0 0 0 0</inkml:trace>
  <inkml:trace contextRef="#ctx0" brushRef="#br0" timeOffset="284">415 85 16383 150000 60001,'10'0'0'0'0,"1"0"0"0"0,0 0 0 0 0,-1 0 0 0 0,1 0 0 0 0,-1 0 0 0 0,1 0 0 0 0,0 0 0 0 0,-1 1 0 0 0,1 3 0 0 0,0-3 0 0 0,-1 3 0 0 0,1-3 0 0 0,-1-1 0 0 0</inkml:trace>
  <inkml:trace contextRef="#ctx0" brushRef="#br0" timeOffset="548">776 85 16383 150000 60001,'10'1'0'0'0,"1"3"0"0"0,0-3 0 0 0,-1 3 0 0 0,1-3 0 0 0,0-1 0 0 0,-1 0 0 0 0,1 0 0 0 0,-1 0 0 0 0,-3 0 0 0 0,1 0 0 0 0,0 0 0 0 0,1 0 0 0 0,2 0 0 0 0,0 0 0 0 0</inkml:trace>
  <inkml:trace contextRef="#ctx0" brushRef="#br0" timeOffset="803">1084 85 16383 150000 60001,'10'0'0'0'0,"1"0"0"0"0,0 1 0 0 0,-1 2 0 0-1,1 0 0 0 1,0 0 0 0 0,-1-2 0 0 0,1-1 0 0 0,-1 0 0 0 1,1 0 0 0-1,0 0 0 0 0,-4 0 0 0 0,0 0 0 0 0,1 0 0 0 0,1 0 0 0 0,2 5 0 0 0,0 0 0 0 0</inkml:trace>
  <inkml:trace contextRef="#ctx0" brushRef="#br0" timeOffset="1055">1371 96 16383 150000 60001,'10'0'0'0'0,"-3"0"0"0"0,0 0 0 0 0,2 0 0 0 0,-3 0 0 0 0,1 0 0 0 0,0 0 0 0 0,3 0 0 0 0,1 0 0 0 0,-4 0 0 0 0,0 0 0 0 0,1 0 0 0 0,-2 0 0 0 0,1 0 0 0 0,0 5 0 0 0,4 0 0 0 0</inkml:trace>
  <inkml:trace contextRef="#ctx0" brushRef="#br0" timeOffset="1316">1339 0 16383 150000 60001,'1'6'0'0'0,"2"-2"0"0"0,3-2 0 0 0,5 0 0 0 0,0 2 0 0 0,-4 0 0 0 0,0-3 0 0 0,1 1 0 0 0,1 2 0 0 0,2 0 0 0 0,0-1 0 0 0,-1 0 0 0 0,1 0 0 0 0,0 1 0 0 0,-1 0 0 0 0,1-1 0 0 0,-1 2 0 0 0,1-4 0 0 0,0 4 0 0 0,-1 0 0 0 0,1-4 0 0 0,-2 4 0 0 0,-2-1 0 0 0,-1-2 0 0 0,-2 1 0 0 0,-3-2 0 0 0,3-1 0 0 0,-7 1 0 0 0,-2 2 0 0 0,0 0 0 0 0,2 1 0 0 0,-6 1 0 0 0,3 0 0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0.891"/>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0 107 16383 150000 60001,'11'-4'0'0'0,"-1"1"0"0"0,2-2 0 0 0,1 2 0 0 0,1-3 0 0 0,-1 0 0 0 0,3-4 0 0 0,-2 4 0 0 0,0-1 0 0 0,1 0 0 0 0,-3 4 0 0 0,2-3 0 0 0,-2 0 0 0 0,-1 0 0 0 0,-4 2 0 0 0,0-1 0 0 0,1 0 0 0 0,-3 0 0 0 0,-2 2 0 0 0,-2 1 0 0 0,-1-2 0 0 0,0 4 0 0 0,0 0 0 0 0,-4 0 0 0 0,3 0 0 0 0,-4 0 0 0 0,5 0 0 0 0,0 1 0 0 0,0 2 0 0 0,0-1 0 0 0,0 2 0 0 0,0-4 0 0 0,0 0 0 0 0,-5 0 0 0 0,-1 2 0 0 0,-4 0 0 0 0,-1 1 0 0 0,4 2 0 0 0,0-3 0 0 0,-1 2 0 0 0,-1 1 0 0 0,1-3 0 0 0,1 2 0 0 0,-1-2 0 0 0,3-1 0 0 0,-4 4 0 0 0,3 1 0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1.525"/>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0 117 16383 150000 60001,'5'-7'0'0'0,"2"0"0"0"0,-1 3 0 0 0,1-2 0 0 0,1 0 0 0 0,1 0 0 0 0,2 1 0 0 0,1-4 0 0 0,1 2 0 0 0,1-1 0 0 0,4 0 0 0 0,-3-1 0 0 0,2 2 0 0 0,1-1 0 0 0,3-1 0 0 0,0-2 0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1.810"/>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85 16383 150000 60001,'14'-10'0'0'0,"0"-1"0"0"0,4 4 0 0 0,-3 0 0 0 0,2-1 0 0 0,-3 2 0 0 0,4-1 0 0 0,0-2 0 0 0,7 0 0 0 0,2-2 0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2.085"/>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75 16383 150000 60001,'12'-5'0'0'0,"2"-2"0"0"0,-1-2 0 0 0,5-2 0 0 0,1 0 0 0 0,6-4 0 0 0,2-1 0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2.487"/>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1 500 16383 150000 60001,'14'-7'0'0'0,"0"0"0"0"0,5 0 0 0 0,-1-4 0 0 0,7-4 0 0 0,2-2 0 0 0</inkml:trace>
  <inkml:trace contextRef="#ctx0" brushRef="#br0" timeOffset="275">351 320 16383 150000 60001,'5'-6'0'0'0,"6"-4"0"0"0,5 4 0 0 0</inkml:trace>
  <inkml:trace contextRef="#ctx0" brushRef="#br0" timeOffset="276">606 182 16383 150000 60001,'5'-8'0'0'0,"2"1"0"0"0,2-1 0 0 0,6-1 0 0 0,-1-2 0 0 0,5-4 0 0 0,-3-2 0 0 0</inkml:trace>
  <inkml:trace contextRef="#ctx0" brushRef="#br0" timeOffset="560">574 33 16383 150000 60001,'11'0'0'0'0,"0"0"0"0"0,0-1 0 0 0,2-2 0 0 0,2 0 0 0 0,3-1 0 0 0,-1 3 0 0 0,1-1 0 0 0,-1-2 0 0 0,-2 1 0 0 0,1 1 0 0 0,-1 0 0 0 0,-2-1 0 0 0,-1-1 0 0 0,-1 4 0 0 0,-1 0 0 0 0,-4 0 0 0 0,-1 0 0 0 0,-6 0 0 0 0,-3 1 0 0 0,-3 3 0 0 0,1 5 0 0 0,-1 6 0 0 0,-1 2 0 0 0,-1 2 0 0 0,-2 2 0 0 0,-1 3 0 0 0,-1 2 0 0 0,-1 1 0 0 0,0-2 0 0 0,4 1 0 0 0,2-2 0 0 0,1-2 0 0 0,-1-2 0 0 0,3-3 0 0 0,2-6 0 0 0,1 0 0 0 0,12-6 0 0 0,2 0 0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8:30.609"/>
    </inkml:context>
    <inkml:brush xml:id="br0">
      <inkml:brushProperty name="width" value="0.04286" units="cm"/>
      <inkml:brushProperty name="height" value="0.04286" units="cm"/>
    </inkml:brush>
  </inkml:definitions>
  <inkml:trace contextRef="#ctx0" brushRef="#br0">122 45 12287,'-5'-6'0,"2"1"0,-3 3 0,1-1 0,-2 0 0,3-4 0,0 5 0,0-2 0,3 1 0,-3 0 0,3 1 0,1-2 0,1 4 0,3 0 0,2 0 0,5 0 0,0 0 0,0 0 0,0 0 0,0 0 0,0 0 0,0 0 0,0 0 0,0 0 0,-4 0 0,1 0 0,0 0 0,-1 0 0,0 0 0,1 0 0,-1 0 0,0 0 0,-5 0 0,2 0 0,-8 0 0,-2 0 0,-5 0 0,0 0 0,0 0 0,0 3 0,0 1 0,0-2 0,0 0 0,0-2 0,0 0 0,0 0 0,0 0 0,3 0 0,1 0 0,-1 0 0,-2 0 0,-1 3 0,0 1 0,0-2 0,0 0 0,0-2 0,1 1 0,1 1 0,2 2 0,4 0 0,-2-4 0,5 1 0,0 3 0,4-2 0,1 4 0,1-1 0,-2 2 0,2-2 0,0 0 0,0 0 0,-2 0 0,3-1 0,2 3 0,-1-1 0,1 0 0,-2 0 0,2 1 0,-3-5 0,1 3 0,2 0 0,1 0 0,1 3 0,0 0 0,-1-5 0,-2 4 0,0-3 0,0-1 0,-3-1 0,0 1 0,0 0 0,0 2 0,2-1 0,-2-3 0,-5 4 0,0-5 0,-1 5 0,-3 2 0,-2 3 0,-5 1 0,0 0 0,2 0 0,-2 2 0,-5 1 0,5-1 0,0 1 0,0-1 0,-2-2 0,1 0 0,-3 1 0,3 1 0,1 2 0,3 0 0,1-5 0,0-2 0,0 0 0,-2-1 0,7-1 0,-3-1 0,7-5 0,1 0 0,0 0 0,4 0 0,1 4 0,3 1 0,0 1 0,0-4 0,0 2 0,0-2 0,0 2 0,0-3 0,1 3 0,2-3 0,0-1 0,6 0 0,-3 0 0,0 0 0,-2 0 0,1 0 0,-1 0 0,-2 0 0,-1 0 0,-1 0 0,0 0 0,0 0 0,-3-4 0,-1 1 0,1 4 0,3 5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3:03.870"/>
    </inkml:context>
    <inkml:brush xml:id="br0">
      <inkml:brushProperty name="width" value="0.08571" units="cm"/>
      <inkml:brushProperty name="height" value="0.08571" units="cm"/>
      <inkml:brushProperty name="color" value="#00A0D7"/>
    </inkml:brush>
  </inkml:definitions>
  <inkml:trace contextRef="#ctx0" brushRef="#br0">510 40 12287,'-20'6'0,"1"3"0,-1 2 0,1-5 0,-1 10 0,0 5 0,-6 1 0,-2 13 0,-3 6 0,5-2 0,-4 9 0,1-2 0,6 0 0,1 0 0,2-7 0,3-2 0,4-5 0,4-3 0,9-10 0,0 1 0,0-9 0,0-2 0,9-16 0,4 0 0,4 1 0,5 6 0,4 0 0,-9 0 0,7 0 0,0 0 0,-2 0 0,0 0 0,-2 0 0,1 0 0,5 0 0,-2-7 0,9 1 0,0-1 0,6 7 0</inkml:trace>
  <inkml:trace contextRef="#ctx0" brushRef="#br0" timeOffset="504">0 79 12287,'11'9'0,"0"-7"0,-4 4 0,6-4 0,-2-2 0,2 0 0,2 0 0,2 0 0,3 0 0,0-2 0,-1-4 0,1 1 0,-1-6 0,3 3 0,4 3 0,-4-3 0,4 1 0,-4 1 0,-2-3 0,-1 7 0,1-7 0,-1 0 0,1 7 0,0-4 0,-1 3 0,1 3 0,-1 0 0,-6 0 0,0 0 0,1 9 0,5 2 0</inkml:trace>
  <inkml:trace contextRef="#ctx0" brushRef="#br0" timeOffset="950">824 451 12287,'19'0'0,"-6"2"0,0 5 0,-2-3 0,2 9 0,-6 3 0,-7 1 0,-5 3 0,-3-1 0,-3 1 0,-2-1 0,-7 1 0,1 0 0,5-3 0,4-2 0,-1-4 0,0-2 0,6 0 0,-1-3 0,4 5 0,4 0 0,4-5 0,7-1 0,5 1 0,2-4 0,-1 5 0,1-5 0,-1-2 0,10 0 0,3 0 0,5-9 0,3-1 0</inkml:trace>
  <inkml:trace contextRef="#ctx0" brushRef="#br0" timeOffset="1179">1490 255 12287,'13'0'0,"0"0"0,2 0 0,3 0 0,-3 0 0,2 0 0,5 0 0,0 0 0,2 0 0,0 0 0,4 0 0,3 0 0,-7 0 0,2 0 0,4 0 0,1 0 0</inkml:trace>
  <inkml:trace contextRef="#ctx0" brushRef="#br0" timeOffset="1334">1549 451 12287,'11'11'0,"6"-4"0,7-5 0,11 0 0,0 2 0,8 3 0,7 8 0,9-4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8:53.219"/>
    </inkml:context>
    <inkml:brush xml:id="br0">
      <inkml:brushProperty name="width" value="0.04286" units="cm"/>
      <inkml:brushProperty name="height" value="0.04286" units="cm"/>
    </inkml:brush>
  </inkml:definitions>
  <inkml:trace contextRef="#ctx0" brushRef="#br0">93 0 12287,'0'7'0,"2"-2"0,1-5 0,5 0 0,5 0 0,2 0 0,1 0 0,-2 0 0,5 0 0,2 0 0,1 0 0,0 0 0,0 0 0,0 0 0,-4 0 0,1 0 0,-1 1 0,-1 2 0,-1-1 0,-5 1 0,0-1 0,0-2 0,-5 1 0,-2 2 0,-3-1 0,-6 3 0,-2-5 0,-3 0 0,-1 0 0,0 0 0,0 0 0,-1 0 0,-3 0 0,2 0 0,-4 0 0,-1 0 0,1 0 0,3 0 0,-4 0 0,1 0 0,0 0 0,4 1 0,-3 1 0,1 2 0,0-2 0,-1 3 0,3-1 0,-2 0 0,2 1 0,0-4 0,3 4 0,2-2 0,1 1 0,4 1 0,-1-1 0,3-2 0,1 5 0,5-3 0,1 3 0,2 1 0,-1-2 0,0 4 0,4-3 0,0 3 0,0 1 0,0 0 0,0 0 0,0 0 0,1 0 0,-1 1 0,0 1 0,0 0 0,0 1 0,0-6 0,-2 4 0,0-3 0,-2 0 0,0 0 0,1 2 0,0 1 0,-6-1 0,2 0 0,-3 0 0,-2 0 0,-2 0 0,-2 0 0,-1 0 0,-2 1 0,-6 2 0,-1 0 0,2 0 0,-3-1 0,0-1 0,0 2 0,0-1 0,-2-3 0,2 5 0,0-3 0,0-1 0,0 0 0,2 0 0,0 0 0,0 0 0,6-4 0,0-4 0,7 0 0,1 0 0,5-1 0,6 1 0,0-2 0,0-1 0,5 4 0,2 0 0,3-2 0,1 0 0,-1-2 0,-1 0 0,-1 0 0,5 0 0,-5 0 0,6 0 0,-1-2 0,0-1 0,-1 0 0,-1-3 0,0 1 0,0 3 0,-3-3 0,-2 1 0,-1 2 0,3-4 0,-1-1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8:59.333"/>
    </inkml:context>
    <inkml:brush xml:id="br0">
      <inkml:brushProperty name="width" value="0.04286" units="cm"/>
      <inkml:brushProperty name="height" value="0.04286" units="cm"/>
    </inkml:brush>
  </inkml:definitions>
  <inkml:trace contextRef="#ctx0" brushRef="#br0">0 133 12287,'0'11'0,"0"-3"0,0-1 0,0 2 0,0 1 0,0-3 0,0 0 0,0 2 0,0 1 0,1 1 0,2 0 0,0 0 0,2 0 0,-1 0 0,-2-4 0,6 1 0,-1-6 0,4 2 0,-1-8 0,-1-2 0,-3-1 0,-1-1 0,3 1 0,-2-4 0,0 0 0,4 0 0,-4 0 0</inkml:trace>
  <inkml:trace contextRef="#ctx0" brushRef="#br0" timeOffset="282">22 1 12287,'0'0'0</inkml:trace>
  <inkml:trace contextRef="#ctx0" brushRef="#br0" timeOffset="502">22 23 12287,'11'11'0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01.105"/>
    </inkml:context>
    <inkml:brush xml:id="br0">
      <inkml:brushProperty name="width" value="0.04286" units="cm"/>
      <inkml:brushProperty name="height" value="0.04286" units="cm"/>
    </inkml:brush>
  </inkml:definitions>
  <inkml:trace contextRef="#ctx0" brushRef="#br0">22 155 12287,'5'6'0,"-2"-1"0,4-5 0,-5 0 0,7-1 0,-5-3 0,4-2 0,-2-5 0</inkml:trace>
  <inkml:trace contextRef="#ctx0" brushRef="#br0" timeOffset="443">22 177 12287,'0'-11'0,"5"0"0,1 0 0</inkml:trace>
  <inkml:trace contextRef="#ctx0" brushRef="#br0" timeOffset="1185">0 133 12287,'0'-7'0,"0"-1"0,0 0 0,0 2 0,0-2 0,0 0 0,0-2 0,0-1 0,0 0 0,0 0 0,0 0 0,0 0 0</inkml:trace>
  <inkml:trace contextRef="#ctx0" brushRef="#br0" timeOffset="1444">0 155 12287,'0'-11'0,"0"4"0,0-1 0,0 0 0,0-2 0,0-1 0,0 0 0,0 0 0,0 0 0,0 0 0,0 0 0,0 0 0,0 3 0,0 1 0,5 0 0,1-4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04.090"/>
    </inkml:context>
    <inkml:brush xml:id="br0">
      <inkml:brushProperty name="width" value="0.04286" units="cm"/>
      <inkml:brushProperty name="height" value="0.04286" units="cm"/>
    </inkml:brush>
  </inkml:definitions>
  <inkml:trace contextRef="#ctx0" brushRef="#br0">0 33 12287,'0'11'0</inkml:trace>
  <inkml:trace contextRef="#ctx0" brushRef="#br0" timeOffset="296">11 22 12287,'0'-7'0,"0"0"0,1 4 0,3-1 0,-1 3 0,4 1 0,-5 0 0,4 0 0,-2 0 0,-3 0 0,4 0 0,-5 0 0,0 0 0,0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07.426"/>
    </inkml:context>
    <inkml:brush xml:id="br0">
      <inkml:brushProperty name="width" value="0.04286" units="cm"/>
      <inkml:brushProperty name="height" value="0.04286" units="cm"/>
    </inkml:brush>
  </inkml:definitions>
  <inkml:trace contextRef="#ctx0" brushRef="#br0">1 89 12287,'0'7'0,"0"1"0,0-1 0,0 4 0,0 0 0,0 0 0,0 0 0,0 0 0,0 0 0,0 0 0,0 0 0,1-1 0,2-1 0,0-2 0,2-5 0,-1 2 0,2-4 0,5-4 0,0-3 0,-4-3 0,1-1 0,0 0 0,2 0 0,1 0 0</inkml:trace>
  <inkml:trace contextRef="#ctx0" brushRef="#br0" timeOffset="359">1 1 12287,'11'0'0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06.130"/>
    </inkml:context>
    <inkml:brush xml:id="br0">
      <inkml:brushProperty name="width" value="0.04286" units="cm"/>
      <inkml:brushProperty name="height" value="0.04286" units="cm"/>
    </inkml:brush>
  </inkml:definitions>
  <inkml:trace contextRef="#ctx0" brushRef="#br0">12 77 12287,'0'8'0,"0"-1"0,0-3 0,0 3 0,0-3 0,0 3 0,0-3 0,0 3 0,0 2 0,0-3 0,0 1 0,0-4 0,0 7 0,0-9 0,0 5 0,0-2 0,0-3 0,0 5 0,0-2 0,0-3 0,0 5 0,0-2 0,0-3 0,0 4 0,0-5 0,0 1 0,0 3 0,0-3 0,0 4 0,1-5 0,3 0 0,2-5 0,5-1 0</inkml:trace>
  <inkml:trace contextRef="#ctx0" brushRef="#br0" timeOffset="290">1 0 12287,'0'0'0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13.461"/>
    </inkml:context>
    <inkml:brush xml:id="br0">
      <inkml:brushProperty name="width" value="0.04286" units="cm"/>
      <inkml:brushProperty name="height" value="0.04286" units="cm"/>
    </inkml:brush>
  </inkml:definitions>
  <inkml:trace contextRef="#ctx0" brushRef="#br0">1 111 12287,'6'6'0,"-1"0"0,-5-2 0,0-2 0,0 6 0,0 0 0,0-2 0,0 2 0,0 0 0,0-1 0,0 0 0,0 0 0,0 4 0,1-5 0,3-2 0,2-8 0,5-2 0</inkml:trace>
  <inkml:trace contextRef="#ctx0" brushRef="#br0" timeOffset="266">23 1 12287,'-6'0'0,"1"0"0,5 0 0,0 0 0,0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12.433"/>
    </inkml:context>
    <inkml:brush xml:id="br0">
      <inkml:brushProperty name="width" value="0.04286" units="cm"/>
      <inkml:brushProperty name="height" value="0.04286" units="cm"/>
    </inkml:brush>
  </inkml:definitions>
  <inkml:trace contextRef="#ctx0" brushRef="#br0">12 133 12287,'0'8'0,"0"-1"0,0 0 0,0 4 0,0 0 0,0 0 0,0 0 0,0 0 0,0 0 0,0 1 0,0-1 0,0-4 0,0 0 0,1 1 0,3-2 0,-2 0 0,6-2 0,-1-4 0,4 0 0,0-10 0,0-7 0</inkml:trace>
  <inkml:trace contextRef="#ctx0" brushRef="#br0" timeOffset="281">1 1 12287,'6'1'0,"-2"3"0,2-3 0,0 4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20.316"/>
    </inkml:context>
    <inkml:brush xml:id="br0">
      <inkml:brushProperty name="width" value="0.04286" units="cm"/>
      <inkml:brushProperty name="height" value="0.04286" units="cm"/>
    </inkml:brush>
  </inkml:definitions>
  <inkml:trace contextRef="#ctx0" brushRef="#br0">1 99 12287,'0'-6'0,"0"1"0,0 5 0,0 0 0,0 5 0,0-2 0,0 4 0,0 2 0,0 1 0,0 1 0,0 0 0,0-4 0,0 0 0,0 2 0,0 1 0,0 1 0,0-4 0,0 0 0,5-4 0,2 1 0,-1-3 0,2-1 0,0 0 0,2-5 0,1-2 0,0-3 0,0-6 0,0-1 0</inkml:trace>
  <inkml:trace contextRef="#ctx0" brushRef="#br0" timeOffset="398">1 0 12287,'0'0'0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32.073"/>
    </inkml:context>
    <inkml:brush xml:id="br0">
      <inkml:brushProperty name="width" value="0.04286" units="cm"/>
      <inkml:brushProperty name="height" value="0.04286" units="cm"/>
    </inkml:brush>
  </inkml:definitions>
  <inkml:trace contextRef="#ctx0" brushRef="#br0">133 67 12287,'11'-6'0,"0"1"0,0 1 0,2-1 0,0 0 0,3 0 0,1 3 0,-2-3 0,3 1 0,-4-3 0,1 3 0,-2 2 0,2 1 0,-7-3 0,3 0 0,-1 2 0,0 1 0,-3 1 0,1 0 0,-6 0 0,3 0 0,-5 0 0,-1 0 0,-3 0 0,-2 0 0,-5 0 0,4 0 0,-1 0 0,1 0 0,-4 0 0,4 0 0,0 1 0,3 2 0,-5-1 0,2 1 0,1-1 0,-2-2 0,0 0 0,-2 3 0,-1 1 0,0-2 0,0 3 0,0-1 0,0 0 0,0 1 0,-4-4 0,0 4 0,2-2 0,0 1 0,1 1 0,-1-3 0,-2 2 0,1-1 0,2 1 0,1 0 0,0-1 0,0 2 0,0-2 0,4 1 0,-1-4 0,6 0 0,-3 0 0,5 0 0,4 5 0,-1 2 0,5 3 0,-3 0 0,-1-2 0,1 0 0,4-1 0,-2 4 0,2 0 0,-2 0 0,3 0 0,-3 0 0,3 0 0,1 0 0,4 0 0,0 0 0,-2 0 0,-1 0 0,-1 0 0,2 1 0,0-1 0,2 0 0,0 0 0,-4-2 0,0 0 0,0-2 0,0 1 0,0 2 0,0-2 0,0-1 0,-4-3 0,1 2 0,-1 0 0,-1 1 0,0-5 0,-3 3 0,0 0 0,1-4 0,-4 5 0,-1-3 0,-2 2 0,0 1 0,-6 1 0,1 4 0,-5 1 0,-1 3 0,-2-1 0,2 3 0,-2 0 0,-1 0 0,2 3 0,-3 4 0,-2 3 0,-1 1 0,3-2 0,1 2 0,0-1 0,0-2 0,7-3 0,-1-4 0,2-3 0,3-3 0,0-1 0,2 0 0,3-5 0,-3-1 0,8-5 0,3 0 0,3 0 0,1 0 0,0 0 0,0 0 0,4 0 0,0 0 0,-1 0 0,2 0 0,-3-3 0,3-2 0,-1 0 0,4 0 0,-2-2 0,1 2 0,2 0 0,1 0 0,-3-4 0,1 3 0,-1 0 0,-1 2 0,3-1 0,-5 2 0,-2 0 0,-1 2 0,-1-3 0,0 1 0,-4-1 0,-3 4 0,-8 0 0,-3 5 0,-4 1 0</inkml:trace>
  <inkml:trace contextRef="#ctx0" brushRef="#br0" timeOffset="465">200 1115 12287,'-4'11'0,"0"0"0,1 0 0,3 0 0,0 0 0,0 0 0,0 0 0,0 1 0,0-1 0,0 0 0,0 0 0,0 0 0,0 0 0,0-4 0,0 0 0,1-4 0,2 1 0,5-3 0,-2-6 0,1-2 0,2-3 0,1-6 0,1-1 0</inkml:trace>
  <inkml:trace contextRef="#ctx0" brushRef="#br0" timeOffset="789">200 983 12287,'0'0'0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5T20:35:36.616"/>
    </inkml:context>
    <inkml:brush xml:id="br0">
      <inkml:brushProperty name="width" value="0.08571" units="cm"/>
      <inkml:brushProperty name="height" value="0.08571" units="cm"/>
      <inkml:brushProperty name="color" value="#E71224"/>
    </inkml:brush>
  </inkml:definitions>
  <inkml:trace contextRef="#ctx0" brushRef="#br0">94 0 12287,'0'9'0,"0"4"0,1-9 0,4 7 0,-2-8 0,6 2 0,-5-3 0,5-2 0,2 0 0,0 1 0,3 2 0,-1 3 0,0-1 0,1-5 0,-1 0 0,0 0 0,1 0 0,0 0 0,-2 0 0,2 0 0,-1 0 0,1 0 0,-1 0 0,-6 0 0,-1 0 0,-6 0 0,0 0 0,-6 0 0,4 0 0,-8 0 0,2-1 0,-6-3 0,1-2 0,4 2 0,0 4 0,-2 0 0,0 0 0,-3-5 0,1 0 0,-2 1 0,-3 3 0,3 1 0,-3-2 0,3-2 0,-3-1 0,3 0 0,-5 5 0,1 0 0,9 0 0,-4 0 0,3 0 0,3 0 0,-1 0 0,6 0 0,-3 0 0,7 0 0,4 0 0,-3 0 0,5 0 0,-3 0 0,-2 0 0,4 0 0,-6 0 0,2 0 0,2 0 0,-3-7 0,5-2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14:03.106"/>
    </inkml:context>
    <inkml:brush xml:id="br0">
      <inkml:brushProperty name="width" value="0.08571" units="cm"/>
      <inkml:brushProperty name="height" value="0.08571" units="cm"/>
      <inkml:brushProperty name="color" value="#00A0D7"/>
    </inkml:brush>
  </inkml:definitions>
  <inkml:trace contextRef="#ctx0" brushRef="#br0">99 197 12287,'-2'17'0,"-3"-2"0,-1 1 0,2 5 0,1 1 0,3 9 0,-2-1 0,-4 1 0,3 1 0,-3 8 0,4-1 0,2 0 0,0-9 0,0-3 0,0-3 0,0 2 0,6-11 0,3 2 0,2-6 0,4-6 0,9-14 0,4-11 0,3-10 0,-5-7 0,4-2 0,1-1 0,-1 1 0,-6 7 0,0 1 0,-6 3 0,-5 4 0,-9 2 0,3 2 0,-5 1 0,-2-1 0,-2 1 0,-5-1 0,-4 7 0,-8 2 0,-1 2 0,1 1 0,-1 3 0,0-1 0,1-3 0,-1 5 0,1-3 0,-1 3 0,7 2 0,0 2 0,-2 0 0,-3 0 0,5 8 0,0 3 0,-2 2 0,-3 0 0,5 0 0,2 7 0,1 0 0,-1-1 0,4 1 0,-4-1 0,2 3 0,5 4 0,2-4 0,2 4 0,0-4 0,0-2 0,0-1 0</inkml:trace>
  <inkml:trace contextRef="#ctx0" brushRef="#br0" timeOffset="170">569 687 12287,'11'0'0,"-2"0"0,-9 0 0</inkml:trace>
  <inkml:trace contextRef="#ctx0" brushRef="#br0" timeOffset="803">1157 334 12287,'11'-9'0,"0"-2"0,-4-8 0,-5-1 0,6 1 0,1-1 0,-7 0 0,5 1 0,-5-1 0,-2 1 0,-2 1 0,-2 3 0,-5 4 0,-2 2 0,-2-4 0,-7 7 0,1 1 0,-1 3 0,0 2 0,1 0 0,-3 2 0,-4 5 0,4 4 0,-4 6 0,4-2 0,3-1 0,6-1 0,2 6 0,0 1 0,0-1 0,7-6 0,-3 1 0,5 1 0,4 2 0,5 1 0,6-3 0,4-2 0,3-7 0,-1 5 0,3-2 0,4-5 0,-4 5 0,4 0 0,-2 0 0,2-1 0,-8 5 0,3-4 0,-1 0 0,-5-1 0,-2 8 0,3-3 0,-3 4 0,-9 3 0,2-1 0,-3 3 0,-3 4 0,-9-4 0,-4 4 0,-5-2 0,-1 2 0,-1-4 0,1 2 0,-1-7 0,0-3 0,1-10 0,-1 2 0,1-3 0,-1-3 0,7 0 0,0 0 0,-2-3 0,-3-3 0,5-5 0,2-9 0,3 1 0,3-1 0,3-6 0,2-2 0,0-1 0,0 1 0,0 0 0,0 4 0,0-2 0,0 2 0,9 0 0,4 0 0,4-4 0,3-3 0,6 7 0,2-2 0,1 4 0,-1 3 0,0-1 0,-4 3 0,2 1 0,-2 3 0,-2 9 0,6-13 0,3 6 0</inkml:trace>
  <inkml:trace contextRef="#ctx0" brushRef="#br0" timeOffset="1174">1569 158 12287,'0'13'0,"0"0"0,-2-2 0,-3 4 0,-3-2 0,-3 2 0,4-4 0,-4 2 0,0 2 0,1 3 0,-1 1 0,-5 1 0,3 0 0,-2-1 0,4-6 0,0 0 0,3 3 0,-5-6 0,6 4 0,0-8 0,7 7 0,3-6 0,3 6 0,-1-9 0,8 3 0,2-5 0,2-2 0,5 0 0,2 0 0,2 0 0,-2 0 0,0 0 0,0 0 0,2 0 0,-2 0 0,-2 0 0,-3 0 0,1 0 0,0 0 0,-1 0 0,1 0 0,-7 0 0,0 0 0,-9-9 0,5-2 0</inkml:trace>
  <inkml:trace contextRef="#ctx0" brushRef="#br0" timeOffset="1381">1647 177 12287,'11'20'0,"-4"-1"0,-5 1 0,-2 2 0,0 2 0,0 2 0,0 9 0,0-5 0,0 5 0,0 4 0,-7-4 0,-1 11 0,-1-5 0,0-2 0,0-4 0,5 0 0,-2 2 0,1-2 0,-6-9 0,0 2 0</inkml:trace>
  <inkml:trace contextRef="#ctx0" brushRef="#br0" timeOffset="1835">2098 1 12287,'-9'19'0,"5"3"0,-7 2 0,0 4 0,0 3 0,-4 4 0,-9 11 0,-2 6 0,2 4 0,2 3 0,3 0 0,-1 0 0,0 0 0,7-9 0,2-7 0,3-6 0,3-4 0,3-16 0,4 1 0,5-5 0,6-2 0,4-7 0,5 0 0,2-8 0,2-9 0,0-4 0,-6-3 0,0-2 0,-1-4 0,1 4 0,-3-4 0,-2 2 0,-1-2 0,-4 4 0,4-4 0,-8 4 0,-4 3 0,-2-1 0,-2 3 0,-4 4 0,1-3 0,-8 10 0,-2 2 0,-3 1 0,5 3 0,0 0 0,-2 0 0,-2 0 0,-3 3 0,0 1 0,-1 5 0,-5 2 0,8 2 0,-4 6 0,3 1 0,3-1 0,-7 1 0,-8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50:00.509"/>
    </inkml:context>
    <inkml:brush xml:id="br0">
      <inkml:brushProperty name="width" value="0.04286" units="cm"/>
      <inkml:brushProperty name="height" value="0.04286" units="cm"/>
    </inkml:brush>
  </inkml:definitions>
  <inkml:trace contextRef="#ctx0" brushRef="#br0">18 335 12287,'0'10'0,"1"-1"0,3 1 0,-3-3 0,2 2 0,-1 1 0,1 1 0,-2 1 0,2-1 0,-2 2 0,-1-1 0,4 1 0,-1 0 0,-1-1 0,-1-2 0,-1-3 0,0-1 0,0 2 0,4 0 0,-3-3 0,5 0 0,-3-5 0,-1-1 0,4-3 0,0-1 0,1-5 0,-1 1 0,2-1 0,-3 1 0,1-1 0,2 0 0,0-3 0,-1 2 0,-1-1 0,0 0 0,0-1 0,2 3 0,-2-3 0,-1 2 0,0 3 0,-3 0 0,1 2 0,0-1 0,1 1 0,-1 0 0,-1-2 0,-1 4 0,-1-1 0,0 2 0,0 2 0,0-4 0,0 10 0,0-4 0,0 3 0,0-4 0,1 1 0,1 2 0,2 4 0,2 4 0,-2 3 0,0 1 0,1 2 0,1 2 0,-3 3 0,0 4 0,2 1 0,-3 3 0,3 2 0,-1 3 0,-2 2 0,-1-2 0,-1-1 0,0 0 0,0 0 0,0-11 0,0-2 0,0-5 0,0-4 0,0-6 0,-1-1 0,-2-5 0,-3 0 0,-3 0 0,0 0 0,-1-1 0,1-3 0,-2 3 0,-1-3 0,-1 1 0,-2 0 0,2-1 0,-2 4 0,0-1 0,1-2 0,1 2 0,-2-2 0,1 2 0,2 1 0,2-1 0,0-1 0,1-1 0,3-1 0,3 0 0,6-3 0,4-5 0,5 0 0,0-2 0,1-1 0,1 0 0,-3-1 0,5-2 0,0 1 0,-1 1 0,3 3 0,-3-2 0,0 1 0,-2-1 0,0 3 0,0 0 0,-1 4 0,-2 2 0,0 2 0,-1-2 0,-3 5 0,-3 1 0,-2 0 0,-1 8 0,0-5 0,0 3 0,0-4 0,0 3 0,0-2 0,0-1 0,0 2 0</inkml:trace>
  <inkml:trace contextRef="#ctx0" brushRef="#br0" timeOffset="290">372 622 12287,'0'9'0,"0"1"0,0-1 0,3 4 0,0 1 0,-1 1 0,-1-3 0,-1 3 0,0 0 0,0 0 0,0-3 0,0 0 0,0-1 0,0-2 0,0-3 0,0-2 0,-4-13 0,-1-1 0</inkml:trace>
  <inkml:trace contextRef="#ctx0" brushRef="#br0" timeOffset="975">37 173 12287,'0'6'0,"-1"-1"0,-2 0 0,2-1 0,-2-1 0,2-2 0,1 2 0,0-6 0,0-3 0,0-3 0,3-3 0,1-2 0,1 0 0,-1 0 0,2 0 0,-2 3 0,1-3 0,-1-1 0,2 6 0,-2-3 0,2 0 0,-3 1 0,2 1 0,0 0 0,-1 5 0,-1 2 0,-2 2 0,3 1 0,-4 1 0,0 2 0,0-2 0,0 8 0,0-3 0,1-2 0,1 1 0,3-2 0,0 0 0,-2 3 0,2-1 0,1 0 0,-1 2 0,-2-1 0,4 0 0,0 1 0,-2 1 0,2-1 0,0 0 0,-2-2 0,1 2 0,-2 0 0,2-4 0,-2 3 0,3-4 0,-6 7 0,3-4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50:02.566"/>
    </inkml:context>
    <inkml:brush xml:id="br0">
      <inkml:brushProperty name="width" value="0.04286" units="cm"/>
      <inkml:brushProperty name="height" value="0.04286" units="cm"/>
    </inkml:brush>
  </inkml:definitions>
  <inkml:trace contextRef="#ctx0" brushRef="#br0">105 0 12287,'-7'4'0,"-2"4"0,-3 4 0,-1 3 0,-3 4 0,-8 0 0,0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50:08.967"/>
    </inkml:context>
    <inkml:brush xml:id="br0">
      <inkml:brushProperty name="width" value="0.04286" units="cm"/>
      <inkml:brushProperty name="height" value="0.04286" units="cm"/>
    </inkml:brush>
  </inkml:definitions>
  <inkml:trace contextRef="#ctx0" brushRef="#br0">19 29 12287,'-5'0'0,"1"0"0,0 0 0,2 0 0,-2-1 0,4-2 0,0 2 0,1-3 0,1 3 0,2-2 0,0 1 0,-1-1 0,-1 2 0,3 0 0,0-2 0,2 2 0,-2-3 0,5 4 0,-4 0 0,1 0 0,0 0 0,-2 0 0,2 0 0,-4 0 0,3 0 0,1 0 0,2 0 0,-2 3 0,-1 0 0,-4 1 0,1-1 0,-2 3 0,-1 3 0,0-2 0,0-1 0,0 1 0,0-1 0,0 0 0,-1 2 0,-2 0 0,1-2 0,-4 1 0,-2 0 0,4-1 0,0-1 0,1 0 0,-1 0 0,-2-1 0,2 1 0,-2-1 0,4 0 0,-2-1 0,0 0 0,3 0 0,-3-3 0,4 0 0,0 0 0,0-4 0,0 3 0,0-4 0,0 5 0,0 0 0,4 0 0,1 0 0,5 0 0,-4 1 0,0 2 0,2 0 0,-1 1 0,1-2 0,-2 1 0,0 0 0,4-3 0,-1 0 0,-2 4 0,-1-1 0,-3 0 0,4-3 0,-1 0 0,-1 0 0,4 0 0,-4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50:14.823"/>
    </inkml:context>
    <inkml:brush xml:id="br0">
      <inkml:brushProperty name="width" value="0.04286" units="cm"/>
      <inkml:brushProperty name="height" value="0.04286" units="cm"/>
    </inkml:brush>
  </inkml:definitions>
  <inkml:trace contextRef="#ctx0" brushRef="#br0">12 137 12287,'0'0'0</inkml:trace>
  <inkml:trace contextRef="#ctx0" brushRef="#br0" timeOffset="292">12 112 12287,'0'-7'0,"0"0"0,0 3 0,2 3 0,2-3 0,-3-3 0,5 0 0</inkml:trace>
  <inkml:trace contextRef="#ctx0" brushRef="#br0" timeOffset="539">25 161 12287,'0'13'0,"0"-1"0,0 1 0,0-1 0,0 0 0,0 1 0,4-5 0,0 0 0,0-5 0,-4 1 0,0-8 0,0 1 0,0-5 0,0-2 0,0-1 0,0-1 0,0 0 0,0-1 0,0 1 0,0-1 0,0 1 0,0 0 0,-4-1 0,0 1 0,1 0 0,2-1 0,1 1 0,-2-1 0,-2 1 0,3 0 0,-3-1 0,2 1 0,2 5 0,-5 1 0,-2 6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6:28.6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16207 7155,'54'0,"-9"0,6 0,7 0,2 0,3 0,1 0,2 0,-2 0,-12 0,0 0,1 0,3 0,0 0,-6 0,-1 0,3 0,-3 0,2 0,0 0,-3 0,3 0,-3 0,-2 0,2 0,-2 0,7 0,-4 0,10 0,-25 0,1 0,30 0,-24 0,-2 0,-27 0,-4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6:29.5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16864 8748,'35'0,"-1"0,0 0,1 0,24 0,2 0,-15 0,3 0,7 0,6 0,-6 0,-8 0,-1 0,18 0,-3 0,-26 0,-2 0,7 0,-3 0,10 0,-6 0,-26 0,-8 0,-2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6:31.2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22152 8817,'60'0,"-6"0,-18 0,0 0,10 0,6 0,5 0,-8 0,0 0,-2 0,2 0,4 1,5-1,-5-1,-5-1,1-1,-4 1,6-1,1 0,-4 0,12 0,0-1,-4-1,2-1,-2 1,3 1,1 1,0-1,5 0,-4 0,-17 0,-2 0,4 0,8 1,7 0,-1 0,-5 0,-11-1,-3 0,4 0,7 1,4 0,2 0,-3 0,2-1,-2 0,-1 1,4 0,-1 1,-1 0,-6 0,-2 1,-2-1,4 2,-1 0,-4 0,2 0,-2 0,6 0,0 0,-4 0,4 0,-3 0,10 0,-4 0,-4 0,2 0,-7 0,3 0,-4 0,0 0,-2 0,9 0,1 0,-5 0,-1 0,-6 0,-1 0,1 0,-1 0,-2 0,-3 0,1 0,6 0,-19 0,-2 0,-8 0,-9 0,0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6:32.2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23895 7328,'-3'30,"1"32,2-18,0 7,0 3,0-17,0 1,0 4,0 4,0-3,0 0,0-1,0 15,0-2,0-2,0 1,0 1,0 0,0 6,0 0,0-6,0-18,0-1,0 1,6 14,0-17,5 12,-3-15,6 6,-3-10,3-3,-5-15,-6-11,0-5</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6:34.1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23389 11158,'45'3,"-8"-1,-4-8,-5-3,-4-2,-2-2,-5 2,-6-11,6 3,0-17,10-7,-3-8,-3 7,-1-2,-8 13,-1-3,9-25,0-2,-8 25,-2 0,2-15,0 0,-1 11,-2 0,-3-7,0-2,5-4,0 0,-5-3,1-1,-1 15,2-1,-2 1,0-9,0 0,1-2,1 3,-3 13,0 3,0-27,-2 28,-2 1,-1-27,0 12,-10-10,1 33,-7-14,-1 17,5 5,-6 0,5 5,-14-1,11 4,-21-1,18 4,-11 3,12 1,-1 3,5 10,-7 11,5 8,-3 2,0 3,-6 16,-3 2,-2 6,6-1,0 0,-1 0,-1 3,5-6,1 4,1-5,0-2,2 0,2-6,1 2,1-3,-1 3,1-1,2 3,0 0,0-7,1 1,1 2,1 0,1 5,0-2,2-11,1 0,1 17,1-2,-2 9,4-20,0-2,0 10,7-9,2-1,1 2,10 5,5-1,3-11,5 6,2 0,4-5,-9-9,0-1,8 0,-8-11,2-2,15 6,9-3,-15-10,-8-1,14-9,4-27,-25 15,2-4,12-20,6-10,-3 0,-9 12,-3 1,6-7,-1 3,6-6,3-4,1-1,-3 2,-3 3,-4 3,-3 1,0 2,-2 0,2 0,9-9,2-1,-3 2,-5 5,0-6,1 1</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6:35.9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23355 8311,'10'33,"1"-7,11-26,-7 0,10 0,-5 0,-6 0,4 0,-8 0,2 0,-2 0,12 0,-10 0,21 0,-14 0,14 0,0 0,-3 0,7 0,-14 0,14 0,-17 0,10 0,-16 0,3 0,-7-2,1-8,-4 0,3-10,-4 2,5-18,-3 7,4-6,0-2,-1-2,3-11,1-3,0-5,1-1,0 1,0 0,0 2,-1-2,-8 22,0 1,3-7,-2 0,-2 2,-3 4,1-4,-4-1,0 10,-3 8,-5-3,-7 4,-6-6,-3 7,-10-6,10 19,-17-2,11 10,1 0,-3 0,16 3,-7 3,10 5,-9 11,-15 18,8-6,-3 2,3-2,0 1,-5 8,0 2,5-2,1-1,6-7,1 1,-6 14,2 0,9-10,3-1,-1-5,2 0,0 7,4-3,3 3,-3 11,8-16,0 0,0-3,0 2,5-1,2 1,0 4,5 0,14 8,6-3,-4-16,4-1,10 7,6 4,0-6,4-5,2-2,-6 0,3 2,-7-5,-10-11,-5-2,16 11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7:58:43.374"/>
    </inkml:context>
    <inkml:brush xml:id="br0">
      <inkml:brushProperty name="width" value="0.08571" units="cm"/>
      <inkml:brushProperty name="height" value="0.08571" units="cm"/>
    </inkml:brush>
  </inkml:definitions>
  <inkml:trace contextRef="#ctx0" brushRef="#br0">0 46 12287,'6'-12'0,"0"0"0,8 0 0,-12 2 0,6 10 0,-8 12 0,0 6 0,0 6 0,0 4 0,0 8 0,0 3 0,0 3 0,-2-2 0,-2 6 0,-2 0 0,2 0 0,0 2 0,0 7 0,-2-1 0,2 0 0,2-6 0,2-4 0,0-4 0,0-6 0,0-10 0,0 0 0,0-3 0,0-13 0,0-8 0,0-8 0,2-13 0,2-3 0,2-6 0,8-6 0,-1-6 0,3-4 0,2 0 0,-4 0 0,0 8 0,2-1 0,-2 5 0,0 2 0,4-2 0,0 4 0,0 6 0,-4 4 0,2 2 0,4 0 0,-4 8 0,-4 4 0,-8 6 0,4 4 0,0 2 0,-6 8 0,4-2 0,-4 4 0,-2 2 0,0 0 0,0 0 0,0 0 0,0 0 0,0 0 0,0 0 0,0 0 0,0 0 0,0 0 0,0 1 0,0-1 0,0 0 0,0 0 0,0 0 0,0 0 0,0 0 0,0 0 0,0 0 0,0-6 0,2 0 0,4 0 0,6-2 0,4-2 0,4-10 0,5-4 0,5-6 0,20-12 0,6-4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6:55.5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4924 6749,'47'0,"0"0,-2 0,1 0,2 0,2 0,4 0,3 0,-15 0,2 0,6 0,1-2,5 0,4-1,2 0,-2-1,3 0,-1-1,1 1,2-1,4 0,-15 1,4 0,1 0,2 0,0 0,0 0,-2 0,-1 0,2-1,0 1,-2-1,0 1,0-1,1 1,0 1,3-1,1 0,0 1,1 0,-1 0,-1 0,0 1,-4-1,0 1,-1 0,0 0,-1 0,-1 0,-1 0,12-1,-2 0,-2 0,0 0,-1 0,-4 1,1 1,-1-1,-2 1,-5-1,9 0,-5 0,-1 0,-4 2,0 0,0 0,-1 0,1 0,-1 0,16 0,-1 0,0 0,-1 0,2 0,-1 0,1 0,0 0,-5 0,-3 0,-9 0,-5 0,9 0,-24 0,-12 0,-6 0,-1 0,-2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03.8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5696 10803,'32'0,"0"0,-12 0,-1 0,-3 0,-3 0,6 0,2-3,5 3,0-6,-5 2,-2 0,4-2,2 2,9 0,-5 1,-5 0,-3 2,-4-2,1 0,3 2,-7-1,13-2,1-3,8-1,3 1,-5 0,-3 4,3-1,-12 1,0 3,-9-3,1 2,-1-2,9 0,0-1,8 0,-7-1,-1 4,-6-2,-1 3,-6 0,0 0,-3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04.7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6282 10633,'33'0,"-1"0,27 0,-26 0,0 0,12 0,0 0,-18 0,-1 0,-4 0,-5 0,0 0,2 0,-1 0,4 0,-6 0,-1 0,-9 0,0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06.2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18287 9543,'44'-2,"0"1,3-1,1 1,1 1,1 0,12 0,1 0,-2 0,-1 0,-7 1,-2-2,-7-1,-2 0,20 1,-5-7,3 3,-7-4,-10 1,-4 4,-20 1,-11 3,-6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07.00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18361 9489,'49'0,"1"0,-14 0,3 0,-12 0,-7 0,-8 0,-6 0,0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07.8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17831 9421,'54'0,"8"0,-3 0,-8 0,-22 0,-11 0,-5 0,-4 0,-3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08.6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18138 9421,'61'0,"-1"0,-14 0,2 0,-1 0,0 0,1 0,-2 0,20 0,-3 0,-11 0,-3 0,-14 0,-2 0,21 0,1 0,-6 0,-6 0,0 0,-13 0,-2 0,-12 0,-10 5,-4 1</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10.4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6286 10577,'47'0,"-1"0,0 0,4 0,4 0,2 0,1 0,-3 0,2 0,2 0,1 0,2 0,-6 0,2 0,2 0,0 0,1 0,-2 0,-2 0,1 0,-2 0,0 0,-1 0,0 0,2 0,6 0,1 0,1 0,-1 0,-1 0,-3 0,-1 0,-2 0,-2 0,1 0,2 0,-4 0,2 0,1 0,-1 0,1 0,-1 0,10 0,-1 0,1 0,-1 0,2 0,-9 0,0 0,1 0,0 0,0 0,0 0,-1 0,0 1,-1-1,2 0,0 0,3-1,-7 1,3-1,1 0,1 0,0 0,-1 0,-1 0,-1 0,9 0,-1 0,-1 0,-1 0,1-1,1 1,-5-2,3 1,-1-1,1 0,-2 0,-2 0,-3 0,16 0,-4 0,-4 0,-4 0,1-1,-3 0,-6 0,6 1,-9 2,0 1,-30 0,-9 0,-3 0,0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14.7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19270 12686,'62'4,"-19"-3,3 0,12-1,6 0,-10 0,4 1,7-2,-11 0,4-1,4-1,4 0,2-1,3-1,-19 1,3 0,1-2,2 1,1-1,2 0,0-1,1 1,0 0,1-1,0 1,-3 0,1 0,1 0,0 0,1 0,0 0,1-1,1 1,-1 0,1-1,-1 0,1 0,0 0,-2 0,0-1,0 1,1-1,0 0,0 0,0 0,1 0,-1 0,1-1,-1 1,1 0,-1-1,0 1,-3 0,0 0,1-1,1 1,-1-1,1 1,-1-1,0 1,0-1,-1 1,-1 0,-1 0,-1 0,-1 0,-2 1,10-1,-2 0,-1 1,-2 0,-1 0,-1 0,0 0,1 0,0 0,2-1,2-1,2 0,1-1,0 0,0 0,0 0,-2 1,-2 0,-2 1,-3 0,13 0,-5 2,-2 0,-1 0,-1 0,0-1,-1-1,0-1,-1 0,-1 0,-1 0,-3 1,10 1,-4 0,-2 1,2 0,4-2,2 0,-2 0,-8 1,5 1,0 0,-7 2,6-2,1 2,-6-1,-3 3,-4 0,1-1,13-2,2-1,-5 2,5 3,-7 1,-22-2,-4 0,13 2,-14 0,-10 0,-1 0,-9 0,2 0,-2 0,0 0,3 0,-1 0,8 0,7 3,7 1,2 6,3 0,-8 4,-7-7,-4 2,-10-5,2 2,-5 0,5 3,-6 0,3 0,-6 0,-3-42,-1 27,-2-30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26.9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26360 10250,'0'0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7:58:52.693"/>
    </inkml:context>
    <inkml:brush xml:id="br0">
      <inkml:brushProperty name="width" value="0.08571" units="cm"/>
      <inkml:brushProperty name="height" value="0.08571" units="cm"/>
    </inkml:brush>
  </inkml:definitions>
  <inkml:trace contextRef="#ctx0" brushRef="#br0">1354 1 12287,'0'20'0,"0"4"0,0 6 0,0 4 0,-6 10 0,0 5 0,2 5 0,2 6 0,2-10 0,0 2 0,0-6 0,0-6 0,0-1 0,0-5 0,2-4 0,4-6 0,-4-12 0,6 4 0,-8-6 0</inkml:trace>
  <inkml:trace contextRef="#ctx0" brushRef="#br0" timeOffset="458">0 867 12287,'0'-10'0,"2"2"0,4 8 0,6 0 0,4 0 0,4 2 0,6 2 0,10 2 0,4 2 0,15-4 0,7 2 0,6-1 0,14-3 0,5-2 0,7-2 0,-44-1 0,0-1 0,44-6 0,-38 3 0,1-2 0,0 2 0,0 0-40,1 1 0,0 0 0,-3 1 0,-1-2 0,1-1 0,0-2 0,0 1 0,0 0 40,1 0 0,-1 0 0,-5 0 0,0 0 0,2 1 0,0 0 0,-2 1 0,1 0 0,-1 1 0,0 0 0,36 0 0,12-4 0,-5 2 19,-7 4 1,-14 0 0,-2 0 0,-4-2-20,-1 2 0,-13 2 0,-2 0 0,-8-2 0,-8-2 0,-16 0 0,0 6 0,-12 0 0,0 0 0,-12 0 0,-8 0 0,-8 0 0,-8 0 0,-10 0 0,-2 0 0,0 0 0,6 0 0</inkml:trace>
  <inkml:trace contextRef="#ctx0" brushRef="#br0" timeOffset="711">560 1030 12287,'0'18'0,"0"2"0,2 4 0,2 6 0,2 4 0,0 10 0,-6 5 0,0 5 0,0 6 0,-6-4 0,0 2 0,0-6 0,-2-3 0,6-17 0,-4-2 0,4-8 0,2-4 0,0-6 0,0 0 0,8-8 0,4 0 0,4-8 0,10-6 0,2-8 0</inkml:trace>
  <inkml:trace contextRef="#ctx0" brushRef="#br0" timeOffset="925">1282 1210 12287,'12'19'0,"0"-1"0,-8 0 0,2 0 0,-4 2 0,-2 4 0,0-2 0,0 8 0,0 0 0,0-2 0,0 6 0,0-6 0,0 0 0,0-4 0,0-3 0,0-3 0,0 0 0,0-6 0,2-2 0,4-2 0,-4-2 0,6-14 0,-8-2 0</inkml:trace>
  <inkml:trace contextRef="#ctx0" brushRef="#br0" timeOffset="1132">1065 1463 12287,'14'0'0,"2"0"0,6-2 0,4-4 0,4 4 0,7-4 0,1 2 0,4-2 0,-2 4 0,6-6 0,-2 2 0,-4 0 0,0-6 0,-1 6 0,-1 2 0,-4 2 0,-10 2 0,10-8 0,-6-2 0</inkml:trace>
  <inkml:trace contextRef="#ctx0" brushRef="#br0" timeOffset="1522">1950 1553 12287,'8'10'0,"-4"-1"0,8-9 0,2 0 0,2-2 0,2-5 0,0-5 0,0-4 0,0-2 0,0 0 0,2-2 0,4-4 0,-10 4 0,4-6 0,-4 2 0,-4 0 0,-2-2 0,-8 2 0,0-4 0,0 0 0,-8 2 0,-4 7 0,-4 3 0,-2 4 0,0-2 0,0 8 0,-2 2 0,-4 2 0,2 10 0,-8 6 0,0 6 0,2 4 0,0 3 0,8-3 0,-2 6 0,-1 4 0,7 4 0,-6 0 0,6 2 0,4 0 0,8-12 0,-2 8 0,4-1 0,2-1 0,8-4 0,4-4 0,4-2 0,2-2 0,2-12 0,3 6 0,3-4 0,2-2 0,2-6 0,4 2 0,-2-4 0,-2-2 0,-6 0 0,4-2 0,0-2 0,0-2 0,-6-8 0,2 2 0,5-12 0,-1-4 0</inkml:trace>
  <inkml:trace contextRef="#ctx0" brushRef="#br0" timeOffset="1773">2293 1066 12287,'18'0'0,"0"0"0,0 0 0,0 0 0,-6 0 0,0-2 0,2-2 0,2-2 0,-4 0 0,0 6 0,2 0 0,2 0 0,2 0 0,0 0 0,0 0 0</inkml:trace>
  <inkml:trace contextRef="#ctx0" brushRef="#br0" timeOffset="2049">2636 922 12287,'0'-10'0,"0"2"0,0 8 0,0 0 0,8 8 0,-4-4 0,8 8 0,2 2 0,0 2 0,0 2 0,-2 0 0,2 0 0,-4-6 0,2 0 0,2 2 0,2 2 0,-4 2 0,0-2 0,0-2 0,-2-2 0,6 0 0,-4 6 0,-4-6 0,0-2 0,0-2 0,-6-2 0,14-6 0,-6 0 0</inkml:trace>
  <inkml:trace contextRef="#ctx0" brushRef="#br0" timeOffset="2207">2925 886 12287,'-13'-11'0,"1"7"0,-2 8 0,-2 9 0,-2 5 0,-2 6 0,-4 8 0,-6 8 0,2-2 0,0 4 0,2-4 0,4-2 0,2-2 0,2-4 0,2-3 0,4-1 0,-4-6 0,6 6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28.2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18151 10463,'40'2,"-1"0,8 0,3-1,9-1,1 0,-9 0,0 0,6 0,-2 0,-19 0,-2 0,4 0,-1 0,-3 0,1 0,3 0,-1 0,12 0,15 0,-24 0,21 0,-10 0,-13 0,2 0,5 0,1 0,11 0,0 0,-12 0,-1 0,-1 0,-4 0,6 0,4 3,-1 2,-5 0,-6 2,-1-6,-4 6,-5-3,-5 0,-1-1,-7 0,5-2,-8 2,1-3,-6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7:29.9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25156 10345,'35'0,"-1"0,20 0,6 0,-4 0,5 0,2 0,-14 0,1 0,2 0,3 0,-3 0,5 0,1 0,1 0,-2 0,-4 0,6 0,-3 0,-2 0,1 0,3 0,1 0,-1 0,-3 0,3 0,-3 0,-3 0,13 0,-1 0,-12 0,2 0,-1 0,-1 0,0 0,-1 0,13 0,-1 0,-3 0,-2 0,-13 0,-3 0,0 0,-3 0,23 0,-18 0,0 0,-6 0,-1 0,3 0,-3 0,10 0,-19 0,-11 0,-7 0,2 0,-5 0,5 0,-3 0,3 0,-2 0,2 0,-2 0,3 0,3 0,-2 0,-2 0,-3 0,-3-5,-8-7,-3 1,-32-14,23 19,-16-7</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8:28.38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9530 7630,'23'0,"0"0,-10 0,7 0,4 3,6-2,5 2,9-3,5 0,-10 0,1 0,-18 0,9 0,-9 0,4 0,-4 0,18 0,4-4,-5 2,2-1,-6-1,1-1,12 0,0 1,-13 2,-2-1,1 0,0-2,11 1,1-1,-2-2,1-1,8 0,0 1,-6 2,-2 1,-10-1,-1 1,0 1,0 0,23-2,0-2,4 0,-9 4,3-1,1-2,6-1,1 0,0 1,1 1,1-1,-14 0,2 1,0-1,1 0,5 0,2 0,0 0,1 0,1 0,2 0,-2 0,-1 0,4-1,-2 1,0 0,3 2,-1 0,-5 0,1-2,-4 1,4 2,1 0,0-3,-1 0,2 2,0 1,-2-2,3-1,-3 4,4 0,1 0,-18 0,1 0,1 0,2 1,-1 0,2-1,1 1,1 0,-2 0,0 1,-1 0,-1 0,1 0,-1 0,10 0,-1 0,0 0,0 0,0 0,-1 0,0 0,0 0,-4 0,0 0,-1 0,-4 0,1 0,-4 0,-1 0,2 2,-1 0,-6-1,16 0,-20 4,-1-1,26-3,-8 3,-7 0,4-3,-3 6,8-6,-12 6,-6-3,-12 2,-7-2,-8-2,-3 1,0 0,3 4,8-1,10 1,10 3,13 2,-17-4,2 0,-3 0,2 0,14 1,0 0,-15-2,-2-1,8 1,-3-1,11 3,3 0,-9 0,4 0,-5-5,13 7,-5-5,3 5,-15-4,-15-3,-6 2,-9-6,-1 3,4-3,-5 0,21 3,-6-2,17 2,-11-3,-6 0,-12-2,-4 1,-6-1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9:08.80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9378 11284,'35'0,"0"0,13 0,5 0,-3 0,3 0,1 0,-3 0,-1 0,2 0,5 0,1 0,-1 0,-8 0,-1 0,-1 0,2 0,0 0,1 0,1 0,1 0,0 0,0 0,0 0,0 0,-1 0,-1 0,5 0,-2 0,5 0,2 0,0 0,-2 0,0 0,-1 0,0 0,4 0,-5 0,4 0,2 0,0 0,-1 0,-3 0,0 0,-2 0,-1 0,-1 0,-1 0,7 0,-2 0,-1 0,0 0,-5 0,0 0,-1 0,1 0,0 0,1 0,-1 0,-4 0,1 0,-3 0,2 0,14 0,2 0,-4 0,0 0,-3 0,1 0,1 0,-1 0,1 0,-15 0,0 0,2 0,1 0,1 0,0 0,0 0,-1 0,0 0,-3 0,0 0,-1 0,12 0,-1 0,0 0,1 0,0 0,1 0,10 0,-2 0,-13 0,-2 0,5 0,-2 0,-17 0,0 0,6 0,0 0,-3 0,1 0,2 0,1 0,-1 0,1 0,14 0,2 0,5 0,2 0,-13 0,2 0,1 0,-2 0,0 0,1 0,1 0,1 0,-1 0,-8 0,0 0,1 0,9 0,2 0,-4 0,0 0,-3 0,9 0,-2 0,-21 0,0 0,18 0,1 0,-14 0,0 0,16-1,1 2,-12 1,0-1,-5 0,2-1,0 0,3 2,-1-1,3 0,6-1,3 0,-1 0,0 0,0 0,1 0,3 0,1 0,-3 0,6 0,-3 0,5 0,-6 0,-3 0,-24-2,-1 0,21-3,-7-7,-10 2,4-5,-12 4,1 0,-12 2,-4 6,-3 0,-3 3,-1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39:58.8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9159 14139,'65'0,"0"0,0 0,0 0,-3 0,0 0,-2 0,-1 0,7 0,-2 0,-2 0,-3 0,-1 0,-4 0,6 0,-5 0,-6 0,-3 0,12 0,-30 0,-16 0,-9 2,0 12,-3-6,-21-21,16 9,-16-23</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3-26T01:40:49.0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11421 11162,'0'0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7:58:52.163"/>
    </inkml:context>
    <inkml:brush xml:id="br0">
      <inkml:brushProperty name="width" value="0.08571" units="cm"/>
      <inkml:brushProperty name="height" value="0.08571" units="cm"/>
    </inkml:brush>
  </inkml:definitions>
  <inkml:trace contextRef="#ctx0" brushRef="#br0">72 0 12287,'18'0'0,"3"0"0,1 0 0,2 0 0,6 0 0,-4 0 0,0 0 0,0 0 0,-2 0 0,-6 8 0,0 2 0</inkml:trace>
  <inkml:trace contextRef="#ctx0" brushRef="#br0" timeOffset="137">0 235 12287,'18'0'0,"2"0"0,4 0 0,6-6 0,13 0 0,5 2 0,12 2 0,4 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7:58:51.454"/>
    </inkml:context>
    <inkml:brush xml:id="br0">
      <inkml:brushProperty name="width" value="0.08571" units="cm"/>
      <inkml:brushProperty name="height" value="0.08571" units="cm"/>
    </inkml:brush>
  </inkml:definitions>
  <inkml:trace contextRef="#ctx0" brushRef="#br0">127 18 12287,'-12'8'0,"2"7"0,-1 7 0,1 8 0,-2 4 0,-4 4 0,2 4 0,2 6 0,6-2 0,-4 2 0,2 1 0,4-3 0,2 0 0,2-8 0,0 0 0,0-4 0,8-10 0,4 0 0,4-4 0,2-4 0,0-4 0,0-4 0,1 0 0,-1-6 0,0 5 0,0-5 0,8-2 0,2 0 0</inkml:trace>
  <inkml:trace contextRef="#ctx0" brushRef="#br0" timeOffset="198">397 434 12287,'0'10'0,"0"-2"0,0-8 0,0 0 0</inkml:trace>
  <inkml:trace contextRef="#ctx0" brushRef="#br0" timeOffset="463">704 0 12287,'12'6'0,"0"2"0,2 2 0,2 3 0,2 7 0,1 2 0,-1 2 0,0 6 0,-2-4 0,-2 4 0,-2 8 0,-6-2 0,4 8 0,-2 0 0,-4 5 0,-2-3 0,-2 2 0,-2 2 0,-4 2 0,-2-6 0,-6-6 0,4-6 0,2-3 0,-4-15 0,6 2 0,2-2 0,-6 0 0,0 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26.304"/>
    </inkml:context>
    <inkml:brush xml:id="br0">
      <inkml:brushProperty name="width" value="0.08571" units="cm"/>
      <inkml:brushProperty name="height" value="0.08571" units="cm"/>
    </inkml:brush>
  </inkml:definitions>
  <inkml:trace contextRef="#ctx0" brushRef="#br0">843 98 12287,'-13'-6'0,"0"-1"0,0-2 0,-6 5 0,-1-2 0,0-3 0,1 5 0,-3-5 0,-4-2 0,4 7 0,-4-3 0,2 5 0,-2 2 0,2-7 0,-9 1 0,1 1 0,1 3 0,-4 2 0,7 0 0,0 2 0,-1 5 0,1-5 0,4 7 0,-2 0 0,2 4 0,0-2 0,0 2 0,-2 0 0,2-2 0,2 6 0,3-4 0,1 4 0,5 3 0,-4-7 0,6 0 0,0 2 0,4 3 0,3 1 0,0 1 0,-3 0 0,3-1 0,2 1 0,2-1 0,0 1 0,0 0 0,0-1 0,0 1 0,0-1 0,0 1 0,2-7 0,2 0 0,5 0 0,2-2 0,-5 4 0,7-6 0,3 0 0,1-1 0,3 6 0,-1-8 0,1-2 0,-1-1 0,1-3 0,0 0 0,1 0 0,5 0 0,-4 0 0,7 0 0,-3 0 0,0 0 0,2-9 0,-4-2 0,2-2 0,-2 0 0,-2 2 0,-5-4 0,-1 4 0,-3 2 0,-7-4 0,5 4 0,-2-2 0,-3 5 0,-6-7 0,0-2 0,0 4 0,0-2 0,0-3 0,-8-1 0,-5 0 0,-5 1 0,-1 3 0,-1-2 0,0-7 0,-1 0 0,-6 5 0,3 2 0,-6-5 0,-1 1 0,1-1 0,4 7 0,-5 2 0,1 2 0,-1 5 0,5-5 0,-4 3 0,1 1 0,6 3 0,1 2 0,2 0 0,9 0 0,3 9 0,10 4 0,4 4 0,5 3 0,9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31.574"/>
    </inkml:context>
    <inkml:brush xml:id="br0">
      <inkml:brushProperty name="width" value="0.08571" units="cm"/>
      <inkml:brushProperty name="height" value="0.08571" units="cm"/>
    </inkml:brush>
  </inkml:definitions>
  <inkml:trace contextRef="#ctx0" brushRef="#br0">0 1 12287,'7'19'0,"2"1"0,-1 0 0,1-1 0,4 3 0,-4 2 0,0 4 0,-1 3 0,1 1 0,-5 8 0,3-1 0,-3 0 0,5 0 0,-3 0 0,-1 1 0,-3-1 0,-4 0 0,-3 0 0,-3 0 0,-3 1 0,4-14 0,-4-2 0,1 0 0,-1-3 0,6-8 0,-12 5 0,6-7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32.085"/>
    </inkml:context>
    <inkml:brush xml:id="br0">
      <inkml:brushProperty name="width" value="0.08571" units="cm"/>
      <inkml:brushProperty name="height" value="0.08571" units="cm"/>
    </inkml:brush>
  </inkml:definitions>
  <inkml:trace contextRef="#ctx0" brushRef="#br0">1 0 12287,'26'0'0,"0"0"0,3 0 0,-3 0 0,-5 0 0,6 0 0,-3 0 0,2 0 0,-5 0 0,6 0 0,-6 0 0,-1 0 0,0 0 0,-1 0 0,-8 0 0,-2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32.261"/>
    </inkml:context>
    <inkml:brush xml:id="br0">
      <inkml:brushProperty name="width" value="0.08571" units="cm"/>
      <inkml:brushProperty name="height" value="0.08571" units="cm"/>
    </inkml:brush>
  </inkml:definitions>
  <inkml:trace contextRef="#ctx0" brushRef="#br0">1 0 12287,'19'0'0,"1"0"0,0 0 0,1 2 0,3 3 0,2 1 0,7 1 0,-5-7 0,3 0 0,4 0 0,-5 0 0,3 0 0,0 0 0,6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30T18:00:31.098"/>
    </inkml:context>
    <inkml:brush xml:id="br0">
      <inkml:brushProperty name="width" value="0.08571" units="cm"/>
      <inkml:brushProperty name="height" value="0.08571" units="cm"/>
    </inkml:brush>
  </inkml:definitions>
  <inkml:trace contextRef="#ctx0" brushRef="#br0">216 0 12287,'-20'9'0,"3"4"0,2 7 0,2 6 0,-7 6 0,-6 12 0,2 4 0,2 2 0,5-4 0,1 4 0,6-2 0,1-5 0,2-1 0,7-5 0,0-5 0,0-6 0,2-4 0,5-4 0,6-3 0,4-2 0,3-9 0,2 3 0,4-5 0,-9-2 0,7 0 0,0 0 0,0 0 0,-4 0 0,-1 0 0,1 0 0</inkml:trace>
  <inkml:trace contextRef="#ctx0" brushRef="#br0" timeOffset="193">451 353 12287,'0'0'0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EF6D5-D56E-5D44-96B0-F451973CB167}" type="datetimeFigureOut">
              <a:rPr lang="en-US" smtClean="0"/>
              <a:t>4/1/2023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32008-9E4D-BC43-B857-7B2B7436E1D2}" type="slidenum">
              <a:rPr lang="en-US" smtClean="0"/>
              <a:t>‹#›</a:t>
            </a:fld>
            <a:endParaRPr lang="en-US"/>
          </a:p>
        </p:txBody>
      </p:sp>
    </p:spTree>
    <p:extLst>
      <p:ext uri="{BB962C8B-B14F-4D97-AF65-F5344CB8AC3E}">
        <p14:creationId xmlns:p14="http://schemas.microsoft.com/office/powerpoint/2010/main" val="84560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A32008-9E4D-BC43-B857-7B2B7436E1D2}" type="slidenum">
              <a:rPr lang="en-US" smtClean="0"/>
              <a:t>14</a:t>
            </a:fld>
            <a:endParaRPr lang="en-US"/>
          </a:p>
        </p:txBody>
      </p:sp>
    </p:spTree>
    <p:extLst>
      <p:ext uri="{BB962C8B-B14F-4D97-AF65-F5344CB8AC3E}">
        <p14:creationId xmlns:p14="http://schemas.microsoft.com/office/powerpoint/2010/main" val="2655657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22661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2879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F63A3B-78C7-47BE-AE5E-E10140E0464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08783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48601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542048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56470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56690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70044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8954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81209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79958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4/1/2023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06176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4/1/2023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07148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8972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409217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37952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4/1/2023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517586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9_C73020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13_9466CF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29.png"/><Relationship Id="rId21" Type="http://schemas.openxmlformats.org/officeDocument/2006/relationships/image" Target="../media/image20.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33.png"/><Relationship Id="rId7" Type="http://schemas.openxmlformats.org/officeDocument/2006/relationships/image" Target="../media/image13.png"/><Relationship Id="rId2" Type="http://schemas.microsoft.com/office/2018/10/relationships/comments" Target="../comments/modernComment_11D_31DE547A.xml"/><Relationship Id="rId16" Type="http://schemas.openxmlformats.org/officeDocument/2006/relationships/customXml" Target="../ink/ink7.xml"/><Relationship Id="rId29" Type="http://schemas.openxmlformats.org/officeDocument/2006/relationships/image" Target="../media/image24.png"/><Relationship Id="rId11" Type="http://schemas.openxmlformats.org/officeDocument/2006/relationships/image" Target="../media/image15.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8.png"/><Relationship Id="rId40" Type="http://schemas.openxmlformats.org/officeDocument/2006/relationships/customXml" Target="../ink/ink19.xml"/><Relationship Id="rId45" Type="http://schemas.openxmlformats.org/officeDocument/2006/relationships/image" Target="../media/image32.png"/><Relationship Id="rId5" Type="http://schemas.openxmlformats.org/officeDocument/2006/relationships/image" Target="../media/image12.png"/><Relationship Id="rId15" Type="http://schemas.openxmlformats.org/officeDocument/2006/relationships/image" Target="../media/image17.png"/><Relationship Id="rId23" Type="http://schemas.openxmlformats.org/officeDocument/2006/relationships/image" Target="../media/image21.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4.png"/><Relationship Id="rId10" Type="http://schemas.openxmlformats.org/officeDocument/2006/relationships/customXml" Target="../ink/ink4.xml"/><Relationship Id="rId19" Type="http://schemas.openxmlformats.org/officeDocument/2006/relationships/image" Target="../media/image19.png"/><Relationship Id="rId31" Type="http://schemas.openxmlformats.org/officeDocument/2006/relationships/image" Target="../media/image25.png"/><Relationship Id="rId44" Type="http://schemas.openxmlformats.org/officeDocument/2006/relationships/customXml" Target="../ink/ink21.xml"/><Relationship Id="rId4" Type="http://schemas.openxmlformats.org/officeDocument/2006/relationships/customXml" Target="../ink/ink1.xml"/><Relationship Id="rId9" Type="http://schemas.openxmlformats.org/officeDocument/2006/relationships/image" Target="../media/image14.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3.png"/><Relationship Id="rId30" Type="http://schemas.openxmlformats.org/officeDocument/2006/relationships/customXml" Target="../ink/ink14.xml"/><Relationship Id="rId35" Type="http://schemas.openxmlformats.org/officeDocument/2006/relationships/image" Target="../media/image27.png"/><Relationship Id="rId43" Type="http://schemas.openxmlformats.org/officeDocument/2006/relationships/image" Target="../media/image31.png"/><Relationship Id="rId48" Type="http://schemas.openxmlformats.org/officeDocument/2006/relationships/customXml" Target="../ink/ink23.xml"/><Relationship Id="rId8" Type="http://schemas.openxmlformats.org/officeDocument/2006/relationships/customXml" Target="../ink/ink3.xml"/><Relationship Id="rId3" Type="http://schemas.openxmlformats.org/officeDocument/2006/relationships/image" Target="../media/image11.png"/><Relationship Id="rId12" Type="http://schemas.openxmlformats.org/officeDocument/2006/relationships/customXml" Target="../ink/ink5.xml"/><Relationship Id="rId17" Type="http://schemas.openxmlformats.org/officeDocument/2006/relationships/image" Target="../media/image18.png"/><Relationship Id="rId25" Type="http://schemas.openxmlformats.org/officeDocument/2006/relationships/image" Target="../media/image22.png"/><Relationship Id="rId33" Type="http://schemas.openxmlformats.org/officeDocument/2006/relationships/image" Target="../media/image26.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customXml" Target="../ink/ink2.xml"/></Relationships>
</file>

<file path=ppt/slides/_rels/slide14.xml.rels><?xml version="1.0" encoding="UTF-8" standalone="yes"?>
<Relationships xmlns="http://schemas.openxmlformats.org/package/2006/relationships"><Relationship Id="rId117" Type="http://schemas.openxmlformats.org/officeDocument/2006/relationships/image" Target="../media/image91.png"/><Relationship Id="rId21" Type="http://schemas.openxmlformats.org/officeDocument/2006/relationships/image" Target="../media/image43.png"/><Relationship Id="rId42" Type="http://schemas.openxmlformats.org/officeDocument/2006/relationships/customXml" Target="../ink/ink43.xml"/><Relationship Id="rId63" Type="http://schemas.openxmlformats.org/officeDocument/2006/relationships/image" Target="../media/image64.png"/><Relationship Id="rId84" Type="http://schemas.openxmlformats.org/officeDocument/2006/relationships/customXml" Target="../ink/ink64.xml"/><Relationship Id="rId138" Type="http://schemas.openxmlformats.org/officeDocument/2006/relationships/image" Target="../media/image102.png"/><Relationship Id="rId16" Type="http://schemas.openxmlformats.org/officeDocument/2006/relationships/customXml" Target="../ink/ink30.xml"/><Relationship Id="rId107" Type="http://schemas.openxmlformats.org/officeDocument/2006/relationships/image" Target="../media/image86.png"/><Relationship Id="rId11" Type="http://schemas.openxmlformats.org/officeDocument/2006/relationships/image" Target="../media/image38.png"/><Relationship Id="rId32" Type="http://schemas.openxmlformats.org/officeDocument/2006/relationships/customXml" Target="../ink/ink38.xml"/><Relationship Id="rId37" Type="http://schemas.openxmlformats.org/officeDocument/2006/relationships/image" Target="../media/image51.png"/><Relationship Id="rId53" Type="http://schemas.openxmlformats.org/officeDocument/2006/relationships/image" Target="../media/image59.png"/><Relationship Id="rId58" Type="http://schemas.openxmlformats.org/officeDocument/2006/relationships/customXml" Target="../ink/ink51.xml"/><Relationship Id="rId74" Type="http://schemas.openxmlformats.org/officeDocument/2006/relationships/customXml" Target="../ink/ink59.xml"/><Relationship Id="rId79" Type="http://schemas.openxmlformats.org/officeDocument/2006/relationships/image" Target="../media/image72.png"/><Relationship Id="rId102" Type="http://schemas.openxmlformats.org/officeDocument/2006/relationships/customXml" Target="../ink/ink73.xml"/><Relationship Id="rId123" Type="http://schemas.openxmlformats.org/officeDocument/2006/relationships/image" Target="../media/image94.png"/><Relationship Id="rId128" Type="http://schemas.openxmlformats.org/officeDocument/2006/relationships/customXml" Target="../ink/ink86.xml"/><Relationship Id="rId5" Type="http://schemas.openxmlformats.org/officeDocument/2006/relationships/image" Target="../media/image35.png"/><Relationship Id="rId90" Type="http://schemas.openxmlformats.org/officeDocument/2006/relationships/customXml" Target="../ink/ink67.xml"/><Relationship Id="rId95" Type="http://schemas.openxmlformats.org/officeDocument/2006/relationships/image" Target="../media/image80.png"/><Relationship Id="rId22" Type="http://schemas.openxmlformats.org/officeDocument/2006/relationships/customXml" Target="../ink/ink33.xml"/><Relationship Id="rId27"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customXml" Target="../ink/ink46.xml"/><Relationship Id="rId64" Type="http://schemas.openxmlformats.org/officeDocument/2006/relationships/customXml" Target="../ink/ink54.xml"/><Relationship Id="rId69" Type="http://schemas.openxmlformats.org/officeDocument/2006/relationships/image" Target="../media/image67.png"/><Relationship Id="rId113" Type="http://schemas.openxmlformats.org/officeDocument/2006/relationships/image" Target="../media/image89.png"/><Relationship Id="rId118" Type="http://schemas.openxmlformats.org/officeDocument/2006/relationships/customXml" Target="../ink/ink81.xml"/><Relationship Id="rId134" Type="http://schemas.openxmlformats.org/officeDocument/2006/relationships/customXml" Target="../ink/ink89.xml"/><Relationship Id="rId80" Type="http://schemas.openxmlformats.org/officeDocument/2006/relationships/customXml" Target="../ink/ink62.xml"/><Relationship Id="rId85" Type="http://schemas.openxmlformats.org/officeDocument/2006/relationships/image" Target="../media/image75.png"/><Relationship Id="rId12" Type="http://schemas.openxmlformats.org/officeDocument/2006/relationships/customXml" Target="../ink/ink28.xml"/><Relationship Id="rId17"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customXml" Target="../ink/ink41.xml"/><Relationship Id="rId59" Type="http://schemas.openxmlformats.org/officeDocument/2006/relationships/image" Target="../media/image62.png"/><Relationship Id="rId103" Type="http://schemas.openxmlformats.org/officeDocument/2006/relationships/image" Target="../media/image84.png"/><Relationship Id="rId108" Type="http://schemas.openxmlformats.org/officeDocument/2006/relationships/customXml" Target="../ink/ink76.xml"/><Relationship Id="rId124" Type="http://schemas.openxmlformats.org/officeDocument/2006/relationships/customXml" Target="../ink/ink84.xml"/><Relationship Id="rId129" Type="http://schemas.openxmlformats.org/officeDocument/2006/relationships/image" Target="../media/image97.png"/><Relationship Id="rId54" Type="http://schemas.openxmlformats.org/officeDocument/2006/relationships/customXml" Target="../ink/ink49.xml"/><Relationship Id="rId70" Type="http://schemas.openxmlformats.org/officeDocument/2006/relationships/customXml" Target="../ink/ink57.xml"/><Relationship Id="rId75" Type="http://schemas.openxmlformats.org/officeDocument/2006/relationships/image" Target="../media/image70.png"/><Relationship Id="rId91" Type="http://schemas.openxmlformats.org/officeDocument/2006/relationships/image" Target="../media/image78.png"/><Relationship Id="rId96" Type="http://schemas.openxmlformats.org/officeDocument/2006/relationships/customXml" Target="../ink/ink70.xml"/><Relationship Id="rId1" Type="http://schemas.openxmlformats.org/officeDocument/2006/relationships/slideLayout" Target="../slideLayouts/slideLayout2.xml"/><Relationship Id="rId6" Type="http://schemas.openxmlformats.org/officeDocument/2006/relationships/customXml" Target="../ink/ink25.xml"/><Relationship Id="rId23" Type="http://schemas.openxmlformats.org/officeDocument/2006/relationships/image" Target="../media/image44.png"/><Relationship Id="rId28" Type="http://schemas.openxmlformats.org/officeDocument/2006/relationships/customXml" Target="../ink/ink36.xml"/><Relationship Id="rId49" Type="http://schemas.openxmlformats.org/officeDocument/2006/relationships/image" Target="../media/image57.png"/><Relationship Id="rId114" Type="http://schemas.openxmlformats.org/officeDocument/2006/relationships/customXml" Target="../ink/ink79.xml"/><Relationship Id="rId119" Type="http://schemas.openxmlformats.org/officeDocument/2006/relationships/image" Target="../media/image92.png"/><Relationship Id="rId44" Type="http://schemas.openxmlformats.org/officeDocument/2006/relationships/customXml" Target="../ink/ink44.xml"/><Relationship Id="rId60" Type="http://schemas.openxmlformats.org/officeDocument/2006/relationships/customXml" Target="../ink/ink52.xml"/><Relationship Id="rId65" Type="http://schemas.openxmlformats.org/officeDocument/2006/relationships/image" Target="../media/image65.png"/><Relationship Id="rId81" Type="http://schemas.openxmlformats.org/officeDocument/2006/relationships/image" Target="../media/image73.png"/><Relationship Id="rId86" Type="http://schemas.openxmlformats.org/officeDocument/2006/relationships/customXml" Target="../ink/ink65.xml"/><Relationship Id="rId130" Type="http://schemas.openxmlformats.org/officeDocument/2006/relationships/customXml" Target="../ink/ink87.xml"/><Relationship Id="rId135" Type="http://schemas.openxmlformats.org/officeDocument/2006/relationships/image" Target="../media/image100.png"/><Relationship Id="rId13" Type="http://schemas.openxmlformats.org/officeDocument/2006/relationships/image" Target="../media/image39.png"/><Relationship Id="rId18" Type="http://schemas.openxmlformats.org/officeDocument/2006/relationships/customXml" Target="../ink/ink31.xml"/><Relationship Id="rId39" Type="http://schemas.openxmlformats.org/officeDocument/2006/relationships/image" Target="../media/image52.png"/><Relationship Id="rId109" Type="http://schemas.openxmlformats.org/officeDocument/2006/relationships/image" Target="../media/image87.png"/><Relationship Id="rId34" Type="http://schemas.openxmlformats.org/officeDocument/2006/relationships/customXml" Target="../ink/ink39.xml"/><Relationship Id="rId50" Type="http://schemas.openxmlformats.org/officeDocument/2006/relationships/customXml" Target="../ink/ink47.xml"/><Relationship Id="rId55" Type="http://schemas.openxmlformats.org/officeDocument/2006/relationships/image" Target="../media/image60.png"/><Relationship Id="rId76" Type="http://schemas.openxmlformats.org/officeDocument/2006/relationships/customXml" Target="../ink/ink60.xml"/><Relationship Id="rId97" Type="http://schemas.openxmlformats.org/officeDocument/2006/relationships/image" Target="../media/image81.png"/><Relationship Id="rId104" Type="http://schemas.openxmlformats.org/officeDocument/2006/relationships/customXml" Target="../ink/ink74.xml"/><Relationship Id="rId120" Type="http://schemas.openxmlformats.org/officeDocument/2006/relationships/customXml" Target="../ink/ink82.xml"/><Relationship Id="rId125" Type="http://schemas.openxmlformats.org/officeDocument/2006/relationships/image" Target="../media/image95.png"/><Relationship Id="rId7" Type="http://schemas.openxmlformats.org/officeDocument/2006/relationships/image" Target="../media/image36.png"/><Relationship Id="rId71" Type="http://schemas.openxmlformats.org/officeDocument/2006/relationships/image" Target="../media/image68.png"/><Relationship Id="rId92" Type="http://schemas.openxmlformats.org/officeDocument/2006/relationships/customXml" Target="../ink/ink68.xml"/><Relationship Id="rId2" Type="http://schemas.openxmlformats.org/officeDocument/2006/relationships/notesSlide" Target="../notesSlides/notesSlide1.xml"/><Relationship Id="rId29" Type="http://schemas.openxmlformats.org/officeDocument/2006/relationships/image" Target="../media/image47.png"/><Relationship Id="rId24" Type="http://schemas.openxmlformats.org/officeDocument/2006/relationships/customXml" Target="../ink/ink34.xml"/><Relationship Id="rId40" Type="http://schemas.openxmlformats.org/officeDocument/2006/relationships/customXml" Target="../ink/ink42.xml"/><Relationship Id="rId45" Type="http://schemas.openxmlformats.org/officeDocument/2006/relationships/image" Target="../media/image55.png"/><Relationship Id="rId66" Type="http://schemas.openxmlformats.org/officeDocument/2006/relationships/customXml" Target="../ink/ink55.xml"/><Relationship Id="rId87" Type="http://schemas.openxmlformats.org/officeDocument/2006/relationships/image" Target="../media/image76.png"/><Relationship Id="rId110" Type="http://schemas.openxmlformats.org/officeDocument/2006/relationships/customXml" Target="../ink/ink77.xml"/><Relationship Id="rId115" Type="http://schemas.openxmlformats.org/officeDocument/2006/relationships/image" Target="../media/image90.png"/><Relationship Id="rId131" Type="http://schemas.openxmlformats.org/officeDocument/2006/relationships/image" Target="../media/image98.png"/><Relationship Id="rId136" Type="http://schemas.openxmlformats.org/officeDocument/2006/relationships/customXml" Target="../ink/ink90.xml"/><Relationship Id="rId61" Type="http://schemas.openxmlformats.org/officeDocument/2006/relationships/image" Target="../media/image63.png"/><Relationship Id="rId82" Type="http://schemas.openxmlformats.org/officeDocument/2006/relationships/customXml" Target="../ink/ink63.xml"/><Relationship Id="rId19" Type="http://schemas.openxmlformats.org/officeDocument/2006/relationships/image" Target="../media/image42.png"/><Relationship Id="rId14" Type="http://schemas.openxmlformats.org/officeDocument/2006/relationships/customXml" Target="../ink/ink29.xml"/><Relationship Id="rId30" Type="http://schemas.openxmlformats.org/officeDocument/2006/relationships/customXml" Target="../ink/ink37.xml"/><Relationship Id="rId35" Type="http://schemas.openxmlformats.org/officeDocument/2006/relationships/image" Target="../media/image50.png"/><Relationship Id="rId56" Type="http://schemas.openxmlformats.org/officeDocument/2006/relationships/customXml" Target="../ink/ink50.xml"/><Relationship Id="rId77" Type="http://schemas.openxmlformats.org/officeDocument/2006/relationships/image" Target="../media/image71.png"/><Relationship Id="rId100" Type="http://schemas.openxmlformats.org/officeDocument/2006/relationships/customXml" Target="../ink/ink72.xml"/><Relationship Id="rId105" Type="http://schemas.openxmlformats.org/officeDocument/2006/relationships/image" Target="../media/image85.png"/><Relationship Id="rId126" Type="http://schemas.openxmlformats.org/officeDocument/2006/relationships/customXml" Target="../ink/ink85.xml"/><Relationship Id="rId8" Type="http://schemas.openxmlformats.org/officeDocument/2006/relationships/customXml" Target="../ink/ink26.xml"/><Relationship Id="rId51" Type="http://schemas.openxmlformats.org/officeDocument/2006/relationships/image" Target="../media/image58.png"/><Relationship Id="rId72" Type="http://schemas.openxmlformats.org/officeDocument/2006/relationships/customXml" Target="../ink/ink58.xml"/><Relationship Id="rId93" Type="http://schemas.openxmlformats.org/officeDocument/2006/relationships/image" Target="../media/image79.png"/><Relationship Id="rId98" Type="http://schemas.openxmlformats.org/officeDocument/2006/relationships/customXml" Target="../ink/ink71.xml"/><Relationship Id="rId121" Type="http://schemas.openxmlformats.org/officeDocument/2006/relationships/image" Target="../media/image93.png"/><Relationship Id="rId3" Type="http://schemas.microsoft.com/office/2018/10/relationships/comments" Target="../comments/modernComment_12D_3570FE2.xml"/><Relationship Id="rId25" Type="http://schemas.openxmlformats.org/officeDocument/2006/relationships/image" Target="../media/image45.png"/><Relationship Id="rId46" Type="http://schemas.openxmlformats.org/officeDocument/2006/relationships/customXml" Target="../ink/ink45.xml"/><Relationship Id="rId67" Type="http://schemas.openxmlformats.org/officeDocument/2006/relationships/image" Target="../media/image66.png"/><Relationship Id="rId116" Type="http://schemas.openxmlformats.org/officeDocument/2006/relationships/customXml" Target="../ink/ink80.xml"/><Relationship Id="rId137" Type="http://schemas.openxmlformats.org/officeDocument/2006/relationships/image" Target="../media/image101.png"/><Relationship Id="rId20" Type="http://schemas.openxmlformats.org/officeDocument/2006/relationships/customXml" Target="../ink/ink32.xml"/><Relationship Id="rId41" Type="http://schemas.openxmlformats.org/officeDocument/2006/relationships/image" Target="../media/image53.png"/><Relationship Id="rId62" Type="http://schemas.openxmlformats.org/officeDocument/2006/relationships/customXml" Target="../ink/ink53.xml"/><Relationship Id="rId83" Type="http://schemas.openxmlformats.org/officeDocument/2006/relationships/image" Target="../media/image74.png"/><Relationship Id="rId88" Type="http://schemas.openxmlformats.org/officeDocument/2006/relationships/customXml" Target="../ink/ink66.xml"/><Relationship Id="rId111" Type="http://schemas.openxmlformats.org/officeDocument/2006/relationships/image" Target="../media/image88.png"/><Relationship Id="rId132" Type="http://schemas.openxmlformats.org/officeDocument/2006/relationships/customXml" Target="../ink/ink88.xml"/><Relationship Id="rId15" Type="http://schemas.openxmlformats.org/officeDocument/2006/relationships/image" Target="../media/image40.png"/><Relationship Id="rId36" Type="http://schemas.openxmlformats.org/officeDocument/2006/relationships/customXml" Target="../ink/ink40.xml"/><Relationship Id="rId57" Type="http://schemas.openxmlformats.org/officeDocument/2006/relationships/image" Target="../media/image61.png"/><Relationship Id="rId106" Type="http://schemas.openxmlformats.org/officeDocument/2006/relationships/customXml" Target="../ink/ink75.xml"/><Relationship Id="rId127" Type="http://schemas.openxmlformats.org/officeDocument/2006/relationships/image" Target="../media/image96.png"/><Relationship Id="rId10" Type="http://schemas.openxmlformats.org/officeDocument/2006/relationships/customXml" Target="../ink/ink27.xml"/><Relationship Id="rId31" Type="http://schemas.openxmlformats.org/officeDocument/2006/relationships/image" Target="../media/image48.png"/><Relationship Id="rId52" Type="http://schemas.openxmlformats.org/officeDocument/2006/relationships/customXml" Target="../ink/ink48.xml"/><Relationship Id="rId73" Type="http://schemas.openxmlformats.org/officeDocument/2006/relationships/image" Target="../media/image69.png"/><Relationship Id="rId78" Type="http://schemas.openxmlformats.org/officeDocument/2006/relationships/customXml" Target="../ink/ink61.xml"/><Relationship Id="rId94" Type="http://schemas.openxmlformats.org/officeDocument/2006/relationships/customXml" Target="../ink/ink69.xml"/><Relationship Id="rId99" Type="http://schemas.openxmlformats.org/officeDocument/2006/relationships/image" Target="../media/image82.png"/><Relationship Id="rId101" Type="http://schemas.openxmlformats.org/officeDocument/2006/relationships/image" Target="../media/image83.png"/><Relationship Id="rId122" Type="http://schemas.openxmlformats.org/officeDocument/2006/relationships/customXml" Target="../ink/ink83.xml"/><Relationship Id="rId4" Type="http://schemas.openxmlformats.org/officeDocument/2006/relationships/customXml" Target="../ink/ink24.xml"/><Relationship Id="rId9" Type="http://schemas.openxmlformats.org/officeDocument/2006/relationships/image" Target="../media/image37.png"/><Relationship Id="rId26" Type="http://schemas.openxmlformats.org/officeDocument/2006/relationships/customXml" Target="../ink/ink35.xml"/><Relationship Id="rId47" Type="http://schemas.openxmlformats.org/officeDocument/2006/relationships/image" Target="../media/image56.png"/><Relationship Id="rId68" Type="http://schemas.openxmlformats.org/officeDocument/2006/relationships/customXml" Target="../ink/ink56.xml"/><Relationship Id="rId89" Type="http://schemas.openxmlformats.org/officeDocument/2006/relationships/image" Target="../media/image77.png"/><Relationship Id="rId112" Type="http://schemas.openxmlformats.org/officeDocument/2006/relationships/customXml" Target="../ink/ink78.xml"/><Relationship Id="rId133" Type="http://schemas.openxmlformats.org/officeDocument/2006/relationships/image" Target="../media/image99.png"/></Relationships>
</file>

<file path=ppt/slides/_rels/slide15.xml.rels><?xml version="1.0" encoding="UTF-8" standalone="yes"?>
<Relationships xmlns="http://schemas.openxmlformats.org/package/2006/relationships"><Relationship Id="rId117" Type="http://schemas.openxmlformats.org/officeDocument/2006/relationships/image" Target="../media/image151.png"/><Relationship Id="rId21" Type="http://schemas.openxmlformats.org/officeDocument/2006/relationships/image" Target="../media/image103.png"/><Relationship Id="rId42" Type="http://schemas.openxmlformats.org/officeDocument/2006/relationships/customXml" Target="../ink/ink111.xml"/><Relationship Id="rId63" Type="http://schemas.openxmlformats.org/officeDocument/2006/relationships/image" Target="../media/image124.png"/><Relationship Id="rId84" Type="http://schemas.openxmlformats.org/officeDocument/2006/relationships/customXml" Target="../ink/ink132.xml"/><Relationship Id="rId138" Type="http://schemas.openxmlformats.org/officeDocument/2006/relationships/customXml" Target="../ink/ink159.xml"/><Relationship Id="rId159" Type="http://schemas.openxmlformats.org/officeDocument/2006/relationships/image" Target="../media/image30.png"/><Relationship Id="rId107" Type="http://schemas.openxmlformats.org/officeDocument/2006/relationships/image" Target="../media/image146.png"/><Relationship Id="rId11" Type="http://schemas.openxmlformats.org/officeDocument/2006/relationships/image" Target="../media/image39.png"/><Relationship Id="rId32" Type="http://schemas.openxmlformats.org/officeDocument/2006/relationships/customXml" Target="../ink/ink106.xml"/><Relationship Id="rId53" Type="http://schemas.openxmlformats.org/officeDocument/2006/relationships/image" Target="../media/image119.png"/><Relationship Id="rId74" Type="http://schemas.openxmlformats.org/officeDocument/2006/relationships/customXml" Target="../ink/ink127.xml"/><Relationship Id="rId128" Type="http://schemas.openxmlformats.org/officeDocument/2006/relationships/customXml" Target="../ink/ink154.xml"/><Relationship Id="rId149" Type="http://schemas.openxmlformats.org/officeDocument/2006/relationships/image" Target="../media/image25.png"/><Relationship Id="rId5" Type="http://schemas.openxmlformats.org/officeDocument/2006/relationships/image" Target="../media/image36.png"/><Relationship Id="rId95" Type="http://schemas.openxmlformats.org/officeDocument/2006/relationships/image" Target="../media/image140.png"/><Relationship Id="rId160" Type="http://schemas.openxmlformats.org/officeDocument/2006/relationships/customXml" Target="../ink/ink170.xml"/><Relationship Id="rId22" Type="http://schemas.openxmlformats.org/officeDocument/2006/relationships/customXml" Target="../ink/ink101.xml"/><Relationship Id="rId43" Type="http://schemas.openxmlformats.org/officeDocument/2006/relationships/image" Target="../media/image114.png"/><Relationship Id="rId64" Type="http://schemas.openxmlformats.org/officeDocument/2006/relationships/customXml" Target="../ink/ink122.xml"/><Relationship Id="rId118" Type="http://schemas.openxmlformats.org/officeDocument/2006/relationships/customXml" Target="../ink/ink149.xml"/><Relationship Id="rId139" Type="http://schemas.openxmlformats.org/officeDocument/2006/relationships/image" Target="../media/image20.png"/><Relationship Id="rId85" Type="http://schemas.openxmlformats.org/officeDocument/2006/relationships/image" Target="../media/image135.png"/><Relationship Id="rId150" Type="http://schemas.openxmlformats.org/officeDocument/2006/relationships/customXml" Target="../ink/ink165.xml"/><Relationship Id="rId12" Type="http://schemas.openxmlformats.org/officeDocument/2006/relationships/customXml" Target="../ink/ink96.xml"/><Relationship Id="rId17" Type="http://schemas.openxmlformats.org/officeDocument/2006/relationships/image" Target="../media/image42.png"/><Relationship Id="rId33" Type="http://schemas.openxmlformats.org/officeDocument/2006/relationships/image" Target="../media/image109.png"/><Relationship Id="rId38" Type="http://schemas.openxmlformats.org/officeDocument/2006/relationships/customXml" Target="../ink/ink109.xml"/><Relationship Id="rId59" Type="http://schemas.openxmlformats.org/officeDocument/2006/relationships/image" Target="../media/image122.png"/><Relationship Id="rId103" Type="http://schemas.openxmlformats.org/officeDocument/2006/relationships/image" Target="../media/image144.png"/><Relationship Id="rId108" Type="http://schemas.openxmlformats.org/officeDocument/2006/relationships/customXml" Target="../ink/ink144.xml"/><Relationship Id="rId124" Type="http://schemas.openxmlformats.org/officeDocument/2006/relationships/customXml" Target="../ink/ink152.xml"/><Relationship Id="rId129" Type="http://schemas.openxmlformats.org/officeDocument/2006/relationships/image" Target="../media/image15.png"/><Relationship Id="rId54" Type="http://schemas.openxmlformats.org/officeDocument/2006/relationships/customXml" Target="../ink/ink117.xml"/><Relationship Id="rId70" Type="http://schemas.openxmlformats.org/officeDocument/2006/relationships/customXml" Target="../ink/ink125.xml"/><Relationship Id="rId75" Type="http://schemas.openxmlformats.org/officeDocument/2006/relationships/image" Target="../media/image130.png"/><Relationship Id="rId91" Type="http://schemas.openxmlformats.org/officeDocument/2006/relationships/image" Target="../media/image138.png"/><Relationship Id="rId96" Type="http://schemas.openxmlformats.org/officeDocument/2006/relationships/customXml" Target="../ink/ink138.xml"/><Relationship Id="rId140" Type="http://schemas.openxmlformats.org/officeDocument/2006/relationships/customXml" Target="../ink/ink160.xml"/><Relationship Id="rId145" Type="http://schemas.openxmlformats.org/officeDocument/2006/relationships/image" Target="../media/image23.png"/><Relationship Id="rId161" Type="http://schemas.openxmlformats.org/officeDocument/2006/relationships/image" Target="../media/image31.png"/><Relationship Id="rId166" Type="http://schemas.openxmlformats.org/officeDocument/2006/relationships/customXml" Target="../ink/ink173.xml"/><Relationship Id="rId1" Type="http://schemas.openxmlformats.org/officeDocument/2006/relationships/slideLayout" Target="../slideLayouts/slideLayout2.xml"/><Relationship Id="rId6" Type="http://schemas.openxmlformats.org/officeDocument/2006/relationships/customXml" Target="../ink/ink93.xml"/><Relationship Id="rId23" Type="http://schemas.openxmlformats.org/officeDocument/2006/relationships/image" Target="../media/image104.png"/><Relationship Id="rId28" Type="http://schemas.openxmlformats.org/officeDocument/2006/relationships/customXml" Target="../ink/ink104.xml"/><Relationship Id="rId49" Type="http://schemas.openxmlformats.org/officeDocument/2006/relationships/image" Target="../media/image117.png"/><Relationship Id="rId114" Type="http://schemas.openxmlformats.org/officeDocument/2006/relationships/customXml" Target="../ink/ink147.xml"/><Relationship Id="rId119" Type="http://schemas.openxmlformats.org/officeDocument/2006/relationships/image" Target="../media/image152.png"/><Relationship Id="rId44" Type="http://schemas.openxmlformats.org/officeDocument/2006/relationships/customXml" Target="../ink/ink112.xml"/><Relationship Id="rId60" Type="http://schemas.openxmlformats.org/officeDocument/2006/relationships/customXml" Target="../ink/ink120.xml"/><Relationship Id="rId65" Type="http://schemas.openxmlformats.org/officeDocument/2006/relationships/image" Target="../media/image125.png"/><Relationship Id="rId81" Type="http://schemas.openxmlformats.org/officeDocument/2006/relationships/image" Target="../media/image133.png"/><Relationship Id="rId86" Type="http://schemas.openxmlformats.org/officeDocument/2006/relationships/customXml" Target="../ink/ink133.xml"/><Relationship Id="rId130" Type="http://schemas.openxmlformats.org/officeDocument/2006/relationships/customXml" Target="../ink/ink155.xml"/><Relationship Id="rId135" Type="http://schemas.openxmlformats.org/officeDocument/2006/relationships/image" Target="../media/image18.png"/><Relationship Id="rId151" Type="http://schemas.openxmlformats.org/officeDocument/2006/relationships/image" Target="../media/image26.png"/><Relationship Id="rId156" Type="http://schemas.openxmlformats.org/officeDocument/2006/relationships/customXml" Target="../ink/ink168.xml"/><Relationship Id="rId13" Type="http://schemas.openxmlformats.org/officeDocument/2006/relationships/image" Target="../media/image40.png"/><Relationship Id="rId18" Type="http://schemas.openxmlformats.org/officeDocument/2006/relationships/customXml" Target="../ink/ink99.xml"/><Relationship Id="rId39" Type="http://schemas.openxmlformats.org/officeDocument/2006/relationships/image" Target="../media/image112.png"/><Relationship Id="rId109" Type="http://schemas.openxmlformats.org/officeDocument/2006/relationships/image" Target="../media/image147.png"/><Relationship Id="rId34" Type="http://schemas.openxmlformats.org/officeDocument/2006/relationships/customXml" Target="../ink/ink107.xml"/><Relationship Id="rId50" Type="http://schemas.openxmlformats.org/officeDocument/2006/relationships/customXml" Target="../ink/ink115.xml"/><Relationship Id="rId55" Type="http://schemas.openxmlformats.org/officeDocument/2006/relationships/image" Target="../media/image120.png"/><Relationship Id="rId76" Type="http://schemas.openxmlformats.org/officeDocument/2006/relationships/customXml" Target="../ink/ink128.xml"/><Relationship Id="rId97" Type="http://schemas.openxmlformats.org/officeDocument/2006/relationships/image" Target="../media/image141.png"/><Relationship Id="rId104" Type="http://schemas.openxmlformats.org/officeDocument/2006/relationships/customXml" Target="../ink/ink142.xml"/><Relationship Id="rId120" Type="http://schemas.openxmlformats.org/officeDocument/2006/relationships/customXml" Target="../ink/ink150.xml"/><Relationship Id="rId125" Type="http://schemas.openxmlformats.org/officeDocument/2006/relationships/image" Target="../media/image13.png"/><Relationship Id="rId141" Type="http://schemas.openxmlformats.org/officeDocument/2006/relationships/image" Target="../media/image21.png"/><Relationship Id="rId146" Type="http://schemas.openxmlformats.org/officeDocument/2006/relationships/customXml" Target="../ink/ink163.xml"/><Relationship Id="rId167" Type="http://schemas.openxmlformats.org/officeDocument/2006/relationships/image" Target="../media/image34.png"/><Relationship Id="rId7" Type="http://schemas.openxmlformats.org/officeDocument/2006/relationships/image" Target="../media/image37.png"/><Relationship Id="rId71" Type="http://schemas.openxmlformats.org/officeDocument/2006/relationships/image" Target="../media/image128.png"/><Relationship Id="rId92" Type="http://schemas.openxmlformats.org/officeDocument/2006/relationships/customXml" Target="../ink/ink136.xml"/><Relationship Id="rId162" Type="http://schemas.openxmlformats.org/officeDocument/2006/relationships/customXml" Target="../ink/ink171.xml"/><Relationship Id="rId2" Type="http://schemas.openxmlformats.org/officeDocument/2006/relationships/customXml" Target="../ink/ink91.xml"/><Relationship Id="rId29" Type="http://schemas.openxmlformats.org/officeDocument/2006/relationships/image" Target="../media/image107.png"/><Relationship Id="rId24" Type="http://schemas.openxmlformats.org/officeDocument/2006/relationships/customXml" Target="../ink/ink102.xml"/><Relationship Id="rId40" Type="http://schemas.openxmlformats.org/officeDocument/2006/relationships/customXml" Target="../ink/ink110.xml"/><Relationship Id="rId45" Type="http://schemas.openxmlformats.org/officeDocument/2006/relationships/image" Target="../media/image115.png"/><Relationship Id="rId66" Type="http://schemas.openxmlformats.org/officeDocument/2006/relationships/customXml" Target="../ink/ink123.xml"/><Relationship Id="rId87" Type="http://schemas.openxmlformats.org/officeDocument/2006/relationships/image" Target="../media/image136.png"/><Relationship Id="rId110" Type="http://schemas.openxmlformats.org/officeDocument/2006/relationships/customXml" Target="../ink/ink145.xml"/><Relationship Id="rId115" Type="http://schemas.openxmlformats.org/officeDocument/2006/relationships/image" Target="../media/image150.png"/><Relationship Id="rId131" Type="http://schemas.openxmlformats.org/officeDocument/2006/relationships/image" Target="../media/image16.png"/><Relationship Id="rId136" Type="http://schemas.openxmlformats.org/officeDocument/2006/relationships/customXml" Target="../ink/ink158.xml"/><Relationship Id="rId157" Type="http://schemas.openxmlformats.org/officeDocument/2006/relationships/image" Target="../media/image29.png"/><Relationship Id="rId61" Type="http://schemas.openxmlformats.org/officeDocument/2006/relationships/image" Target="../media/image123.png"/><Relationship Id="rId82" Type="http://schemas.openxmlformats.org/officeDocument/2006/relationships/customXml" Target="../ink/ink131.xml"/><Relationship Id="rId152" Type="http://schemas.openxmlformats.org/officeDocument/2006/relationships/customXml" Target="../ink/ink166.xml"/><Relationship Id="rId19" Type="http://schemas.openxmlformats.org/officeDocument/2006/relationships/image" Target="../media/image43.png"/><Relationship Id="rId14" Type="http://schemas.openxmlformats.org/officeDocument/2006/relationships/customXml" Target="../ink/ink97.xml"/><Relationship Id="rId30" Type="http://schemas.openxmlformats.org/officeDocument/2006/relationships/customXml" Target="../ink/ink105.xml"/><Relationship Id="rId35" Type="http://schemas.openxmlformats.org/officeDocument/2006/relationships/image" Target="../media/image110.png"/><Relationship Id="rId56" Type="http://schemas.openxmlformats.org/officeDocument/2006/relationships/customXml" Target="../ink/ink118.xml"/><Relationship Id="rId77" Type="http://schemas.openxmlformats.org/officeDocument/2006/relationships/image" Target="../media/image131.png"/><Relationship Id="rId100" Type="http://schemas.openxmlformats.org/officeDocument/2006/relationships/customXml" Target="../ink/ink140.xml"/><Relationship Id="rId105" Type="http://schemas.openxmlformats.org/officeDocument/2006/relationships/image" Target="../media/image145.png"/><Relationship Id="rId126" Type="http://schemas.openxmlformats.org/officeDocument/2006/relationships/customXml" Target="../ink/ink153.xml"/><Relationship Id="rId147" Type="http://schemas.openxmlformats.org/officeDocument/2006/relationships/image" Target="../media/image24.png"/><Relationship Id="rId168" Type="http://schemas.openxmlformats.org/officeDocument/2006/relationships/image" Target="../media/image154.png"/><Relationship Id="rId8" Type="http://schemas.openxmlformats.org/officeDocument/2006/relationships/customXml" Target="../ink/ink94.xml"/><Relationship Id="rId51" Type="http://schemas.openxmlformats.org/officeDocument/2006/relationships/image" Target="../media/image118.png"/><Relationship Id="rId72" Type="http://schemas.openxmlformats.org/officeDocument/2006/relationships/customXml" Target="../ink/ink126.xml"/><Relationship Id="rId93" Type="http://schemas.openxmlformats.org/officeDocument/2006/relationships/image" Target="../media/image139.png"/><Relationship Id="rId98" Type="http://schemas.openxmlformats.org/officeDocument/2006/relationships/customXml" Target="../ink/ink139.xml"/><Relationship Id="rId121" Type="http://schemas.openxmlformats.org/officeDocument/2006/relationships/image" Target="../media/image153.png"/><Relationship Id="rId142" Type="http://schemas.openxmlformats.org/officeDocument/2006/relationships/customXml" Target="../ink/ink161.xml"/><Relationship Id="rId163" Type="http://schemas.openxmlformats.org/officeDocument/2006/relationships/image" Target="../media/image32.png"/><Relationship Id="rId3" Type="http://schemas.openxmlformats.org/officeDocument/2006/relationships/image" Target="../media/image35.png"/><Relationship Id="rId25" Type="http://schemas.openxmlformats.org/officeDocument/2006/relationships/image" Target="../media/image105.png"/><Relationship Id="rId46" Type="http://schemas.openxmlformats.org/officeDocument/2006/relationships/customXml" Target="../ink/ink113.xml"/><Relationship Id="rId67" Type="http://schemas.openxmlformats.org/officeDocument/2006/relationships/image" Target="../media/image126.png"/><Relationship Id="rId116" Type="http://schemas.openxmlformats.org/officeDocument/2006/relationships/customXml" Target="../ink/ink148.xml"/><Relationship Id="rId137" Type="http://schemas.openxmlformats.org/officeDocument/2006/relationships/image" Target="../media/image19.png"/><Relationship Id="rId158" Type="http://schemas.openxmlformats.org/officeDocument/2006/relationships/customXml" Target="../ink/ink169.xml"/><Relationship Id="rId20" Type="http://schemas.openxmlformats.org/officeDocument/2006/relationships/customXml" Target="../ink/ink100.xml"/><Relationship Id="rId41" Type="http://schemas.openxmlformats.org/officeDocument/2006/relationships/image" Target="../media/image113.png"/><Relationship Id="rId62" Type="http://schemas.openxmlformats.org/officeDocument/2006/relationships/customXml" Target="../ink/ink121.xml"/><Relationship Id="rId83" Type="http://schemas.openxmlformats.org/officeDocument/2006/relationships/image" Target="../media/image134.png"/><Relationship Id="rId88" Type="http://schemas.openxmlformats.org/officeDocument/2006/relationships/customXml" Target="../ink/ink134.xml"/><Relationship Id="rId111" Type="http://schemas.openxmlformats.org/officeDocument/2006/relationships/image" Target="../media/image148.png"/><Relationship Id="rId132" Type="http://schemas.openxmlformats.org/officeDocument/2006/relationships/customXml" Target="../ink/ink156.xml"/><Relationship Id="rId153" Type="http://schemas.openxmlformats.org/officeDocument/2006/relationships/image" Target="../media/image27.png"/><Relationship Id="rId15" Type="http://schemas.openxmlformats.org/officeDocument/2006/relationships/image" Target="../media/image41.png"/><Relationship Id="rId36" Type="http://schemas.openxmlformats.org/officeDocument/2006/relationships/customXml" Target="../ink/ink108.xml"/><Relationship Id="rId57" Type="http://schemas.openxmlformats.org/officeDocument/2006/relationships/image" Target="../media/image121.png"/><Relationship Id="rId106" Type="http://schemas.openxmlformats.org/officeDocument/2006/relationships/customXml" Target="../ink/ink143.xml"/><Relationship Id="rId127" Type="http://schemas.openxmlformats.org/officeDocument/2006/relationships/image" Target="../media/image14.png"/><Relationship Id="rId10" Type="http://schemas.openxmlformats.org/officeDocument/2006/relationships/customXml" Target="../ink/ink95.xml"/><Relationship Id="rId31" Type="http://schemas.openxmlformats.org/officeDocument/2006/relationships/image" Target="../media/image108.png"/><Relationship Id="rId52" Type="http://schemas.openxmlformats.org/officeDocument/2006/relationships/customXml" Target="../ink/ink116.xml"/><Relationship Id="rId73" Type="http://schemas.openxmlformats.org/officeDocument/2006/relationships/image" Target="../media/image129.png"/><Relationship Id="rId78" Type="http://schemas.openxmlformats.org/officeDocument/2006/relationships/customXml" Target="../ink/ink129.xml"/><Relationship Id="rId94" Type="http://schemas.openxmlformats.org/officeDocument/2006/relationships/customXml" Target="../ink/ink137.xml"/><Relationship Id="rId99" Type="http://schemas.openxmlformats.org/officeDocument/2006/relationships/image" Target="../media/image142.png"/><Relationship Id="rId101" Type="http://schemas.openxmlformats.org/officeDocument/2006/relationships/image" Target="../media/image143.png"/><Relationship Id="rId122" Type="http://schemas.openxmlformats.org/officeDocument/2006/relationships/customXml" Target="../ink/ink151.xml"/><Relationship Id="rId143" Type="http://schemas.openxmlformats.org/officeDocument/2006/relationships/image" Target="../media/image22.png"/><Relationship Id="rId148" Type="http://schemas.openxmlformats.org/officeDocument/2006/relationships/customXml" Target="../ink/ink164.xml"/><Relationship Id="rId164" Type="http://schemas.openxmlformats.org/officeDocument/2006/relationships/customXml" Target="../ink/ink172.xml"/><Relationship Id="rId4" Type="http://schemas.openxmlformats.org/officeDocument/2006/relationships/customXml" Target="../ink/ink92.xml"/><Relationship Id="rId9" Type="http://schemas.openxmlformats.org/officeDocument/2006/relationships/image" Target="../media/image38.png"/><Relationship Id="rId26" Type="http://schemas.openxmlformats.org/officeDocument/2006/relationships/customXml" Target="../ink/ink103.xml"/><Relationship Id="rId47" Type="http://schemas.openxmlformats.org/officeDocument/2006/relationships/image" Target="../media/image116.png"/><Relationship Id="rId68" Type="http://schemas.openxmlformats.org/officeDocument/2006/relationships/customXml" Target="../ink/ink124.xml"/><Relationship Id="rId89" Type="http://schemas.openxmlformats.org/officeDocument/2006/relationships/image" Target="../media/image137.png"/><Relationship Id="rId112" Type="http://schemas.openxmlformats.org/officeDocument/2006/relationships/customXml" Target="../ink/ink146.xml"/><Relationship Id="rId133" Type="http://schemas.openxmlformats.org/officeDocument/2006/relationships/image" Target="../media/image17.png"/><Relationship Id="rId154" Type="http://schemas.openxmlformats.org/officeDocument/2006/relationships/customXml" Target="../ink/ink167.xml"/><Relationship Id="rId16" Type="http://schemas.openxmlformats.org/officeDocument/2006/relationships/customXml" Target="../ink/ink98.xml"/><Relationship Id="rId37" Type="http://schemas.openxmlformats.org/officeDocument/2006/relationships/image" Target="../media/image111.png"/><Relationship Id="rId58" Type="http://schemas.openxmlformats.org/officeDocument/2006/relationships/customXml" Target="../ink/ink119.xml"/><Relationship Id="rId79" Type="http://schemas.openxmlformats.org/officeDocument/2006/relationships/image" Target="../media/image132.png"/><Relationship Id="rId102" Type="http://schemas.openxmlformats.org/officeDocument/2006/relationships/customXml" Target="../ink/ink141.xml"/><Relationship Id="rId123" Type="http://schemas.openxmlformats.org/officeDocument/2006/relationships/image" Target="../media/image12.png"/><Relationship Id="rId144" Type="http://schemas.openxmlformats.org/officeDocument/2006/relationships/customXml" Target="../ink/ink162.xml"/><Relationship Id="rId90" Type="http://schemas.openxmlformats.org/officeDocument/2006/relationships/customXml" Target="../ink/ink135.xml"/><Relationship Id="rId165" Type="http://schemas.openxmlformats.org/officeDocument/2006/relationships/image" Target="../media/image33.png"/><Relationship Id="rId27" Type="http://schemas.openxmlformats.org/officeDocument/2006/relationships/image" Target="../media/image106.png"/><Relationship Id="rId48" Type="http://schemas.openxmlformats.org/officeDocument/2006/relationships/customXml" Target="../ink/ink114.xml"/><Relationship Id="rId69" Type="http://schemas.openxmlformats.org/officeDocument/2006/relationships/image" Target="../media/image127.png"/><Relationship Id="rId113" Type="http://schemas.openxmlformats.org/officeDocument/2006/relationships/image" Target="../media/image149.png"/><Relationship Id="rId134" Type="http://schemas.openxmlformats.org/officeDocument/2006/relationships/customXml" Target="../ink/ink157.xml"/><Relationship Id="rId80" Type="http://schemas.openxmlformats.org/officeDocument/2006/relationships/customXml" Target="../ink/ink130.xml"/><Relationship Id="rId155"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122_2808EABE.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microsoft.com/office/2018/10/relationships/comments" Target="../comments/modernComment_106_C6D882ED.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ustomXml" Target="../ink/ink176.xml"/><Relationship Id="rId3" Type="http://schemas.openxmlformats.org/officeDocument/2006/relationships/image" Target="../media/image159.png"/><Relationship Id="rId7" Type="http://schemas.openxmlformats.org/officeDocument/2006/relationships/image" Target="../media/image161.png"/><Relationship Id="rId2" Type="http://schemas.microsoft.com/office/2018/10/relationships/comments" Target="../comments/modernComment_112_2BF70191.xml"/><Relationship Id="rId1" Type="http://schemas.openxmlformats.org/officeDocument/2006/relationships/slideLayout" Target="../slideLayouts/slideLayout2.xml"/><Relationship Id="rId6" Type="http://schemas.openxmlformats.org/officeDocument/2006/relationships/customXml" Target="../ink/ink175.xml"/><Relationship Id="rId11" Type="http://schemas.openxmlformats.org/officeDocument/2006/relationships/image" Target="../media/image163.png"/><Relationship Id="rId5" Type="http://schemas.openxmlformats.org/officeDocument/2006/relationships/image" Target="../media/image160.png"/><Relationship Id="rId10" Type="http://schemas.openxmlformats.org/officeDocument/2006/relationships/customXml" Target="../ink/ink177.xml"/><Relationship Id="rId4" Type="http://schemas.openxmlformats.org/officeDocument/2006/relationships/customXml" Target="../ink/ink174.xml"/><Relationship Id="rId9" Type="http://schemas.openxmlformats.org/officeDocument/2006/relationships/image" Target="../media/image162.png"/></Relationships>
</file>

<file path=ppt/slides/_rels/slide2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customXml" Target="../ink/ink178.xml"/><Relationship Id="rId7" Type="http://schemas.openxmlformats.org/officeDocument/2006/relationships/customXml" Target="../ink/ink180.xml"/><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customXml" Target="../ink/ink179.xml"/><Relationship Id="rId4" Type="http://schemas.openxmlformats.org/officeDocument/2006/relationships/image" Target="../media/image165.png"/></Relationships>
</file>

<file path=ppt/slides/_rels/slide24.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customXml" Target="../ink/ink185.xml"/><Relationship Id="rId18" Type="http://schemas.openxmlformats.org/officeDocument/2006/relationships/image" Target="../media/image176.png"/><Relationship Id="rId26" Type="http://schemas.openxmlformats.org/officeDocument/2006/relationships/image" Target="../media/image180.png"/><Relationship Id="rId3" Type="http://schemas.openxmlformats.org/officeDocument/2006/relationships/image" Target="../media/image168.png"/><Relationship Id="rId21" Type="http://schemas.openxmlformats.org/officeDocument/2006/relationships/customXml" Target="../ink/ink189.xml"/><Relationship Id="rId7" Type="http://schemas.openxmlformats.org/officeDocument/2006/relationships/customXml" Target="../ink/ink182.xml"/><Relationship Id="rId12" Type="http://schemas.openxmlformats.org/officeDocument/2006/relationships/image" Target="../media/image173.png"/><Relationship Id="rId17" Type="http://schemas.openxmlformats.org/officeDocument/2006/relationships/customXml" Target="../ink/ink187.xml"/><Relationship Id="rId25" Type="http://schemas.openxmlformats.org/officeDocument/2006/relationships/customXml" Target="../ink/ink191.xml"/><Relationship Id="rId2" Type="http://schemas.microsoft.com/office/2018/10/relationships/comments" Target="../comments/modernComment_10D_2CE6076D.xml"/><Relationship Id="rId16" Type="http://schemas.openxmlformats.org/officeDocument/2006/relationships/image" Target="../media/image175.png"/><Relationship Id="rId20" Type="http://schemas.openxmlformats.org/officeDocument/2006/relationships/image" Target="../media/image177.png"/><Relationship Id="rId29" Type="http://schemas.openxmlformats.org/officeDocument/2006/relationships/customXml" Target="../ink/ink193.xml"/><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customXml" Target="../ink/ink184.xml"/><Relationship Id="rId24" Type="http://schemas.openxmlformats.org/officeDocument/2006/relationships/image" Target="../media/image179.png"/><Relationship Id="rId32" Type="http://schemas.openxmlformats.org/officeDocument/2006/relationships/image" Target="../media/image183.png"/><Relationship Id="rId5" Type="http://schemas.openxmlformats.org/officeDocument/2006/relationships/customXml" Target="../ink/ink181.xml"/><Relationship Id="rId15" Type="http://schemas.openxmlformats.org/officeDocument/2006/relationships/customXml" Target="../ink/ink186.xml"/><Relationship Id="rId23" Type="http://schemas.openxmlformats.org/officeDocument/2006/relationships/customXml" Target="../ink/ink190.xml"/><Relationship Id="rId28" Type="http://schemas.openxmlformats.org/officeDocument/2006/relationships/image" Target="../media/image181.png"/><Relationship Id="rId10" Type="http://schemas.openxmlformats.org/officeDocument/2006/relationships/image" Target="../media/image172.png"/><Relationship Id="rId19" Type="http://schemas.openxmlformats.org/officeDocument/2006/relationships/customXml" Target="../ink/ink188.xml"/><Relationship Id="rId31" Type="http://schemas.openxmlformats.org/officeDocument/2006/relationships/customXml" Target="../ink/ink194.xml"/><Relationship Id="rId4" Type="http://schemas.openxmlformats.org/officeDocument/2006/relationships/image" Target="../media/image169.png"/><Relationship Id="rId9" Type="http://schemas.openxmlformats.org/officeDocument/2006/relationships/customXml" Target="../ink/ink183.xml"/><Relationship Id="rId14" Type="http://schemas.openxmlformats.org/officeDocument/2006/relationships/image" Target="../media/image174.png"/><Relationship Id="rId22" Type="http://schemas.openxmlformats.org/officeDocument/2006/relationships/image" Target="../media/image178.png"/><Relationship Id="rId27" Type="http://schemas.openxmlformats.org/officeDocument/2006/relationships/customXml" Target="../ink/ink192.xml"/><Relationship Id="rId30" Type="http://schemas.openxmlformats.org/officeDocument/2006/relationships/image" Target="../media/image182.png"/></Relationships>
</file>

<file path=ppt/slides/_rels/slide25.xml.rels><?xml version="1.0" encoding="UTF-8" standalone="yes"?>
<Relationships xmlns="http://schemas.openxmlformats.org/package/2006/relationships"><Relationship Id="rId117" Type="http://schemas.openxmlformats.org/officeDocument/2006/relationships/image" Target="../media/image241.png"/><Relationship Id="rId299" Type="http://schemas.openxmlformats.org/officeDocument/2006/relationships/image" Target="../media/image332.png"/><Relationship Id="rId21" Type="http://schemas.openxmlformats.org/officeDocument/2006/relationships/image" Target="../media/image193.png"/><Relationship Id="rId63" Type="http://schemas.openxmlformats.org/officeDocument/2006/relationships/image" Target="../media/image214.png"/><Relationship Id="rId159" Type="http://schemas.openxmlformats.org/officeDocument/2006/relationships/image" Target="../media/image262.png"/><Relationship Id="rId324" Type="http://schemas.openxmlformats.org/officeDocument/2006/relationships/customXml" Target="../ink/ink356.xml"/><Relationship Id="rId366" Type="http://schemas.openxmlformats.org/officeDocument/2006/relationships/customXml" Target="../ink/ink377.xml"/><Relationship Id="rId170" Type="http://schemas.openxmlformats.org/officeDocument/2006/relationships/customXml" Target="../ink/ink279.xml"/><Relationship Id="rId226" Type="http://schemas.openxmlformats.org/officeDocument/2006/relationships/customXml" Target="../ink/ink307.xml"/><Relationship Id="rId268" Type="http://schemas.openxmlformats.org/officeDocument/2006/relationships/customXml" Target="../ink/ink328.xml"/><Relationship Id="rId32" Type="http://schemas.openxmlformats.org/officeDocument/2006/relationships/customXml" Target="../ink/ink210.xml"/><Relationship Id="rId74" Type="http://schemas.openxmlformats.org/officeDocument/2006/relationships/customXml" Target="../ink/ink231.xml"/><Relationship Id="rId128" Type="http://schemas.openxmlformats.org/officeDocument/2006/relationships/customXml" Target="../ink/ink258.xml"/><Relationship Id="rId335" Type="http://schemas.openxmlformats.org/officeDocument/2006/relationships/image" Target="../media/image350.png"/><Relationship Id="rId377" Type="http://schemas.openxmlformats.org/officeDocument/2006/relationships/image" Target="../media/image371.png"/><Relationship Id="rId5" Type="http://schemas.openxmlformats.org/officeDocument/2006/relationships/image" Target="../media/image185.png"/><Relationship Id="rId181" Type="http://schemas.openxmlformats.org/officeDocument/2006/relationships/image" Target="../media/image273.png"/><Relationship Id="rId237" Type="http://schemas.openxmlformats.org/officeDocument/2006/relationships/image" Target="../media/image301.png"/><Relationship Id="rId402" Type="http://schemas.openxmlformats.org/officeDocument/2006/relationships/customXml" Target="../ink/ink395.xml"/><Relationship Id="rId279" Type="http://schemas.openxmlformats.org/officeDocument/2006/relationships/image" Target="../media/image322.png"/><Relationship Id="rId43" Type="http://schemas.openxmlformats.org/officeDocument/2006/relationships/image" Target="../media/image204.png"/><Relationship Id="rId139" Type="http://schemas.openxmlformats.org/officeDocument/2006/relationships/image" Target="../media/image252.png"/><Relationship Id="rId290" Type="http://schemas.openxmlformats.org/officeDocument/2006/relationships/customXml" Target="../ink/ink339.xml"/><Relationship Id="rId304" Type="http://schemas.openxmlformats.org/officeDocument/2006/relationships/customXml" Target="../ink/ink346.xml"/><Relationship Id="rId346" Type="http://schemas.openxmlformats.org/officeDocument/2006/relationships/customXml" Target="../ink/ink367.xml"/><Relationship Id="rId388" Type="http://schemas.openxmlformats.org/officeDocument/2006/relationships/customXml" Target="../ink/ink388.xml"/><Relationship Id="rId85" Type="http://schemas.openxmlformats.org/officeDocument/2006/relationships/image" Target="../media/image225.png"/><Relationship Id="rId150" Type="http://schemas.openxmlformats.org/officeDocument/2006/relationships/customXml" Target="../ink/ink269.xml"/><Relationship Id="rId192" Type="http://schemas.openxmlformats.org/officeDocument/2006/relationships/customXml" Target="../ink/ink290.xml"/><Relationship Id="rId206" Type="http://schemas.openxmlformats.org/officeDocument/2006/relationships/customXml" Target="../ink/ink297.xml"/><Relationship Id="rId413" Type="http://schemas.openxmlformats.org/officeDocument/2006/relationships/image" Target="../media/image389.png"/><Relationship Id="rId248" Type="http://schemas.openxmlformats.org/officeDocument/2006/relationships/customXml" Target="../ink/ink318.xml"/><Relationship Id="rId12" Type="http://schemas.openxmlformats.org/officeDocument/2006/relationships/customXml" Target="../ink/ink200.xml"/><Relationship Id="rId108" Type="http://schemas.openxmlformats.org/officeDocument/2006/relationships/customXml" Target="../ink/ink248.xml"/><Relationship Id="rId315" Type="http://schemas.openxmlformats.org/officeDocument/2006/relationships/image" Target="../media/image340.png"/><Relationship Id="rId357" Type="http://schemas.openxmlformats.org/officeDocument/2006/relationships/image" Target="../media/image361.png"/><Relationship Id="rId54" Type="http://schemas.openxmlformats.org/officeDocument/2006/relationships/customXml" Target="../ink/ink221.xml"/><Relationship Id="rId96" Type="http://schemas.openxmlformats.org/officeDocument/2006/relationships/customXml" Target="../ink/ink242.xml"/><Relationship Id="rId161" Type="http://schemas.openxmlformats.org/officeDocument/2006/relationships/image" Target="../media/image263.png"/><Relationship Id="rId217" Type="http://schemas.openxmlformats.org/officeDocument/2006/relationships/image" Target="../media/image291.png"/><Relationship Id="rId399" Type="http://schemas.openxmlformats.org/officeDocument/2006/relationships/image" Target="../media/image382.png"/><Relationship Id="rId259" Type="http://schemas.openxmlformats.org/officeDocument/2006/relationships/image" Target="../media/image312.png"/><Relationship Id="rId424" Type="http://schemas.openxmlformats.org/officeDocument/2006/relationships/customXml" Target="../ink/ink406.xml"/><Relationship Id="rId23" Type="http://schemas.openxmlformats.org/officeDocument/2006/relationships/image" Target="../media/image194.png"/><Relationship Id="rId119" Type="http://schemas.openxmlformats.org/officeDocument/2006/relationships/image" Target="../media/image242.png"/><Relationship Id="rId270" Type="http://schemas.openxmlformats.org/officeDocument/2006/relationships/customXml" Target="../ink/ink329.xml"/><Relationship Id="rId326" Type="http://schemas.openxmlformats.org/officeDocument/2006/relationships/customXml" Target="../ink/ink357.xml"/><Relationship Id="rId65" Type="http://schemas.openxmlformats.org/officeDocument/2006/relationships/image" Target="../media/image215.png"/><Relationship Id="rId130" Type="http://schemas.openxmlformats.org/officeDocument/2006/relationships/customXml" Target="../ink/ink259.xml"/><Relationship Id="rId368" Type="http://schemas.openxmlformats.org/officeDocument/2006/relationships/customXml" Target="../ink/ink378.xml"/><Relationship Id="rId172" Type="http://schemas.openxmlformats.org/officeDocument/2006/relationships/customXml" Target="../ink/ink280.xml"/><Relationship Id="rId228" Type="http://schemas.openxmlformats.org/officeDocument/2006/relationships/customXml" Target="../ink/ink308.xml"/><Relationship Id="rId281" Type="http://schemas.openxmlformats.org/officeDocument/2006/relationships/image" Target="../media/image323.png"/><Relationship Id="rId337" Type="http://schemas.openxmlformats.org/officeDocument/2006/relationships/image" Target="../media/image351.png"/><Relationship Id="rId34" Type="http://schemas.openxmlformats.org/officeDocument/2006/relationships/customXml" Target="../ink/ink211.xml"/><Relationship Id="rId76" Type="http://schemas.openxmlformats.org/officeDocument/2006/relationships/customXml" Target="../ink/ink232.xml"/><Relationship Id="rId141" Type="http://schemas.openxmlformats.org/officeDocument/2006/relationships/image" Target="../media/image253.png"/><Relationship Id="rId379" Type="http://schemas.openxmlformats.org/officeDocument/2006/relationships/image" Target="../media/image372.png"/><Relationship Id="rId7" Type="http://schemas.openxmlformats.org/officeDocument/2006/relationships/image" Target="../media/image186.png"/><Relationship Id="rId183" Type="http://schemas.openxmlformats.org/officeDocument/2006/relationships/image" Target="../media/image274.png"/><Relationship Id="rId239" Type="http://schemas.openxmlformats.org/officeDocument/2006/relationships/image" Target="../media/image302.png"/><Relationship Id="rId390" Type="http://schemas.openxmlformats.org/officeDocument/2006/relationships/customXml" Target="../ink/ink389.xml"/><Relationship Id="rId404" Type="http://schemas.openxmlformats.org/officeDocument/2006/relationships/customXml" Target="../ink/ink396.xml"/><Relationship Id="rId250" Type="http://schemas.openxmlformats.org/officeDocument/2006/relationships/customXml" Target="../ink/ink319.xml"/><Relationship Id="rId292" Type="http://schemas.openxmlformats.org/officeDocument/2006/relationships/customXml" Target="../ink/ink340.xml"/><Relationship Id="rId306" Type="http://schemas.openxmlformats.org/officeDocument/2006/relationships/customXml" Target="../ink/ink347.xml"/><Relationship Id="rId45" Type="http://schemas.openxmlformats.org/officeDocument/2006/relationships/image" Target="../media/image205.png"/><Relationship Id="rId87" Type="http://schemas.openxmlformats.org/officeDocument/2006/relationships/image" Target="../media/image226.png"/><Relationship Id="rId110" Type="http://schemas.openxmlformats.org/officeDocument/2006/relationships/customXml" Target="../ink/ink249.xml"/><Relationship Id="rId348" Type="http://schemas.openxmlformats.org/officeDocument/2006/relationships/customXml" Target="../ink/ink368.xml"/><Relationship Id="rId152" Type="http://schemas.openxmlformats.org/officeDocument/2006/relationships/customXml" Target="../ink/ink270.xml"/><Relationship Id="rId194" Type="http://schemas.openxmlformats.org/officeDocument/2006/relationships/customXml" Target="../ink/ink291.xml"/><Relationship Id="rId208" Type="http://schemas.openxmlformats.org/officeDocument/2006/relationships/customXml" Target="../ink/ink298.xml"/><Relationship Id="rId415" Type="http://schemas.openxmlformats.org/officeDocument/2006/relationships/image" Target="../media/image390.png"/><Relationship Id="rId261" Type="http://schemas.openxmlformats.org/officeDocument/2006/relationships/image" Target="../media/image313.png"/><Relationship Id="rId14" Type="http://schemas.openxmlformats.org/officeDocument/2006/relationships/customXml" Target="../ink/ink201.xml"/><Relationship Id="rId56" Type="http://schemas.openxmlformats.org/officeDocument/2006/relationships/customXml" Target="../ink/ink222.xml"/><Relationship Id="rId317" Type="http://schemas.openxmlformats.org/officeDocument/2006/relationships/image" Target="../media/image341.png"/><Relationship Id="rId359" Type="http://schemas.openxmlformats.org/officeDocument/2006/relationships/image" Target="../media/image362.png"/><Relationship Id="rId98" Type="http://schemas.openxmlformats.org/officeDocument/2006/relationships/customXml" Target="../ink/ink243.xml"/><Relationship Id="rId121" Type="http://schemas.openxmlformats.org/officeDocument/2006/relationships/image" Target="../media/image243.png"/><Relationship Id="rId163" Type="http://schemas.openxmlformats.org/officeDocument/2006/relationships/image" Target="../media/image264.png"/><Relationship Id="rId219" Type="http://schemas.openxmlformats.org/officeDocument/2006/relationships/image" Target="../media/image292.png"/><Relationship Id="rId370" Type="http://schemas.openxmlformats.org/officeDocument/2006/relationships/customXml" Target="../ink/ink379.xml"/><Relationship Id="rId426" Type="http://schemas.openxmlformats.org/officeDocument/2006/relationships/customXml" Target="../ink/ink407.xml"/><Relationship Id="rId230" Type="http://schemas.openxmlformats.org/officeDocument/2006/relationships/customXml" Target="../ink/ink309.xml"/><Relationship Id="rId25" Type="http://schemas.openxmlformats.org/officeDocument/2006/relationships/image" Target="../media/image195.png"/><Relationship Id="rId67" Type="http://schemas.openxmlformats.org/officeDocument/2006/relationships/image" Target="../media/image216.png"/><Relationship Id="rId272" Type="http://schemas.openxmlformats.org/officeDocument/2006/relationships/customXml" Target="../ink/ink330.xml"/><Relationship Id="rId328" Type="http://schemas.openxmlformats.org/officeDocument/2006/relationships/customXml" Target="../ink/ink358.xml"/><Relationship Id="rId132" Type="http://schemas.openxmlformats.org/officeDocument/2006/relationships/customXml" Target="../ink/ink260.xml"/><Relationship Id="rId174" Type="http://schemas.openxmlformats.org/officeDocument/2006/relationships/customXml" Target="../ink/ink281.xml"/><Relationship Id="rId381" Type="http://schemas.openxmlformats.org/officeDocument/2006/relationships/image" Target="../media/image373.png"/><Relationship Id="rId241" Type="http://schemas.openxmlformats.org/officeDocument/2006/relationships/image" Target="../media/image303.png"/><Relationship Id="rId36" Type="http://schemas.openxmlformats.org/officeDocument/2006/relationships/customXml" Target="../ink/ink212.xml"/><Relationship Id="rId283" Type="http://schemas.openxmlformats.org/officeDocument/2006/relationships/image" Target="../media/image324.png"/><Relationship Id="rId339" Type="http://schemas.openxmlformats.org/officeDocument/2006/relationships/image" Target="../media/image352.png"/><Relationship Id="rId78" Type="http://schemas.openxmlformats.org/officeDocument/2006/relationships/customXml" Target="../ink/ink233.xml"/><Relationship Id="rId101" Type="http://schemas.openxmlformats.org/officeDocument/2006/relationships/image" Target="../media/image233.png"/><Relationship Id="rId143" Type="http://schemas.openxmlformats.org/officeDocument/2006/relationships/image" Target="../media/image254.png"/><Relationship Id="rId185" Type="http://schemas.openxmlformats.org/officeDocument/2006/relationships/image" Target="../media/image275.png"/><Relationship Id="rId350" Type="http://schemas.openxmlformats.org/officeDocument/2006/relationships/customXml" Target="../ink/ink369.xml"/><Relationship Id="rId406" Type="http://schemas.openxmlformats.org/officeDocument/2006/relationships/customXml" Target="../ink/ink397.xml"/><Relationship Id="rId9" Type="http://schemas.openxmlformats.org/officeDocument/2006/relationships/image" Target="../media/image187.png"/><Relationship Id="rId210" Type="http://schemas.openxmlformats.org/officeDocument/2006/relationships/customXml" Target="../ink/ink299.xml"/><Relationship Id="rId392" Type="http://schemas.openxmlformats.org/officeDocument/2006/relationships/customXml" Target="../ink/ink390.xml"/><Relationship Id="rId252" Type="http://schemas.openxmlformats.org/officeDocument/2006/relationships/customXml" Target="../ink/ink320.xml"/><Relationship Id="rId294" Type="http://schemas.openxmlformats.org/officeDocument/2006/relationships/customXml" Target="../ink/ink341.xml"/><Relationship Id="rId308" Type="http://schemas.openxmlformats.org/officeDocument/2006/relationships/customXml" Target="../ink/ink348.xml"/><Relationship Id="rId47" Type="http://schemas.openxmlformats.org/officeDocument/2006/relationships/image" Target="../media/image206.png"/><Relationship Id="rId89" Type="http://schemas.openxmlformats.org/officeDocument/2006/relationships/image" Target="../media/image227.png"/><Relationship Id="rId112" Type="http://schemas.openxmlformats.org/officeDocument/2006/relationships/customXml" Target="../ink/ink250.xml"/><Relationship Id="rId154" Type="http://schemas.openxmlformats.org/officeDocument/2006/relationships/customXml" Target="../ink/ink271.xml"/><Relationship Id="rId361" Type="http://schemas.openxmlformats.org/officeDocument/2006/relationships/image" Target="../media/image363.png"/><Relationship Id="rId196" Type="http://schemas.openxmlformats.org/officeDocument/2006/relationships/customXml" Target="../ink/ink292.xml"/><Relationship Id="rId417" Type="http://schemas.openxmlformats.org/officeDocument/2006/relationships/image" Target="../media/image391.png"/><Relationship Id="rId16" Type="http://schemas.openxmlformats.org/officeDocument/2006/relationships/customXml" Target="../ink/ink202.xml"/><Relationship Id="rId221" Type="http://schemas.openxmlformats.org/officeDocument/2006/relationships/image" Target="../media/image293.png"/><Relationship Id="rId263" Type="http://schemas.openxmlformats.org/officeDocument/2006/relationships/image" Target="../media/image314.png"/><Relationship Id="rId319" Type="http://schemas.openxmlformats.org/officeDocument/2006/relationships/image" Target="../media/image342.png"/><Relationship Id="rId58" Type="http://schemas.openxmlformats.org/officeDocument/2006/relationships/customXml" Target="../ink/ink223.xml"/><Relationship Id="rId123" Type="http://schemas.openxmlformats.org/officeDocument/2006/relationships/image" Target="../media/image244.png"/><Relationship Id="rId330" Type="http://schemas.openxmlformats.org/officeDocument/2006/relationships/customXml" Target="../ink/ink359.xml"/><Relationship Id="rId165" Type="http://schemas.openxmlformats.org/officeDocument/2006/relationships/image" Target="../media/image265.png"/><Relationship Id="rId372" Type="http://schemas.openxmlformats.org/officeDocument/2006/relationships/customXml" Target="../ink/ink380.xml"/><Relationship Id="rId428" Type="http://schemas.openxmlformats.org/officeDocument/2006/relationships/customXml" Target="../ink/ink408.xml"/><Relationship Id="rId232" Type="http://schemas.openxmlformats.org/officeDocument/2006/relationships/customXml" Target="../ink/ink310.xml"/><Relationship Id="rId274" Type="http://schemas.openxmlformats.org/officeDocument/2006/relationships/customXml" Target="../ink/ink331.xml"/><Relationship Id="rId27" Type="http://schemas.openxmlformats.org/officeDocument/2006/relationships/image" Target="../media/image196.png"/><Relationship Id="rId69" Type="http://schemas.openxmlformats.org/officeDocument/2006/relationships/image" Target="../media/image217.png"/><Relationship Id="rId134" Type="http://schemas.openxmlformats.org/officeDocument/2006/relationships/customXml" Target="../ink/ink261.xml"/><Relationship Id="rId80" Type="http://schemas.openxmlformats.org/officeDocument/2006/relationships/customXml" Target="../ink/ink234.xml"/><Relationship Id="rId176" Type="http://schemas.openxmlformats.org/officeDocument/2006/relationships/customXml" Target="../ink/ink282.xml"/><Relationship Id="rId341" Type="http://schemas.openxmlformats.org/officeDocument/2006/relationships/image" Target="../media/image353.png"/><Relationship Id="rId383" Type="http://schemas.openxmlformats.org/officeDocument/2006/relationships/image" Target="../media/image374.png"/><Relationship Id="rId201" Type="http://schemas.openxmlformats.org/officeDocument/2006/relationships/image" Target="../media/image283.png"/><Relationship Id="rId243" Type="http://schemas.openxmlformats.org/officeDocument/2006/relationships/image" Target="../media/image304.png"/><Relationship Id="rId285" Type="http://schemas.openxmlformats.org/officeDocument/2006/relationships/image" Target="../media/image325.png"/><Relationship Id="rId38" Type="http://schemas.openxmlformats.org/officeDocument/2006/relationships/customXml" Target="../ink/ink213.xml"/><Relationship Id="rId103" Type="http://schemas.openxmlformats.org/officeDocument/2006/relationships/image" Target="../media/image234.png"/><Relationship Id="rId310" Type="http://schemas.openxmlformats.org/officeDocument/2006/relationships/customXml" Target="../ink/ink349.xml"/><Relationship Id="rId91" Type="http://schemas.openxmlformats.org/officeDocument/2006/relationships/image" Target="../media/image228.png"/><Relationship Id="rId145" Type="http://schemas.openxmlformats.org/officeDocument/2006/relationships/image" Target="../media/image255.png"/><Relationship Id="rId187" Type="http://schemas.openxmlformats.org/officeDocument/2006/relationships/image" Target="../media/image276.png"/><Relationship Id="rId352" Type="http://schemas.openxmlformats.org/officeDocument/2006/relationships/customXml" Target="../ink/ink370.xml"/><Relationship Id="rId394" Type="http://schemas.openxmlformats.org/officeDocument/2006/relationships/customXml" Target="../ink/ink391.xml"/><Relationship Id="rId408" Type="http://schemas.openxmlformats.org/officeDocument/2006/relationships/customXml" Target="../ink/ink398.xml"/><Relationship Id="rId1" Type="http://schemas.openxmlformats.org/officeDocument/2006/relationships/slideLayout" Target="../slideLayouts/slideLayout2.xml"/><Relationship Id="rId212" Type="http://schemas.openxmlformats.org/officeDocument/2006/relationships/customXml" Target="../ink/ink300.xml"/><Relationship Id="rId233" Type="http://schemas.openxmlformats.org/officeDocument/2006/relationships/image" Target="../media/image299.png"/><Relationship Id="rId254" Type="http://schemas.openxmlformats.org/officeDocument/2006/relationships/customXml" Target="../ink/ink321.xml"/><Relationship Id="rId28" Type="http://schemas.openxmlformats.org/officeDocument/2006/relationships/customXml" Target="../ink/ink208.xml"/><Relationship Id="rId49" Type="http://schemas.openxmlformats.org/officeDocument/2006/relationships/image" Target="../media/image207.png"/><Relationship Id="rId114" Type="http://schemas.openxmlformats.org/officeDocument/2006/relationships/customXml" Target="../ink/ink251.xml"/><Relationship Id="rId275" Type="http://schemas.openxmlformats.org/officeDocument/2006/relationships/image" Target="../media/image320.png"/><Relationship Id="rId296" Type="http://schemas.openxmlformats.org/officeDocument/2006/relationships/customXml" Target="../ink/ink342.xml"/><Relationship Id="rId300" Type="http://schemas.openxmlformats.org/officeDocument/2006/relationships/customXml" Target="../ink/ink344.xml"/><Relationship Id="rId60" Type="http://schemas.openxmlformats.org/officeDocument/2006/relationships/customXml" Target="../ink/ink224.xml"/><Relationship Id="rId81" Type="http://schemas.openxmlformats.org/officeDocument/2006/relationships/image" Target="../media/image223.png"/><Relationship Id="rId135" Type="http://schemas.openxmlformats.org/officeDocument/2006/relationships/image" Target="../media/image250.png"/><Relationship Id="rId156" Type="http://schemas.openxmlformats.org/officeDocument/2006/relationships/customXml" Target="../ink/ink272.xml"/><Relationship Id="rId177" Type="http://schemas.openxmlformats.org/officeDocument/2006/relationships/image" Target="../media/image271.png"/><Relationship Id="rId198" Type="http://schemas.openxmlformats.org/officeDocument/2006/relationships/customXml" Target="../ink/ink293.xml"/><Relationship Id="rId321" Type="http://schemas.openxmlformats.org/officeDocument/2006/relationships/image" Target="../media/image343.png"/><Relationship Id="rId342" Type="http://schemas.openxmlformats.org/officeDocument/2006/relationships/customXml" Target="../ink/ink365.xml"/><Relationship Id="rId363" Type="http://schemas.openxmlformats.org/officeDocument/2006/relationships/image" Target="../media/image364.png"/><Relationship Id="rId384" Type="http://schemas.openxmlformats.org/officeDocument/2006/relationships/customXml" Target="../ink/ink386.xml"/><Relationship Id="rId419" Type="http://schemas.openxmlformats.org/officeDocument/2006/relationships/image" Target="../media/image392.png"/><Relationship Id="rId202" Type="http://schemas.openxmlformats.org/officeDocument/2006/relationships/customXml" Target="../ink/ink295.xml"/><Relationship Id="rId223" Type="http://schemas.openxmlformats.org/officeDocument/2006/relationships/image" Target="../media/image294.png"/><Relationship Id="rId244" Type="http://schemas.openxmlformats.org/officeDocument/2006/relationships/customXml" Target="../ink/ink316.xml"/><Relationship Id="rId18" Type="http://schemas.openxmlformats.org/officeDocument/2006/relationships/customXml" Target="../ink/ink203.xml"/><Relationship Id="rId39" Type="http://schemas.openxmlformats.org/officeDocument/2006/relationships/image" Target="../media/image202.png"/><Relationship Id="rId265" Type="http://schemas.openxmlformats.org/officeDocument/2006/relationships/image" Target="../media/image315.png"/><Relationship Id="rId286" Type="http://schemas.openxmlformats.org/officeDocument/2006/relationships/customXml" Target="../ink/ink337.xml"/><Relationship Id="rId50" Type="http://schemas.openxmlformats.org/officeDocument/2006/relationships/customXml" Target="../ink/ink219.xml"/><Relationship Id="rId104" Type="http://schemas.openxmlformats.org/officeDocument/2006/relationships/customXml" Target="../ink/ink246.xml"/><Relationship Id="rId125" Type="http://schemas.openxmlformats.org/officeDocument/2006/relationships/image" Target="../media/image245.png"/><Relationship Id="rId146" Type="http://schemas.openxmlformats.org/officeDocument/2006/relationships/customXml" Target="../ink/ink267.xml"/><Relationship Id="rId167" Type="http://schemas.openxmlformats.org/officeDocument/2006/relationships/image" Target="../media/image266.png"/><Relationship Id="rId188" Type="http://schemas.openxmlformats.org/officeDocument/2006/relationships/customXml" Target="../ink/ink288.xml"/><Relationship Id="rId311" Type="http://schemas.openxmlformats.org/officeDocument/2006/relationships/image" Target="../media/image338.png"/><Relationship Id="rId332" Type="http://schemas.openxmlformats.org/officeDocument/2006/relationships/customXml" Target="../ink/ink360.xml"/><Relationship Id="rId353" Type="http://schemas.openxmlformats.org/officeDocument/2006/relationships/image" Target="../media/image359.png"/><Relationship Id="rId374" Type="http://schemas.openxmlformats.org/officeDocument/2006/relationships/customXml" Target="../ink/ink381.xml"/><Relationship Id="rId395" Type="http://schemas.openxmlformats.org/officeDocument/2006/relationships/image" Target="../media/image380.png"/><Relationship Id="rId409" Type="http://schemas.openxmlformats.org/officeDocument/2006/relationships/image" Target="../media/image387.png"/><Relationship Id="rId71" Type="http://schemas.openxmlformats.org/officeDocument/2006/relationships/image" Target="../media/image218.png"/><Relationship Id="rId92" Type="http://schemas.openxmlformats.org/officeDocument/2006/relationships/customXml" Target="../ink/ink240.xml"/><Relationship Id="rId213" Type="http://schemas.openxmlformats.org/officeDocument/2006/relationships/image" Target="../media/image289.png"/><Relationship Id="rId234" Type="http://schemas.openxmlformats.org/officeDocument/2006/relationships/customXml" Target="../ink/ink311.xml"/><Relationship Id="rId420" Type="http://schemas.openxmlformats.org/officeDocument/2006/relationships/customXml" Target="../ink/ink404.xml"/><Relationship Id="rId2" Type="http://schemas.openxmlformats.org/officeDocument/2006/relationships/customXml" Target="../ink/ink195.xml"/><Relationship Id="rId29" Type="http://schemas.openxmlformats.org/officeDocument/2006/relationships/image" Target="../media/image197.png"/><Relationship Id="rId255" Type="http://schemas.openxmlformats.org/officeDocument/2006/relationships/image" Target="../media/image310.png"/><Relationship Id="rId276" Type="http://schemas.openxmlformats.org/officeDocument/2006/relationships/customXml" Target="../ink/ink332.xml"/><Relationship Id="rId297" Type="http://schemas.openxmlformats.org/officeDocument/2006/relationships/image" Target="../media/image331.png"/><Relationship Id="rId40" Type="http://schemas.openxmlformats.org/officeDocument/2006/relationships/customXml" Target="../ink/ink214.xml"/><Relationship Id="rId115" Type="http://schemas.openxmlformats.org/officeDocument/2006/relationships/image" Target="../media/image240.png"/><Relationship Id="rId136" Type="http://schemas.openxmlformats.org/officeDocument/2006/relationships/customXml" Target="../ink/ink262.xml"/><Relationship Id="rId157" Type="http://schemas.openxmlformats.org/officeDocument/2006/relationships/image" Target="../media/image261.png"/><Relationship Id="rId178" Type="http://schemas.openxmlformats.org/officeDocument/2006/relationships/customXml" Target="../ink/ink283.xml"/><Relationship Id="rId301" Type="http://schemas.openxmlformats.org/officeDocument/2006/relationships/image" Target="../media/image333.png"/><Relationship Id="rId322" Type="http://schemas.openxmlformats.org/officeDocument/2006/relationships/customXml" Target="../ink/ink355.xml"/><Relationship Id="rId343" Type="http://schemas.openxmlformats.org/officeDocument/2006/relationships/image" Target="../media/image354.png"/><Relationship Id="rId364" Type="http://schemas.openxmlformats.org/officeDocument/2006/relationships/customXml" Target="../ink/ink376.xml"/><Relationship Id="rId61" Type="http://schemas.openxmlformats.org/officeDocument/2006/relationships/image" Target="../media/image213.png"/><Relationship Id="rId82" Type="http://schemas.openxmlformats.org/officeDocument/2006/relationships/customXml" Target="../ink/ink235.xml"/><Relationship Id="rId199" Type="http://schemas.openxmlformats.org/officeDocument/2006/relationships/image" Target="../media/image282.png"/><Relationship Id="rId203" Type="http://schemas.openxmlformats.org/officeDocument/2006/relationships/image" Target="../media/image284.png"/><Relationship Id="rId385" Type="http://schemas.openxmlformats.org/officeDocument/2006/relationships/image" Target="../media/image375.png"/><Relationship Id="rId19" Type="http://schemas.openxmlformats.org/officeDocument/2006/relationships/image" Target="../media/image192.png"/><Relationship Id="rId224" Type="http://schemas.openxmlformats.org/officeDocument/2006/relationships/customXml" Target="../ink/ink306.xml"/><Relationship Id="rId245" Type="http://schemas.openxmlformats.org/officeDocument/2006/relationships/image" Target="../media/image305.png"/><Relationship Id="rId266" Type="http://schemas.openxmlformats.org/officeDocument/2006/relationships/customXml" Target="../ink/ink327.xml"/><Relationship Id="rId287" Type="http://schemas.openxmlformats.org/officeDocument/2006/relationships/image" Target="../media/image326.png"/><Relationship Id="rId410" Type="http://schemas.openxmlformats.org/officeDocument/2006/relationships/customXml" Target="../ink/ink399.xml"/><Relationship Id="rId30" Type="http://schemas.openxmlformats.org/officeDocument/2006/relationships/customXml" Target="../ink/ink209.xml"/><Relationship Id="rId105" Type="http://schemas.openxmlformats.org/officeDocument/2006/relationships/image" Target="../media/image235.png"/><Relationship Id="rId126" Type="http://schemas.openxmlformats.org/officeDocument/2006/relationships/customXml" Target="../ink/ink257.xml"/><Relationship Id="rId147" Type="http://schemas.openxmlformats.org/officeDocument/2006/relationships/image" Target="../media/image256.png"/><Relationship Id="rId168" Type="http://schemas.openxmlformats.org/officeDocument/2006/relationships/customXml" Target="../ink/ink278.xml"/><Relationship Id="rId312" Type="http://schemas.openxmlformats.org/officeDocument/2006/relationships/customXml" Target="../ink/ink350.xml"/><Relationship Id="rId333" Type="http://schemas.openxmlformats.org/officeDocument/2006/relationships/image" Target="../media/image349.png"/><Relationship Id="rId354" Type="http://schemas.openxmlformats.org/officeDocument/2006/relationships/customXml" Target="../ink/ink371.xml"/><Relationship Id="rId51" Type="http://schemas.openxmlformats.org/officeDocument/2006/relationships/image" Target="../media/image208.png"/><Relationship Id="rId72" Type="http://schemas.openxmlformats.org/officeDocument/2006/relationships/customXml" Target="../ink/ink230.xml"/><Relationship Id="rId93" Type="http://schemas.openxmlformats.org/officeDocument/2006/relationships/image" Target="../media/image229.png"/><Relationship Id="rId189" Type="http://schemas.openxmlformats.org/officeDocument/2006/relationships/image" Target="../media/image277.png"/><Relationship Id="rId375" Type="http://schemas.openxmlformats.org/officeDocument/2006/relationships/image" Target="../media/image370.png"/><Relationship Id="rId396" Type="http://schemas.openxmlformats.org/officeDocument/2006/relationships/customXml" Target="../ink/ink392.xml"/><Relationship Id="rId3" Type="http://schemas.openxmlformats.org/officeDocument/2006/relationships/image" Target="../media/image184.png"/><Relationship Id="rId214" Type="http://schemas.openxmlformats.org/officeDocument/2006/relationships/customXml" Target="../ink/ink301.xml"/><Relationship Id="rId235" Type="http://schemas.openxmlformats.org/officeDocument/2006/relationships/image" Target="../media/image300.png"/><Relationship Id="rId256" Type="http://schemas.openxmlformats.org/officeDocument/2006/relationships/customXml" Target="../ink/ink322.xml"/><Relationship Id="rId277" Type="http://schemas.openxmlformats.org/officeDocument/2006/relationships/image" Target="../media/image321.png"/><Relationship Id="rId298" Type="http://schemas.openxmlformats.org/officeDocument/2006/relationships/customXml" Target="../ink/ink343.xml"/><Relationship Id="rId400" Type="http://schemas.openxmlformats.org/officeDocument/2006/relationships/customXml" Target="../ink/ink394.xml"/><Relationship Id="rId421" Type="http://schemas.openxmlformats.org/officeDocument/2006/relationships/image" Target="../media/image393.png"/><Relationship Id="rId116" Type="http://schemas.openxmlformats.org/officeDocument/2006/relationships/customXml" Target="../ink/ink252.xml"/><Relationship Id="rId137" Type="http://schemas.openxmlformats.org/officeDocument/2006/relationships/image" Target="../media/image251.png"/><Relationship Id="rId158" Type="http://schemas.openxmlformats.org/officeDocument/2006/relationships/customXml" Target="../ink/ink273.xml"/><Relationship Id="rId302" Type="http://schemas.openxmlformats.org/officeDocument/2006/relationships/customXml" Target="../ink/ink345.xml"/><Relationship Id="rId323" Type="http://schemas.openxmlformats.org/officeDocument/2006/relationships/image" Target="../media/image344.png"/><Relationship Id="rId344" Type="http://schemas.openxmlformats.org/officeDocument/2006/relationships/customXml" Target="../ink/ink366.xml"/><Relationship Id="rId20" Type="http://schemas.openxmlformats.org/officeDocument/2006/relationships/customXml" Target="../ink/ink204.xml"/><Relationship Id="rId41" Type="http://schemas.openxmlformats.org/officeDocument/2006/relationships/image" Target="../media/image203.png"/><Relationship Id="rId62" Type="http://schemas.openxmlformats.org/officeDocument/2006/relationships/customXml" Target="../ink/ink225.xml"/><Relationship Id="rId83" Type="http://schemas.openxmlformats.org/officeDocument/2006/relationships/image" Target="../media/image224.png"/><Relationship Id="rId179" Type="http://schemas.openxmlformats.org/officeDocument/2006/relationships/image" Target="../media/image272.png"/><Relationship Id="rId365" Type="http://schemas.openxmlformats.org/officeDocument/2006/relationships/image" Target="../media/image365.png"/><Relationship Id="rId386" Type="http://schemas.openxmlformats.org/officeDocument/2006/relationships/customXml" Target="../ink/ink387.xml"/><Relationship Id="rId190" Type="http://schemas.openxmlformats.org/officeDocument/2006/relationships/customXml" Target="../ink/ink289.xml"/><Relationship Id="rId204" Type="http://schemas.openxmlformats.org/officeDocument/2006/relationships/customXml" Target="../ink/ink296.xml"/><Relationship Id="rId225" Type="http://schemas.openxmlformats.org/officeDocument/2006/relationships/image" Target="../media/image295.png"/><Relationship Id="rId246" Type="http://schemas.openxmlformats.org/officeDocument/2006/relationships/customXml" Target="../ink/ink317.xml"/><Relationship Id="rId267" Type="http://schemas.openxmlformats.org/officeDocument/2006/relationships/image" Target="../media/image316.png"/><Relationship Id="rId288" Type="http://schemas.openxmlformats.org/officeDocument/2006/relationships/customXml" Target="../ink/ink338.xml"/><Relationship Id="rId411" Type="http://schemas.openxmlformats.org/officeDocument/2006/relationships/image" Target="../media/image388.png"/><Relationship Id="rId106" Type="http://schemas.openxmlformats.org/officeDocument/2006/relationships/customXml" Target="../ink/ink247.xml"/><Relationship Id="rId127" Type="http://schemas.openxmlformats.org/officeDocument/2006/relationships/image" Target="../media/image246.png"/><Relationship Id="rId313" Type="http://schemas.openxmlformats.org/officeDocument/2006/relationships/image" Target="../media/image339.png"/><Relationship Id="rId10" Type="http://schemas.openxmlformats.org/officeDocument/2006/relationships/customXml" Target="../ink/ink199.xml"/><Relationship Id="rId31" Type="http://schemas.openxmlformats.org/officeDocument/2006/relationships/image" Target="../media/image198.png"/><Relationship Id="rId52" Type="http://schemas.openxmlformats.org/officeDocument/2006/relationships/customXml" Target="../ink/ink220.xml"/><Relationship Id="rId73" Type="http://schemas.openxmlformats.org/officeDocument/2006/relationships/image" Target="../media/image219.png"/><Relationship Id="rId94" Type="http://schemas.openxmlformats.org/officeDocument/2006/relationships/customXml" Target="../ink/ink241.xml"/><Relationship Id="rId148" Type="http://schemas.openxmlformats.org/officeDocument/2006/relationships/customXml" Target="../ink/ink268.xml"/><Relationship Id="rId169" Type="http://schemas.openxmlformats.org/officeDocument/2006/relationships/image" Target="../media/image267.png"/><Relationship Id="rId334" Type="http://schemas.openxmlformats.org/officeDocument/2006/relationships/customXml" Target="../ink/ink361.xml"/><Relationship Id="rId355" Type="http://schemas.openxmlformats.org/officeDocument/2006/relationships/image" Target="../media/image360.png"/><Relationship Id="rId376" Type="http://schemas.openxmlformats.org/officeDocument/2006/relationships/customXml" Target="../ink/ink382.xml"/><Relationship Id="rId397" Type="http://schemas.openxmlformats.org/officeDocument/2006/relationships/image" Target="../media/image381.png"/><Relationship Id="rId4" Type="http://schemas.openxmlformats.org/officeDocument/2006/relationships/customXml" Target="../ink/ink196.xml"/><Relationship Id="rId180" Type="http://schemas.openxmlformats.org/officeDocument/2006/relationships/customXml" Target="../ink/ink284.xml"/><Relationship Id="rId215" Type="http://schemas.openxmlformats.org/officeDocument/2006/relationships/image" Target="../media/image290.png"/><Relationship Id="rId236" Type="http://schemas.openxmlformats.org/officeDocument/2006/relationships/customXml" Target="../ink/ink312.xml"/><Relationship Id="rId257" Type="http://schemas.openxmlformats.org/officeDocument/2006/relationships/image" Target="../media/image311.png"/><Relationship Id="rId278" Type="http://schemas.openxmlformats.org/officeDocument/2006/relationships/customXml" Target="../ink/ink333.xml"/><Relationship Id="rId401" Type="http://schemas.openxmlformats.org/officeDocument/2006/relationships/image" Target="../media/image383.png"/><Relationship Id="rId422" Type="http://schemas.openxmlformats.org/officeDocument/2006/relationships/customXml" Target="../ink/ink405.xml"/><Relationship Id="rId303" Type="http://schemas.openxmlformats.org/officeDocument/2006/relationships/image" Target="../media/image334.png"/><Relationship Id="rId42" Type="http://schemas.openxmlformats.org/officeDocument/2006/relationships/customXml" Target="../ink/ink215.xml"/><Relationship Id="rId84" Type="http://schemas.openxmlformats.org/officeDocument/2006/relationships/customXml" Target="../ink/ink236.xml"/><Relationship Id="rId138" Type="http://schemas.openxmlformats.org/officeDocument/2006/relationships/customXml" Target="../ink/ink263.xml"/><Relationship Id="rId345" Type="http://schemas.openxmlformats.org/officeDocument/2006/relationships/image" Target="../media/image355.png"/><Relationship Id="rId387" Type="http://schemas.openxmlformats.org/officeDocument/2006/relationships/image" Target="../media/image376.png"/><Relationship Id="rId191" Type="http://schemas.openxmlformats.org/officeDocument/2006/relationships/image" Target="../media/image278.png"/><Relationship Id="rId205" Type="http://schemas.openxmlformats.org/officeDocument/2006/relationships/image" Target="../media/image285.png"/><Relationship Id="rId247" Type="http://schemas.openxmlformats.org/officeDocument/2006/relationships/image" Target="../media/image306.png"/><Relationship Id="rId412" Type="http://schemas.openxmlformats.org/officeDocument/2006/relationships/customXml" Target="../ink/ink400.xml"/><Relationship Id="rId107" Type="http://schemas.openxmlformats.org/officeDocument/2006/relationships/image" Target="../media/image236.png"/><Relationship Id="rId289" Type="http://schemas.openxmlformats.org/officeDocument/2006/relationships/image" Target="../media/image327.png"/><Relationship Id="rId11" Type="http://schemas.openxmlformats.org/officeDocument/2006/relationships/image" Target="../media/image188.png"/><Relationship Id="rId53" Type="http://schemas.openxmlformats.org/officeDocument/2006/relationships/image" Target="../media/image209.png"/><Relationship Id="rId149" Type="http://schemas.openxmlformats.org/officeDocument/2006/relationships/image" Target="../media/image257.png"/><Relationship Id="rId314" Type="http://schemas.openxmlformats.org/officeDocument/2006/relationships/customXml" Target="../ink/ink351.xml"/><Relationship Id="rId356" Type="http://schemas.openxmlformats.org/officeDocument/2006/relationships/customXml" Target="../ink/ink372.xml"/><Relationship Id="rId398" Type="http://schemas.openxmlformats.org/officeDocument/2006/relationships/customXml" Target="../ink/ink393.xml"/><Relationship Id="rId95" Type="http://schemas.openxmlformats.org/officeDocument/2006/relationships/image" Target="../media/image230.png"/><Relationship Id="rId160" Type="http://schemas.openxmlformats.org/officeDocument/2006/relationships/customXml" Target="../ink/ink274.xml"/><Relationship Id="rId216" Type="http://schemas.openxmlformats.org/officeDocument/2006/relationships/customXml" Target="../ink/ink302.xml"/><Relationship Id="rId423" Type="http://schemas.openxmlformats.org/officeDocument/2006/relationships/image" Target="../media/image394.png"/><Relationship Id="rId258" Type="http://schemas.openxmlformats.org/officeDocument/2006/relationships/customXml" Target="../ink/ink323.xml"/><Relationship Id="rId22" Type="http://schemas.openxmlformats.org/officeDocument/2006/relationships/customXml" Target="../ink/ink205.xml"/><Relationship Id="rId64" Type="http://schemas.openxmlformats.org/officeDocument/2006/relationships/customXml" Target="../ink/ink226.xml"/><Relationship Id="rId118" Type="http://schemas.openxmlformats.org/officeDocument/2006/relationships/customXml" Target="../ink/ink253.xml"/><Relationship Id="rId325" Type="http://schemas.openxmlformats.org/officeDocument/2006/relationships/image" Target="../media/image345.png"/><Relationship Id="rId367" Type="http://schemas.openxmlformats.org/officeDocument/2006/relationships/image" Target="../media/image366.png"/><Relationship Id="rId171" Type="http://schemas.openxmlformats.org/officeDocument/2006/relationships/image" Target="../media/image268.png"/><Relationship Id="rId227" Type="http://schemas.openxmlformats.org/officeDocument/2006/relationships/image" Target="../media/image296.png"/><Relationship Id="rId269" Type="http://schemas.openxmlformats.org/officeDocument/2006/relationships/image" Target="../media/image317.png"/><Relationship Id="rId33" Type="http://schemas.openxmlformats.org/officeDocument/2006/relationships/image" Target="../media/image199.png"/><Relationship Id="rId129" Type="http://schemas.openxmlformats.org/officeDocument/2006/relationships/image" Target="../media/image247.png"/><Relationship Id="rId280" Type="http://schemas.openxmlformats.org/officeDocument/2006/relationships/customXml" Target="../ink/ink334.xml"/><Relationship Id="rId336" Type="http://schemas.openxmlformats.org/officeDocument/2006/relationships/customXml" Target="../ink/ink362.xml"/><Relationship Id="rId75" Type="http://schemas.openxmlformats.org/officeDocument/2006/relationships/image" Target="../media/image220.png"/><Relationship Id="rId140" Type="http://schemas.openxmlformats.org/officeDocument/2006/relationships/customXml" Target="../ink/ink264.xml"/><Relationship Id="rId182" Type="http://schemas.openxmlformats.org/officeDocument/2006/relationships/customXml" Target="../ink/ink285.xml"/><Relationship Id="rId378" Type="http://schemas.openxmlformats.org/officeDocument/2006/relationships/customXml" Target="../ink/ink383.xml"/><Relationship Id="rId403" Type="http://schemas.openxmlformats.org/officeDocument/2006/relationships/image" Target="../media/image384.png"/><Relationship Id="rId6" Type="http://schemas.openxmlformats.org/officeDocument/2006/relationships/customXml" Target="../ink/ink197.xml"/><Relationship Id="rId238" Type="http://schemas.openxmlformats.org/officeDocument/2006/relationships/customXml" Target="../ink/ink313.xml"/><Relationship Id="rId291" Type="http://schemas.openxmlformats.org/officeDocument/2006/relationships/image" Target="../media/image328.png"/><Relationship Id="rId305" Type="http://schemas.openxmlformats.org/officeDocument/2006/relationships/image" Target="../media/image335.png"/><Relationship Id="rId347" Type="http://schemas.openxmlformats.org/officeDocument/2006/relationships/image" Target="../media/image356.png"/><Relationship Id="rId44" Type="http://schemas.openxmlformats.org/officeDocument/2006/relationships/customXml" Target="../ink/ink216.xml"/><Relationship Id="rId86" Type="http://schemas.openxmlformats.org/officeDocument/2006/relationships/customXml" Target="../ink/ink237.xml"/><Relationship Id="rId151" Type="http://schemas.openxmlformats.org/officeDocument/2006/relationships/image" Target="../media/image258.png"/><Relationship Id="rId389" Type="http://schemas.openxmlformats.org/officeDocument/2006/relationships/image" Target="../media/image377.png"/><Relationship Id="rId193" Type="http://schemas.openxmlformats.org/officeDocument/2006/relationships/image" Target="../media/image279.png"/><Relationship Id="rId207" Type="http://schemas.openxmlformats.org/officeDocument/2006/relationships/image" Target="../media/image286.png"/><Relationship Id="rId249" Type="http://schemas.openxmlformats.org/officeDocument/2006/relationships/image" Target="../media/image307.png"/><Relationship Id="rId414" Type="http://schemas.openxmlformats.org/officeDocument/2006/relationships/customXml" Target="../ink/ink401.xml"/><Relationship Id="rId13" Type="http://schemas.openxmlformats.org/officeDocument/2006/relationships/image" Target="../media/image189.png"/><Relationship Id="rId109" Type="http://schemas.openxmlformats.org/officeDocument/2006/relationships/image" Target="../media/image237.png"/><Relationship Id="rId260" Type="http://schemas.openxmlformats.org/officeDocument/2006/relationships/customXml" Target="../ink/ink324.xml"/><Relationship Id="rId316" Type="http://schemas.openxmlformats.org/officeDocument/2006/relationships/customXml" Target="../ink/ink352.xml"/><Relationship Id="rId55" Type="http://schemas.openxmlformats.org/officeDocument/2006/relationships/image" Target="../media/image210.png"/><Relationship Id="rId97" Type="http://schemas.openxmlformats.org/officeDocument/2006/relationships/image" Target="../media/image231.png"/><Relationship Id="rId120" Type="http://schemas.openxmlformats.org/officeDocument/2006/relationships/customXml" Target="../ink/ink254.xml"/><Relationship Id="rId358" Type="http://schemas.openxmlformats.org/officeDocument/2006/relationships/customXml" Target="../ink/ink373.xml"/><Relationship Id="rId162" Type="http://schemas.openxmlformats.org/officeDocument/2006/relationships/customXml" Target="../ink/ink275.xml"/><Relationship Id="rId218" Type="http://schemas.openxmlformats.org/officeDocument/2006/relationships/customXml" Target="../ink/ink303.xml"/><Relationship Id="rId425" Type="http://schemas.openxmlformats.org/officeDocument/2006/relationships/image" Target="../media/image395.png"/><Relationship Id="rId271" Type="http://schemas.openxmlformats.org/officeDocument/2006/relationships/image" Target="../media/image318.png"/><Relationship Id="rId24" Type="http://schemas.openxmlformats.org/officeDocument/2006/relationships/customXml" Target="../ink/ink206.xml"/><Relationship Id="rId66" Type="http://schemas.openxmlformats.org/officeDocument/2006/relationships/customXml" Target="../ink/ink227.xml"/><Relationship Id="rId131" Type="http://schemas.openxmlformats.org/officeDocument/2006/relationships/image" Target="../media/image248.png"/><Relationship Id="rId327" Type="http://schemas.openxmlformats.org/officeDocument/2006/relationships/image" Target="../media/image346.png"/><Relationship Id="rId369" Type="http://schemas.openxmlformats.org/officeDocument/2006/relationships/image" Target="../media/image367.png"/><Relationship Id="rId173" Type="http://schemas.openxmlformats.org/officeDocument/2006/relationships/image" Target="../media/image269.png"/><Relationship Id="rId229" Type="http://schemas.openxmlformats.org/officeDocument/2006/relationships/image" Target="../media/image297.png"/><Relationship Id="rId380" Type="http://schemas.openxmlformats.org/officeDocument/2006/relationships/customXml" Target="../ink/ink384.xml"/><Relationship Id="rId240" Type="http://schemas.openxmlformats.org/officeDocument/2006/relationships/customXml" Target="../ink/ink314.xml"/><Relationship Id="rId35" Type="http://schemas.openxmlformats.org/officeDocument/2006/relationships/image" Target="../media/image200.png"/><Relationship Id="rId77" Type="http://schemas.openxmlformats.org/officeDocument/2006/relationships/image" Target="../media/image221.png"/><Relationship Id="rId100" Type="http://schemas.openxmlformats.org/officeDocument/2006/relationships/customXml" Target="../ink/ink244.xml"/><Relationship Id="rId282" Type="http://schemas.openxmlformats.org/officeDocument/2006/relationships/customXml" Target="../ink/ink335.xml"/><Relationship Id="rId338" Type="http://schemas.openxmlformats.org/officeDocument/2006/relationships/customXml" Target="../ink/ink363.xml"/><Relationship Id="rId8" Type="http://schemas.openxmlformats.org/officeDocument/2006/relationships/customXml" Target="../ink/ink198.xml"/><Relationship Id="rId142" Type="http://schemas.openxmlformats.org/officeDocument/2006/relationships/customXml" Target="../ink/ink265.xml"/><Relationship Id="rId184" Type="http://schemas.openxmlformats.org/officeDocument/2006/relationships/customXml" Target="../ink/ink286.xml"/><Relationship Id="rId391" Type="http://schemas.openxmlformats.org/officeDocument/2006/relationships/image" Target="../media/image378.png"/><Relationship Id="rId405" Type="http://schemas.openxmlformats.org/officeDocument/2006/relationships/image" Target="../media/image385.png"/><Relationship Id="rId251" Type="http://schemas.openxmlformats.org/officeDocument/2006/relationships/image" Target="../media/image308.png"/><Relationship Id="rId46" Type="http://schemas.openxmlformats.org/officeDocument/2006/relationships/customXml" Target="../ink/ink217.xml"/><Relationship Id="rId293" Type="http://schemas.openxmlformats.org/officeDocument/2006/relationships/image" Target="../media/image329.png"/><Relationship Id="rId307" Type="http://schemas.openxmlformats.org/officeDocument/2006/relationships/image" Target="../media/image336.png"/><Relationship Id="rId349" Type="http://schemas.openxmlformats.org/officeDocument/2006/relationships/image" Target="../media/image357.png"/><Relationship Id="rId88" Type="http://schemas.openxmlformats.org/officeDocument/2006/relationships/customXml" Target="../ink/ink238.xml"/><Relationship Id="rId111" Type="http://schemas.openxmlformats.org/officeDocument/2006/relationships/image" Target="../media/image238.png"/><Relationship Id="rId153" Type="http://schemas.openxmlformats.org/officeDocument/2006/relationships/image" Target="../media/image259.png"/><Relationship Id="rId195" Type="http://schemas.openxmlformats.org/officeDocument/2006/relationships/image" Target="../media/image280.png"/><Relationship Id="rId209" Type="http://schemas.openxmlformats.org/officeDocument/2006/relationships/image" Target="../media/image287.png"/><Relationship Id="rId360" Type="http://schemas.openxmlformats.org/officeDocument/2006/relationships/customXml" Target="../ink/ink374.xml"/><Relationship Id="rId416" Type="http://schemas.openxmlformats.org/officeDocument/2006/relationships/customXml" Target="../ink/ink402.xml"/><Relationship Id="rId220" Type="http://schemas.openxmlformats.org/officeDocument/2006/relationships/customXml" Target="../ink/ink304.xml"/><Relationship Id="rId15" Type="http://schemas.openxmlformats.org/officeDocument/2006/relationships/image" Target="../media/image190.png"/><Relationship Id="rId57" Type="http://schemas.openxmlformats.org/officeDocument/2006/relationships/image" Target="../media/image211.png"/><Relationship Id="rId262" Type="http://schemas.openxmlformats.org/officeDocument/2006/relationships/customXml" Target="../ink/ink325.xml"/><Relationship Id="rId318" Type="http://schemas.openxmlformats.org/officeDocument/2006/relationships/customXml" Target="../ink/ink353.xml"/><Relationship Id="rId99" Type="http://schemas.openxmlformats.org/officeDocument/2006/relationships/image" Target="../media/image232.png"/><Relationship Id="rId122" Type="http://schemas.openxmlformats.org/officeDocument/2006/relationships/customXml" Target="../ink/ink255.xml"/><Relationship Id="rId164" Type="http://schemas.openxmlformats.org/officeDocument/2006/relationships/customXml" Target="../ink/ink276.xml"/><Relationship Id="rId371" Type="http://schemas.openxmlformats.org/officeDocument/2006/relationships/image" Target="../media/image368.png"/><Relationship Id="rId427" Type="http://schemas.openxmlformats.org/officeDocument/2006/relationships/image" Target="../media/image396.png"/><Relationship Id="rId26" Type="http://schemas.openxmlformats.org/officeDocument/2006/relationships/customXml" Target="../ink/ink207.xml"/><Relationship Id="rId231" Type="http://schemas.openxmlformats.org/officeDocument/2006/relationships/image" Target="../media/image298.png"/><Relationship Id="rId273" Type="http://schemas.openxmlformats.org/officeDocument/2006/relationships/image" Target="../media/image319.png"/><Relationship Id="rId329" Type="http://schemas.openxmlformats.org/officeDocument/2006/relationships/image" Target="../media/image347.png"/><Relationship Id="rId68" Type="http://schemas.openxmlformats.org/officeDocument/2006/relationships/customXml" Target="../ink/ink228.xml"/><Relationship Id="rId133" Type="http://schemas.openxmlformats.org/officeDocument/2006/relationships/image" Target="../media/image249.png"/><Relationship Id="rId175" Type="http://schemas.openxmlformats.org/officeDocument/2006/relationships/image" Target="../media/image270.png"/><Relationship Id="rId340" Type="http://schemas.openxmlformats.org/officeDocument/2006/relationships/customXml" Target="../ink/ink364.xml"/><Relationship Id="rId200" Type="http://schemas.openxmlformats.org/officeDocument/2006/relationships/customXml" Target="../ink/ink294.xml"/><Relationship Id="rId382" Type="http://schemas.openxmlformats.org/officeDocument/2006/relationships/customXml" Target="../ink/ink385.xml"/><Relationship Id="rId242" Type="http://schemas.openxmlformats.org/officeDocument/2006/relationships/customXml" Target="../ink/ink315.xml"/><Relationship Id="rId284" Type="http://schemas.openxmlformats.org/officeDocument/2006/relationships/customXml" Target="../ink/ink336.xml"/><Relationship Id="rId37" Type="http://schemas.openxmlformats.org/officeDocument/2006/relationships/image" Target="../media/image201.png"/><Relationship Id="rId79" Type="http://schemas.openxmlformats.org/officeDocument/2006/relationships/image" Target="../media/image222.png"/><Relationship Id="rId102" Type="http://schemas.openxmlformats.org/officeDocument/2006/relationships/customXml" Target="../ink/ink245.xml"/><Relationship Id="rId144" Type="http://schemas.openxmlformats.org/officeDocument/2006/relationships/customXml" Target="../ink/ink266.xml"/><Relationship Id="rId90" Type="http://schemas.openxmlformats.org/officeDocument/2006/relationships/customXml" Target="../ink/ink239.xml"/><Relationship Id="rId186" Type="http://schemas.openxmlformats.org/officeDocument/2006/relationships/customXml" Target="../ink/ink287.xml"/><Relationship Id="rId351" Type="http://schemas.openxmlformats.org/officeDocument/2006/relationships/image" Target="../media/image358.png"/><Relationship Id="rId393" Type="http://schemas.openxmlformats.org/officeDocument/2006/relationships/image" Target="../media/image379.png"/><Relationship Id="rId407" Type="http://schemas.openxmlformats.org/officeDocument/2006/relationships/image" Target="../media/image386.png"/><Relationship Id="rId211" Type="http://schemas.openxmlformats.org/officeDocument/2006/relationships/image" Target="../media/image288.png"/><Relationship Id="rId253" Type="http://schemas.openxmlformats.org/officeDocument/2006/relationships/image" Target="../media/image309.png"/><Relationship Id="rId295" Type="http://schemas.openxmlformats.org/officeDocument/2006/relationships/image" Target="../media/image330.png"/><Relationship Id="rId309" Type="http://schemas.openxmlformats.org/officeDocument/2006/relationships/image" Target="../media/image337.png"/><Relationship Id="rId48" Type="http://schemas.openxmlformats.org/officeDocument/2006/relationships/customXml" Target="../ink/ink218.xml"/><Relationship Id="rId113" Type="http://schemas.openxmlformats.org/officeDocument/2006/relationships/image" Target="../media/image239.png"/><Relationship Id="rId320" Type="http://schemas.openxmlformats.org/officeDocument/2006/relationships/customXml" Target="../ink/ink354.xml"/><Relationship Id="rId155" Type="http://schemas.openxmlformats.org/officeDocument/2006/relationships/image" Target="../media/image260.png"/><Relationship Id="rId197" Type="http://schemas.openxmlformats.org/officeDocument/2006/relationships/image" Target="../media/image281.png"/><Relationship Id="rId362" Type="http://schemas.openxmlformats.org/officeDocument/2006/relationships/customXml" Target="../ink/ink375.xml"/><Relationship Id="rId418" Type="http://schemas.openxmlformats.org/officeDocument/2006/relationships/customXml" Target="../ink/ink403.xml"/><Relationship Id="rId222" Type="http://schemas.openxmlformats.org/officeDocument/2006/relationships/customXml" Target="../ink/ink305.xml"/><Relationship Id="rId264" Type="http://schemas.openxmlformats.org/officeDocument/2006/relationships/customXml" Target="../ink/ink326.xml"/><Relationship Id="rId17" Type="http://schemas.openxmlformats.org/officeDocument/2006/relationships/image" Target="../media/image191.png"/><Relationship Id="rId59" Type="http://schemas.openxmlformats.org/officeDocument/2006/relationships/image" Target="../media/image212.png"/><Relationship Id="rId124" Type="http://schemas.openxmlformats.org/officeDocument/2006/relationships/customXml" Target="../ink/ink256.xml"/><Relationship Id="rId70" Type="http://schemas.openxmlformats.org/officeDocument/2006/relationships/customXml" Target="../ink/ink229.xml"/><Relationship Id="rId166" Type="http://schemas.openxmlformats.org/officeDocument/2006/relationships/customXml" Target="../ink/ink277.xml"/><Relationship Id="rId331" Type="http://schemas.openxmlformats.org/officeDocument/2006/relationships/image" Target="../media/image348.png"/><Relationship Id="rId373" Type="http://schemas.openxmlformats.org/officeDocument/2006/relationships/image" Target="../media/image369.png"/><Relationship Id="rId429" Type="http://schemas.openxmlformats.org/officeDocument/2006/relationships/image" Target="../media/image397.png"/></Relationships>
</file>

<file path=ppt/slides/_rels/slide26.xml.rels><?xml version="1.0" encoding="UTF-8" standalone="yes"?>
<Relationships xmlns="http://schemas.openxmlformats.org/package/2006/relationships"><Relationship Id="rId117" Type="http://schemas.openxmlformats.org/officeDocument/2006/relationships/image" Target="../media/image241.png"/><Relationship Id="rId299" Type="http://schemas.openxmlformats.org/officeDocument/2006/relationships/customXml" Target="../ink/ink558.xml"/><Relationship Id="rId21" Type="http://schemas.openxmlformats.org/officeDocument/2006/relationships/image" Target="../media/image193.png"/><Relationship Id="rId63" Type="http://schemas.openxmlformats.org/officeDocument/2006/relationships/image" Target="../media/image214.png"/><Relationship Id="rId159" Type="http://schemas.openxmlformats.org/officeDocument/2006/relationships/image" Target="../media/image262.png"/><Relationship Id="rId324" Type="http://schemas.openxmlformats.org/officeDocument/2006/relationships/image" Target="../media/image439.png"/><Relationship Id="rId170" Type="http://schemas.openxmlformats.org/officeDocument/2006/relationships/customXml" Target="../ink/ink493.xml"/><Relationship Id="rId226" Type="http://schemas.openxmlformats.org/officeDocument/2006/relationships/customXml" Target="../ink/ink521.xml"/><Relationship Id="rId268" Type="http://schemas.openxmlformats.org/officeDocument/2006/relationships/image" Target="../media/image412.png"/><Relationship Id="rId32" Type="http://schemas.openxmlformats.org/officeDocument/2006/relationships/customXml" Target="../ink/ink424.xml"/><Relationship Id="rId74" Type="http://schemas.openxmlformats.org/officeDocument/2006/relationships/customXml" Target="../ink/ink445.xml"/><Relationship Id="rId128" Type="http://schemas.openxmlformats.org/officeDocument/2006/relationships/customXml" Target="../ink/ink472.xml"/><Relationship Id="rId5" Type="http://schemas.openxmlformats.org/officeDocument/2006/relationships/image" Target="../media/image185.png"/><Relationship Id="rId181" Type="http://schemas.openxmlformats.org/officeDocument/2006/relationships/image" Target="../media/image273.png"/><Relationship Id="rId237" Type="http://schemas.openxmlformats.org/officeDocument/2006/relationships/image" Target="../media/image400.png"/><Relationship Id="rId279" Type="http://schemas.openxmlformats.org/officeDocument/2006/relationships/customXml" Target="../ink/ink548.xml"/><Relationship Id="rId43" Type="http://schemas.openxmlformats.org/officeDocument/2006/relationships/image" Target="../media/image204.png"/><Relationship Id="rId139" Type="http://schemas.openxmlformats.org/officeDocument/2006/relationships/image" Target="../media/image252.png"/><Relationship Id="rId290" Type="http://schemas.openxmlformats.org/officeDocument/2006/relationships/image" Target="../media/image422.png"/><Relationship Id="rId304" Type="http://schemas.openxmlformats.org/officeDocument/2006/relationships/image" Target="../media/image429.png"/><Relationship Id="rId85" Type="http://schemas.openxmlformats.org/officeDocument/2006/relationships/image" Target="../media/image225.png"/><Relationship Id="rId150" Type="http://schemas.openxmlformats.org/officeDocument/2006/relationships/customXml" Target="../ink/ink483.xml"/><Relationship Id="rId192" Type="http://schemas.openxmlformats.org/officeDocument/2006/relationships/customXml" Target="../ink/ink504.xml"/><Relationship Id="rId206" Type="http://schemas.openxmlformats.org/officeDocument/2006/relationships/customXml" Target="../ink/ink511.xml"/><Relationship Id="rId248" Type="http://schemas.openxmlformats.org/officeDocument/2006/relationships/customXml" Target="../ink/ink532.xml"/><Relationship Id="rId12" Type="http://schemas.openxmlformats.org/officeDocument/2006/relationships/customXml" Target="../ink/ink414.xml"/><Relationship Id="rId108" Type="http://schemas.openxmlformats.org/officeDocument/2006/relationships/customXml" Target="../ink/ink462.xml"/><Relationship Id="rId315" Type="http://schemas.openxmlformats.org/officeDocument/2006/relationships/customXml" Target="../ink/ink566.xml"/><Relationship Id="rId54" Type="http://schemas.openxmlformats.org/officeDocument/2006/relationships/customXml" Target="../ink/ink435.xml"/><Relationship Id="rId96" Type="http://schemas.openxmlformats.org/officeDocument/2006/relationships/customXml" Target="../ink/ink456.xml"/><Relationship Id="rId161" Type="http://schemas.openxmlformats.org/officeDocument/2006/relationships/image" Target="../media/image263.png"/><Relationship Id="rId217" Type="http://schemas.openxmlformats.org/officeDocument/2006/relationships/image" Target="../media/image292.png"/><Relationship Id="rId259" Type="http://schemas.openxmlformats.org/officeDocument/2006/relationships/customXml" Target="../ink/ink538.xml"/><Relationship Id="rId23" Type="http://schemas.openxmlformats.org/officeDocument/2006/relationships/image" Target="../media/image194.png"/><Relationship Id="rId119" Type="http://schemas.openxmlformats.org/officeDocument/2006/relationships/image" Target="../media/image242.png"/><Relationship Id="rId270" Type="http://schemas.openxmlformats.org/officeDocument/2006/relationships/image" Target="../media/image413.png"/><Relationship Id="rId326" Type="http://schemas.openxmlformats.org/officeDocument/2006/relationships/image" Target="../media/image440.png"/><Relationship Id="rId65" Type="http://schemas.openxmlformats.org/officeDocument/2006/relationships/image" Target="../media/image215.png"/><Relationship Id="rId130" Type="http://schemas.openxmlformats.org/officeDocument/2006/relationships/customXml" Target="../ink/ink473.xml"/><Relationship Id="rId172" Type="http://schemas.openxmlformats.org/officeDocument/2006/relationships/customXml" Target="../ink/ink494.xml"/><Relationship Id="rId228" Type="http://schemas.openxmlformats.org/officeDocument/2006/relationships/customXml" Target="../ink/ink522.xml"/><Relationship Id="rId281" Type="http://schemas.openxmlformats.org/officeDocument/2006/relationships/customXml" Target="../ink/ink549.xml"/><Relationship Id="rId34" Type="http://schemas.openxmlformats.org/officeDocument/2006/relationships/customXml" Target="../ink/ink425.xml"/><Relationship Id="rId76" Type="http://schemas.openxmlformats.org/officeDocument/2006/relationships/customXml" Target="../ink/ink446.xml"/><Relationship Id="rId141" Type="http://schemas.openxmlformats.org/officeDocument/2006/relationships/image" Target="../media/image253.png"/><Relationship Id="rId7" Type="http://schemas.openxmlformats.org/officeDocument/2006/relationships/image" Target="../media/image186.png"/><Relationship Id="rId162" Type="http://schemas.openxmlformats.org/officeDocument/2006/relationships/customXml" Target="../ink/ink489.xml"/><Relationship Id="rId183" Type="http://schemas.openxmlformats.org/officeDocument/2006/relationships/image" Target="../media/image274.png"/><Relationship Id="rId218" Type="http://schemas.openxmlformats.org/officeDocument/2006/relationships/customXml" Target="../ink/ink517.xml"/><Relationship Id="rId239" Type="http://schemas.openxmlformats.org/officeDocument/2006/relationships/image" Target="../media/image303.png"/><Relationship Id="rId250" Type="http://schemas.openxmlformats.org/officeDocument/2006/relationships/customXml" Target="../ink/ink533.xml"/><Relationship Id="rId271" Type="http://schemas.openxmlformats.org/officeDocument/2006/relationships/customXml" Target="../ink/ink544.xml"/><Relationship Id="rId292" Type="http://schemas.openxmlformats.org/officeDocument/2006/relationships/image" Target="../media/image423.png"/><Relationship Id="rId306" Type="http://schemas.openxmlformats.org/officeDocument/2006/relationships/image" Target="../media/image430.png"/><Relationship Id="rId24" Type="http://schemas.openxmlformats.org/officeDocument/2006/relationships/customXml" Target="../ink/ink420.xml"/><Relationship Id="rId45" Type="http://schemas.openxmlformats.org/officeDocument/2006/relationships/image" Target="../media/image205.png"/><Relationship Id="rId66" Type="http://schemas.openxmlformats.org/officeDocument/2006/relationships/customXml" Target="../ink/ink441.xml"/><Relationship Id="rId87" Type="http://schemas.openxmlformats.org/officeDocument/2006/relationships/image" Target="../media/image226.png"/><Relationship Id="rId110" Type="http://schemas.openxmlformats.org/officeDocument/2006/relationships/customXml" Target="../ink/ink463.xml"/><Relationship Id="rId131" Type="http://schemas.openxmlformats.org/officeDocument/2006/relationships/image" Target="../media/image248.png"/><Relationship Id="rId327" Type="http://schemas.openxmlformats.org/officeDocument/2006/relationships/customXml" Target="../ink/ink572.xml"/><Relationship Id="rId152" Type="http://schemas.openxmlformats.org/officeDocument/2006/relationships/customXml" Target="../ink/ink484.xml"/><Relationship Id="rId173" Type="http://schemas.openxmlformats.org/officeDocument/2006/relationships/image" Target="../media/image269.png"/><Relationship Id="rId194" Type="http://schemas.openxmlformats.org/officeDocument/2006/relationships/customXml" Target="../ink/ink505.xml"/><Relationship Id="rId208" Type="http://schemas.openxmlformats.org/officeDocument/2006/relationships/customXml" Target="../ink/ink512.xml"/><Relationship Id="rId229" Type="http://schemas.openxmlformats.org/officeDocument/2006/relationships/image" Target="../media/image298.png"/><Relationship Id="rId240" Type="http://schemas.openxmlformats.org/officeDocument/2006/relationships/customXml" Target="../ink/ink528.xml"/><Relationship Id="rId261" Type="http://schemas.openxmlformats.org/officeDocument/2006/relationships/customXml" Target="../ink/ink539.xml"/><Relationship Id="rId14" Type="http://schemas.openxmlformats.org/officeDocument/2006/relationships/customXml" Target="../ink/ink415.xml"/><Relationship Id="rId35" Type="http://schemas.openxmlformats.org/officeDocument/2006/relationships/image" Target="../media/image200.png"/><Relationship Id="rId56" Type="http://schemas.openxmlformats.org/officeDocument/2006/relationships/customXml" Target="../ink/ink436.xml"/><Relationship Id="rId77" Type="http://schemas.openxmlformats.org/officeDocument/2006/relationships/image" Target="../media/image221.png"/><Relationship Id="rId100" Type="http://schemas.openxmlformats.org/officeDocument/2006/relationships/customXml" Target="../ink/ink458.xml"/><Relationship Id="rId282" Type="http://schemas.openxmlformats.org/officeDocument/2006/relationships/image" Target="../media/image418.png"/><Relationship Id="rId317" Type="http://schemas.openxmlformats.org/officeDocument/2006/relationships/customXml" Target="../ink/ink567.xml"/><Relationship Id="rId8" Type="http://schemas.openxmlformats.org/officeDocument/2006/relationships/customXml" Target="../ink/ink412.xml"/><Relationship Id="rId98" Type="http://schemas.openxmlformats.org/officeDocument/2006/relationships/customXml" Target="../ink/ink457.xml"/><Relationship Id="rId121" Type="http://schemas.openxmlformats.org/officeDocument/2006/relationships/image" Target="../media/image243.png"/><Relationship Id="rId142" Type="http://schemas.openxmlformats.org/officeDocument/2006/relationships/customXml" Target="../ink/ink479.xml"/><Relationship Id="rId163" Type="http://schemas.openxmlformats.org/officeDocument/2006/relationships/image" Target="../media/image264.png"/><Relationship Id="rId184" Type="http://schemas.openxmlformats.org/officeDocument/2006/relationships/customXml" Target="../ink/ink500.xml"/><Relationship Id="rId219" Type="http://schemas.openxmlformats.org/officeDocument/2006/relationships/image" Target="../media/image293.png"/><Relationship Id="rId230" Type="http://schemas.openxmlformats.org/officeDocument/2006/relationships/customXml" Target="../ink/ink523.xml"/><Relationship Id="rId251" Type="http://schemas.openxmlformats.org/officeDocument/2006/relationships/image" Target="../media/image404.png"/><Relationship Id="rId25" Type="http://schemas.openxmlformats.org/officeDocument/2006/relationships/image" Target="../media/image195.png"/><Relationship Id="rId46" Type="http://schemas.openxmlformats.org/officeDocument/2006/relationships/customXml" Target="../ink/ink431.xml"/><Relationship Id="rId67" Type="http://schemas.openxmlformats.org/officeDocument/2006/relationships/image" Target="../media/image216.png"/><Relationship Id="rId272" Type="http://schemas.openxmlformats.org/officeDocument/2006/relationships/image" Target="../media/image414.png"/><Relationship Id="rId293" Type="http://schemas.openxmlformats.org/officeDocument/2006/relationships/customXml" Target="../ink/ink555.xml"/><Relationship Id="rId307" Type="http://schemas.openxmlformats.org/officeDocument/2006/relationships/customXml" Target="../ink/ink562.xml"/><Relationship Id="rId328" Type="http://schemas.openxmlformats.org/officeDocument/2006/relationships/image" Target="../media/image441.png"/><Relationship Id="rId88" Type="http://schemas.openxmlformats.org/officeDocument/2006/relationships/customXml" Target="../ink/ink452.xml"/><Relationship Id="rId111" Type="http://schemas.openxmlformats.org/officeDocument/2006/relationships/image" Target="../media/image238.png"/><Relationship Id="rId132" Type="http://schemas.openxmlformats.org/officeDocument/2006/relationships/customXml" Target="../ink/ink474.xml"/><Relationship Id="rId153" Type="http://schemas.openxmlformats.org/officeDocument/2006/relationships/image" Target="../media/image259.png"/><Relationship Id="rId174" Type="http://schemas.openxmlformats.org/officeDocument/2006/relationships/customXml" Target="../ink/ink495.xml"/><Relationship Id="rId195" Type="http://schemas.openxmlformats.org/officeDocument/2006/relationships/image" Target="../media/image280.png"/><Relationship Id="rId209" Type="http://schemas.openxmlformats.org/officeDocument/2006/relationships/image" Target="../media/image288.png"/><Relationship Id="rId220" Type="http://schemas.openxmlformats.org/officeDocument/2006/relationships/customXml" Target="../ink/ink518.xml"/><Relationship Id="rId241" Type="http://schemas.openxmlformats.org/officeDocument/2006/relationships/image" Target="../media/image306.png"/><Relationship Id="rId15" Type="http://schemas.openxmlformats.org/officeDocument/2006/relationships/image" Target="../media/image190.png"/><Relationship Id="rId36" Type="http://schemas.openxmlformats.org/officeDocument/2006/relationships/customXml" Target="../ink/ink426.xml"/><Relationship Id="rId57" Type="http://schemas.openxmlformats.org/officeDocument/2006/relationships/image" Target="../media/image211.png"/><Relationship Id="rId262" Type="http://schemas.openxmlformats.org/officeDocument/2006/relationships/image" Target="../media/image409.png"/><Relationship Id="rId283" Type="http://schemas.openxmlformats.org/officeDocument/2006/relationships/customXml" Target="../ink/ink550.xml"/><Relationship Id="rId318" Type="http://schemas.openxmlformats.org/officeDocument/2006/relationships/image" Target="../media/image436.png"/><Relationship Id="rId78" Type="http://schemas.openxmlformats.org/officeDocument/2006/relationships/customXml" Target="../ink/ink447.xml"/><Relationship Id="rId99" Type="http://schemas.openxmlformats.org/officeDocument/2006/relationships/image" Target="../media/image232.png"/><Relationship Id="rId101" Type="http://schemas.openxmlformats.org/officeDocument/2006/relationships/image" Target="../media/image233.png"/><Relationship Id="rId122" Type="http://schemas.openxmlformats.org/officeDocument/2006/relationships/customXml" Target="../ink/ink469.xml"/><Relationship Id="rId143" Type="http://schemas.openxmlformats.org/officeDocument/2006/relationships/image" Target="../media/image254.png"/><Relationship Id="rId164" Type="http://schemas.openxmlformats.org/officeDocument/2006/relationships/customXml" Target="../ink/ink490.xml"/><Relationship Id="rId185" Type="http://schemas.openxmlformats.org/officeDocument/2006/relationships/image" Target="../media/image275.png"/><Relationship Id="rId9" Type="http://schemas.openxmlformats.org/officeDocument/2006/relationships/image" Target="../media/image187.png"/><Relationship Id="rId210" Type="http://schemas.openxmlformats.org/officeDocument/2006/relationships/customXml" Target="../ink/ink513.xml"/><Relationship Id="rId26" Type="http://schemas.openxmlformats.org/officeDocument/2006/relationships/customXml" Target="../ink/ink421.xml"/><Relationship Id="rId231" Type="http://schemas.openxmlformats.org/officeDocument/2006/relationships/image" Target="../media/image299.png"/><Relationship Id="rId252" Type="http://schemas.openxmlformats.org/officeDocument/2006/relationships/customXml" Target="../ink/ink534.xml"/><Relationship Id="rId273" Type="http://schemas.openxmlformats.org/officeDocument/2006/relationships/customXml" Target="../ink/ink545.xml"/><Relationship Id="rId294" Type="http://schemas.openxmlformats.org/officeDocument/2006/relationships/image" Target="../media/image424.png"/><Relationship Id="rId308" Type="http://schemas.openxmlformats.org/officeDocument/2006/relationships/image" Target="../media/image431.png"/><Relationship Id="rId47" Type="http://schemas.openxmlformats.org/officeDocument/2006/relationships/image" Target="../media/image206.png"/><Relationship Id="rId68" Type="http://schemas.openxmlformats.org/officeDocument/2006/relationships/customXml" Target="../ink/ink442.xml"/><Relationship Id="rId89" Type="http://schemas.openxmlformats.org/officeDocument/2006/relationships/image" Target="../media/image227.png"/><Relationship Id="rId112" Type="http://schemas.openxmlformats.org/officeDocument/2006/relationships/customXml" Target="../ink/ink464.xml"/><Relationship Id="rId133" Type="http://schemas.openxmlformats.org/officeDocument/2006/relationships/image" Target="../media/image249.png"/><Relationship Id="rId154" Type="http://schemas.openxmlformats.org/officeDocument/2006/relationships/customXml" Target="../ink/ink485.xml"/><Relationship Id="rId175" Type="http://schemas.openxmlformats.org/officeDocument/2006/relationships/image" Target="../media/image270.png"/><Relationship Id="rId196" Type="http://schemas.openxmlformats.org/officeDocument/2006/relationships/customXml" Target="../ink/ink506.xml"/><Relationship Id="rId200" Type="http://schemas.openxmlformats.org/officeDocument/2006/relationships/customXml" Target="../ink/ink508.xml"/><Relationship Id="rId16" Type="http://schemas.openxmlformats.org/officeDocument/2006/relationships/customXml" Target="../ink/ink416.xml"/><Relationship Id="rId221" Type="http://schemas.openxmlformats.org/officeDocument/2006/relationships/image" Target="../media/image294.png"/><Relationship Id="rId242" Type="http://schemas.openxmlformats.org/officeDocument/2006/relationships/customXml" Target="../ink/ink529.xml"/><Relationship Id="rId263" Type="http://schemas.openxmlformats.org/officeDocument/2006/relationships/customXml" Target="../ink/ink540.xml"/><Relationship Id="rId284" Type="http://schemas.openxmlformats.org/officeDocument/2006/relationships/image" Target="../media/image419.png"/><Relationship Id="rId319" Type="http://schemas.openxmlformats.org/officeDocument/2006/relationships/customXml" Target="../ink/ink568.xml"/><Relationship Id="rId37" Type="http://schemas.openxmlformats.org/officeDocument/2006/relationships/image" Target="../media/image201.png"/><Relationship Id="rId58" Type="http://schemas.openxmlformats.org/officeDocument/2006/relationships/customXml" Target="../ink/ink437.xml"/><Relationship Id="rId79" Type="http://schemas.openxmlformats.org/officeDocument/2006/relationships/image" Target="../media/image222.png"/><Relationship Id="rId102" Type="http://schemas.openxmlformats.org/officeDocument/2006/relationships/customXml" Target="../ink/ink459.xml"/><Relationship Id="rId123" Type="http://schemas.openxmlformats.org/officeDocument/2006/relationships/image" Target="../media/image244.png"/><Relationship Id="rId144" Type="http://schemas.openxmlformats.org/officeDocument/2006/relationships/customXml" Target="../ink/ink480.xml"/><Relationship Id="rId90" Type="http://schemas.openxmlformats.org/officeDocument/2006/relationships/customXml" Target="../ink/ink453.xml"/><Relationship Id="rId165" Type="http://schemas.openxmlformats.org/officeDocument/2006/relationships/image" Target="../media/image265.png"/><Relationship Id="rId186" Type="http://schemas.openxmlformats.org/officeDocument/2006/relationships/customXml" Target="../ink/ink501.xml"/><Relationship Id="rId211" Type="http://schemas.openxmlformats.org/officeDocument/2006/relationships/image" Target="../media/image289.png"/><Relationship Id="rId232" Type="http://schemas.openxmlformats.org/officeDocument/2006/relationships/customXml" Target="../ink/ink524.xml"/><Relationship Id="rId253" Type="http://schemas.openxmlformats.org/officeDocument/2006/relationships/image" Target="../media/image405.png"/><Relationship Id="rId274" Type="http://schemas.openxmlformats.org/officeDocument/2006/relationships/image" Target="../media/image325.png"/><Relationship Id="rId295" Type="http://schemas.openxmlformats.org/officeDocument/2006/relationships/customXml" Target="../ink/ink556.xml"/><Relationship Id="rId309" Type="http://schemas.openxmlformats.org/officeDocument/2006/relationships/customXml" Target="../ink/ink563.xml"/><Relationship Id="rId27" Type="http://schemas.openxmlformats.org/officeDocument/2006/relationships/image" Target="../media/image196.png"/><Relationship Id="rId48" Type="http://schemas.openxmlformats.org/officeDocument/2006/relationships/customXml" Target="../ink/ink432.xml"/><Relationship Id="rId69" Type="http://schemas.openxmlformats.org/officeDocument/2006/relationships/image" Target="../media/image217.png"/><Relationship Id="rId113" Type="http://schemas.openxmlformats.org/officeDocument/2006/relationships/image" Target="../media/image239.png"/><Relationship Id="rId134" Type="http://schemas.openxmlformats.org/officeDocument/2006/relationships/customXml" Target="../ink/ink475.xml"/><Relationship Id="rId320" Type="http://schemas.openxmlformats.org/officeDocument/2006/relationships/image" Target="../media/image437.png"/><Relationship Id="rId80" Type="http://schemas.openxmlformats.org/officeDocument/2006/relationships/customXml" Target="../ink/ink448.xml"/><Relationship Id="rId155" Type="http://schemas.openxmlformats.org/officeDocument/2006/relationships/image" Target="../media/image260.png"/><Relationship Id="rId176" Type="http://schemas.openxmlformats.org/officeDocument/2006/relationships/customXml" Target="../ink/ink496.xml"/><Relationship Id="rId197" Type="http://schemas.openxmlformats.org/officeDocument/2006/relationships/image" Target="../media/image281.png"/><Relationship Id="rId201" Type="http://schemas.openxmlformats.org/officeDocument/2006/relationships/image" Target="../media/image399.png"/><Relationship Id="rId222" Type="http://schemas.openxmlformats.org/officeDocument/2006/relationships/customXml" Target="../ink/ink519.xml"/><Relationship Id="rId243" Type="http://schemas.openxmlformats.org/officeDocument/2006/relationships/image" Target="../media/image326.png"/><Relationship Id="rId264" Type="http://schemas.openxmlformats.org/officeDocument/2006/relationships/image" Target="../media/image410.png"/><Relationship Id="rId285" Type="http://schemas.openxmlformats.org/officeDocument/2006/relationships/customXml" Target="../ink/ink551.xml"/><Relationship Id="rId17" Type="http://schemas.openxmlformats.org/officeDocument/2006/relationships/image" Target="../media/image191.png"/><Relationship Id="rId38" Type="http://schemas.openxmlformats.org/officeDocument/2006/relationships/customXml" Target="../ink/ink427.xml"/><Relationship Id="rId59" Type="http://schemas.openxmlformats.org/officeDocument/2006/relationships/image" Target="../media/image212.png"/><Relationship Id="rId103" Type="http://schemas.openxmlformats.org/officeDocument/2006/relationships/image" Target="../media/image234.png"/><Relationship Id="rId124" Type="http://schemas.openxmlformats.org/officeDocument/2006/relationships/customXml" Target="../ink/ink470.xml"/><Relationship Id="rId310" Type="http://schemas.openxmlformats.org/officeDocument/2006/relationships/image" Target="../media/image432.png"/><Relationship Id="rId70" Type="http://schemas.openxmlformats.org/officeDocument/2006/relationships/customXml" Target="../ink/ink443.xml"/><Relationship Id="rId91" Type="http://schemas.openxmlformats.org/officeDocument/2006/relationships/image" Target="../media/image228.png"/><Relationship Id="rId145" Type="http://schemas.openxmlformats.org/officeDocument/2006/relationships/image" Target="../media/image255.png"/><Relationship Id="rId166" Type="http://schemas.openxmlformats.org/officeDocument/2006/relationships/customXml" Target="../ink/ink491.xml"/><Relationship Id="rId187" Type="http://schemas.openxmlformats.org/officeDocument/2006/relationships/image" Target="../media/image276.png"/><Relationship Id="rId1" Type="http://schemas.openxmlformats.org/officeDocument/2006/relationships/slideLayout" Target="../slideLayouts/slideLayout2.xml"/><Relationship Id="rId212" Type="http://schemas.openxmlformats.org/officeDocument/2006/relationships/customXml" Target="../ink/ink514.xml"/><Relationship Id="rId233" Type="http://schemas.openxmlformats.org/officeDocument/2006/relationships/image" Target="../media/image300.png"/><Relationship Id="rId254" Type="http://schemas.openxmlformats.org/officeDocument/2006/relationships/customXml" Target="../ink/ink535.xml"/><Relationship Id="rId28" Type="http://schemas.openxmlformats.org/officeDocument/2006/relationships/customXml" Target="../ink/ink422.xml"/><Relationship Id="rId49" Type="http://schemas.openxmlformats.org/officeDocument/2006/relationships/image" Target="../media/image207.png"/><Relationship Id="rId114" Type="http://schemas.openxmlformats.org/officeDocument/2006/relationships/customXml" Target="../ink/ink465.xml"/><Relationship Id="rId275" Type="http://schemas.openxmlformats.org/officeDocument/2006/relationships/customXml" Target="../ink/ink546.xml"/><Relationship Id="rId296" Type="http://schemas.openxmlformats.org/officeDocument/2006/relationships/image" Target="../media/image425.png"/><Relationship Id="rId300" Type="http://schemas.openxmlformats.org/officeDocument/2006/relationships/image" Target="../media/image427.png"/><Relationship Id="rId60" Type="http://schemas.openxmlformats.org/officeDocument/2006/relationships/customXml" Target="../ink/ink438.xml"/><Relationship Id="rId81" Type="http://schemas.openxmlformats.org/officeDocument/2006/relationships/image" Target="../media/image223.png"/><Relationship Id="rId135" Type="http://schemas.openxmlformats.org/officeDocument/2006/relationships/image" Target="../media/image250.png"/><Relationship Id="rId156" Type="http://schemas.openxmlformats.org/officeDocument/2006/relationships/customXml" Target="../ink/ink486.xml"/><Relationship Id="rId177" Type="http://schemas.openxmlformats.org/officeDocument/2006/relationships/image" Target="../media/image271.png"/><Relationship Id="rId198" Type="http://schemas.openxmlformats.org/officeDocument/2006/relationships/customXml" Target="../ink/ink507.xml"/><Relationship Id="rId321" Type="http://schemas.openxmlformats.org/officeDocument/2006/relationships/customXml" Target="../ink/ink569.xml"/><Relationship Id="rId202" Type="http://schemas.openxmlformats.org/officeDocument/2006/relationships/customXml" Target="../ink/ink509.xml"/><Relationship Id="rId223" Type="http://schemas.openxmlformats.org/officeDocument/2006/relationships/image" Target="../media/image295.png"/><Relationship Id="rId244" Type="http://schemas.openxmlformats.org/officeDocument/2006/relationships/customXml" Target="../ink/ink530.xml"/><Relationship Id="rId18" Type="http://schemas.openxmlformats.org/officeDocument/2006/relationships/customXml" Target="../ink/ink417.xml"/><Relationship Id="rId39" Type="http://schemas.openxmlformats.org/officeDocument/2006/relationships/image" Target="../media/image202.png"/><Relationship Id="rId265" Type="http://schemas.openxmlformats.org/officeDocument/2006/relationships/customXml" Target="../ink/ink541.xml"/><Relationship Id="rId286" Type="http://schemas.openxmlformats.org/officeDocument/2006/relationships/image" Target="../media/image420.png"/><Relationship Id="rId50" Type="http://schemas.openxmlformats.org/officeDocument/2006/relationships/customXml" Target="../ink/ink433.xml"/><Relationship Id="rId104" Type="http://schemas.openxmlformats.org/officeDocument/2006/relationships/customXml" Target="../ink/ink460.xml"/><Relationship Id="rId125" Type="http://schemas.openxmlformats.org/officeDocument/2006/relationships/image" Target="../media/image245.png"/><Relationship Id="rId146" Type="http://schemas.openxmlformats.org/officeDocument/2006/relationships/customXml" Target="../ink/ink481.xml"/><Relationship Id="rId167" Type="http://schemas.openxmlformats.org/officeDocument/2006/relationships/image" Target="../media/image266.png"/><Relationship Id="rId188" Type="http://schemas.openxmlformats.org/officeDocument/2006/relationships/customXml" Target="../ink/ink502.xml"/><Relationship Id="rId311" Type="http://schemas.openxmlformats.org/officeDocument/2006/relationships/customXml" Target="../ink/ink564.xml"/><Relationship Id="rId71" Type="http://schemas.openxmlformats.org/officeDocument/2006/relationships/image" Target="../media/image218.png"/><Relationship Id="rId92" Type="http://schemas.openxmlformats.org/officeDocument/2006/relationships/customXml" Target="../ink/ink454.xml"/><Relationship Id="rId213" Type="http://schemas.openxmlformats.org/officeDocument/2006/relationships/image" Target="../media/image290.png"/><Relationship Id="rId234" Type="http://schemas.openxmlformats.org/officeDocument/2006/relationships/customXml" Target="../ink/ink525.xml"/><Relationship Id="rId2" Type="http://schemas.openxmlformats.org/officeDocument/2006/relationships/customXml" Target="../ink/ink409.xml"/><Relationship Id="rId29" Type="http://schemas.openxmlformats.org/officeDocument/2006/relationships/image" Target="../media/image197.png"/><Relationship Id="rId255" Type="http://schemas.openxmlformats.org/officeDocument/2006/relationships/image" Target="../media/image406.png"/><Relationship Id="rId276" Type="http://schemas.openxmlformats.org/officeDocument/2006/relationships/image" Target="../media/image415.png"/><Relationship Id="rId297" Type="http://schemas.openxmlformats.org/officeDocument/2006/relationships/customXml" Target="../ink/ink557.xml"/><Relationship Id="rId40" Type="http://schemas.openxmlformats.org/officeDocument/2006/relationships/customXml" Target="../ink/ink428.xml"/><Relationship Id="rId115" Type="http://schemas.openxmlformats.org/officeDocument/2006/relationships/image" Target="../media/image240.png"/><Relationship Id="rId136" Type="http://schemas.openxmlformats.org/officeDocument/2006/relationships/customXml" Target="../ink/ink476.xml"/><Relationship Id="rId157" Type="http://schemas.openxmlformats.org/officeDocument/2006/relationships/image" Target="../media/image261.png"/><Relationship Id="rId178" Type="http://schemas.openxmlformats.org/officeDocument/2006/relationships/customXml" Target="../ink/ink497.xml"/><Relationship Id="rId301" Type="http://schemas.openxmlformats.org/officeDocument/2006/relationships/customXml" Target="../ink/ink559.xml"/><Relationship Id="rId322" Type="http://schemas.openxmlformats.org/officeDocument/2006/relationships/image" Target="../media/image438.png"/><Relationship Id="rId61" Type="http://schemas.openxmlformats.org/officeDocument/2006/relationships/image" Target="../media/image213.png"/><Relationship Id="rId82" Type="http://schemas.openxmlformats.org/officeDocument/2006/relationships/customXml" Target="../ink/ink449.xml"/><Relationship Id="rId199" Type="http://schemas.openxmlformats.org/officeDocument/2006/relationships/image" Target="../media/image398.png"/><Relationship Id="rId203" Type="http://schemas.openxmlformats.org/officeDocument/2006/relationships/image" Target="../media/image285.png"/><Relationship Id="rId19" Type="http://schemas.openxmlformats.org/officeDocument/2006/relationships/image" Target="../media/image192.png"/><Relationship Id="rId224" Type="http://schemas.openxmlformats.org/officeDocument/2006/relationships/customXml" Target="../ink/ink520.xml"/><Relationship Id="rId245" Type="http://schemas.openxmlformats.org/officeDocument/2006/relationships/image" Target="../media/image401.png"/><Relationship Id="rId266" Type="http://schemas.openxmlformats.org/officeDocument/2006/relationships/image" Target="../media/image411.png"/><Relationship Id="rId287" Type="http://schemas.openxmlformats.org/officeDocument/2006/relationships/customXml" Target="../ink/ink552.xml"/><Relationship Id="rId30" Type="http://schemas.openxmlformats.org/officeDocument/2006/relationships/customXml" Target="../ink/ink423.xml"/><Relationship Id="rId105" Type="http://schemas.openxmlformats.org/officeDocument/2006/relationships/image" Target="../media/image235.png"/><Relationship Id="rId126" Type="http://schemas.openxmlformats.org/officeDocument/2006/relationships/customXml" Target="../ink/ink471.xml"/><Relationship Id="rId147" Type="http://schemas.openxmlformats.org/officeDocument/2006/relationships/image" Target="../media/image256.png"/><Relationship Id="rId168" Type="http://schemas.openxmlformats.org/officeDocument/2006/relationships/customXml" Target="../ink/ink492.xml"/><Relationship Id="rId312" Type="http://schemas.openxmlformats.org/officeDocument/2006/relationships/image" Target="../media/image433.png"/><Relationship Id="rId51" Type="http://schemas.openxmlformats.org/officeDocument/2006/relationships/image" Target="../media/image208.png"/><Relationship Id="rId72" Type="http://schemas.openxmlformats.org/officeDocument/2006/relationships/customXml" Target="../ink/ink444.xml"/><Relationship Id="rId93" Type="http://schemas.openxmlformats.org/officeDocument/2006/relationships/image" Target="../media/image229.png"/><Relationship Id="rId189" Type="http://schemas.openxmlformats.org/officeDocument/2006/relationships/image" Target="../media/image277.png"/><Relationship Id="rId3" Type="http://schemas.openxmlformats.org/officeDocument/2006/relationships/image" Target="../media/image184.png"/><Relationship Id="rId214" Type="http://schemas.openxmlformats.org/officeDocument/2006/relationships/customXml" Target="../ink/ink515.xml"/><Relationship Id="rId235" Type="http://schemas.openxmlformats.org/officeDocument/2006/relationships/image" Target="../media/image301.png"/><Relationship Id="rId256" Type="http://schemas.openxmlformats.org/officeDocument/2006/relationships/customXml" Target="../ink/ink536.xml"/><Relationship Id="rId277" Type="http://schemas.openxmlformats.org/officeDocument/2006/relationships/customXml" Target="../ink/ink547.xml"/><Relationship Id="rId298" Type="http://schemas.openxmlformats.org/officeDocument/2006/relationships/image" Target="../media/image426.png"/><Relationship Id="rId116" Type="http://schemas.openxmlformats.org/officeDocument/2006/relationships/customXml" Target="../ink/ink466.xml"/><Relationship Id="rId137" Type="http://schemas.openxmlformats.org/officeDocument/2006/relationships/image" Target="../media/image251.png"/><Relationship Id="rId158" Type="http://schemas.openxmlformats.org/officeDocument/2006/relationships/customXml" Target="../ink/ink487.xml"/><Relationship Id="rId302" Type="http://schemas.openxmlformats.org/officeDocument/2006/relationships/image" Target="../media/image428.png"/><Relationship Id="rId323" Type="http://schemas.openxmlformats.org/officeDocument/2006/relationships/customXml" Target="../ink/ink570.xml"/><Relationship Id="rId20" Type="http://schemas.openxmlformats.org/officeDocument/2006/relationships/customXml" Target="../ink/ink418.xml"/><Relationship Id="rId41" Type="http://schemas.openxmlformats.org/officeDocument/2006/relationships/image" Target="../media/image203.png"/><Relationship Id="rId62" Type="http://schemas.openxmlformats.org/officeDocument/2006/relationships/customXml" Target="../ink/ink439.xml"/><Relationship Id="rId83" Type="http://schemas.openxmlformats.org/officeDocument/2006/relationships/image" Target="../media/image224.png"/><Relationship Id="rId179" Type="http://schemas.openxmlformats.org/officeDocument/2006/relationships/image" Target="../media/image272.png"/><Relationship Id="rId190" Type="http://schemas.openxmlformats.org/officeDocument/2006/relationships/customXml" Target="../ink/ink503.xml"/><Relationship Id="rId204" Type="http://schemas.openxmlformats.org/officeDocument/2006/relationships/customXml" Target="../ink/ink510.xml"/><Relationship Id="rId225" Type="http://schemas.openxmlformats.org/officeDocument/2006/relationships/image" Target="../media/image296.png"/><Relationship Id="rId246" Type="http://schemas.openxmlformats.org/officeDocument/2006/relationships/customXml" Target="../ink/ink531.xml"/><Relationship Id="rId267" Type="http://schemas.openxmlformats.org/officeDocument/2006/relationships/customXml" Target="../ink/ink542.xml"/><Relationship Id="rId288" Type="http://schemas.openxmlformats.org/officeDocument/2006/relationships/image" Target="../media/image421.png"/><Relationship Id="rId106" Type="http://schemas.openxmlformats.org/officeDocument/2006/relationships/customXml" Target="../ink/ink461.xml"/><Relationship Id="rId127" Type="http://schemas.openxmlformats.org/officeDocument/2006/relationships/image" Target="../media/image246.png"/><Relationship Id="rId313" Type="http://schemas.openxmlformats.org/officeDocument/2006/relationships/customXml" Target="../ink/ink565.xml"/><Relationship Id="rId10" Type="http://schemas.openxmlformats.org/officeDocument/2006/relationships/customXml" Target="../ink/ink413.xml"/><Relationship Id="rId31" Type="http://schemas.openxmlformats.org/officeDocument/2006/relationships/image" Target="../media/image198.png"/><Relationship Id="rId52" Type="http://schemas.openxmlformats.org/officeDocument/2006/relationships/customXml" Target="../ink/ink434.xml"/><Relationship Id="rId73" Type="http://schemas.openxmlformats.org/officeDocument/2006/relationships/image" Target="../media/image219.png"/><Relationship Id="rId94" Type="http://schemas.openxmlformats.org/officeDocument/2006/relationships/customXml" Target="../ink/ink455.xml"/><Relationship Id="rId148" Type="http://schemas.openxmlformats.org/officeDocument/2006/relationships/customXml" Target="../ink/ink482.xml"/><Relationship Id="rId169" Type="http://schemas.openxmlformats.org/officeDocument/2006/relationships/image" Target="../media/image267.png"/><Relationship Id="rId4" Type="http://schemas.openxmlformats.org/officeDocument/2006/relationships/customXml" Target="../ink/ink410.xml"/><Relationship Id="rId180" Type="http://schemas.openxmlformats.org/officeDocument/2006/relationships/customXml" Target="../ink/ink498.xml"/><Relationship Id="rId215" Type="http://schemas.openxmlformats.org/officeDocument/2006/relationships/image" Target="../media/image291.png"/><Relationship Id="rId236" Type="http://schemas.openxmlformats.org/officeDocument/2006/relationships/customXml" Target="../ink/ink526.xml"/><Relationship Id="rId257" Type="http://schemas.openxmlformats.org/officeDocument/2006/relationships/image" Target="../media/image407.png"/><Relationship Id="rId278" Type="http://schemas.openxmlformats.org/officeDocument/2006/relationships/image" Target="../media/image416.png"/><Relationship Id="rId303" Type="http://schemas.openxmlformats.org/officeDocument/2006/relationships/customXml" Target="../ink/ink560.xml"/><Relationship Id="rId42" Type="http://schemas.openxmlformats.org/officeDocument/2006/relationships/customXml" Target="../ink/ink429.xml"/><Relationship Id="rId84" Type="http://schemas.openxmlformats.org/officeDocument/2006/relationships/customXml" Target="../ink/ink450.xml"/><Relationship Id="rId138" Type="http://schemas.openxmlformats.org/officeDocument/2006/relationships/customXml" Target="../ink/ink477.xml"/><Relationship Id="rId191" Type="http://schemas.openxmlformats.org/officeDocument/2006/relationships/image" Target="../media/image278.png"/><Relationship Id="rId205" Type="http://schemas.openxmlformats.org/officeDocument/2006/relationships/image" Target="../media/image286.png"/><Relationship Id="rId247" Type="http://schemas.openxmlformats.org/officeDocument/2006/relationships/image" Target="../media/image402.png"/><Relationship Id="rId107" Type="http://schemas.openxmlformats.org/officeDocument/2006/relationships/image" Target="../media/image236.png"/><Relationship Id="rId289" Type="http://schemas.openxmlformats.org/officeDocument/2006/relationships/customXml" Target="../ink/ink553.xml"/><Relationship Id="rId11" Type="http://schemas.openxmlformats.org/officeDocument/2006/relationships/image" Target="../media/image188.png"/><Relationship Id="rId53" Type="http://schemas.openxmlformats.org/officeDocument/2006/relationships/image" Target="../media/image209.png"/><Relationship Id="rId149" Type="http://schemas.openxmlformats.org/officeDocument/2006/relationships/image" Target="../media/image257.png"/><Relationship Id="rId314" Type="http://schemas.openxmlformats.org/officeDocument/2006/relationships/image" Target="../media/image434.png"/><Relationship Id="rId95" Type="http://schemas.openxmlformats.org/officeDocument/2006/relationships/image" Target="../media/image230.png"/><Relationship Id="rId160" Type="http://schemas.openxmlformats.org/officeDocument/2006/relationships/customXml" Target="../ink/ink488.xml"/><Relationship Id="rId216" Type="http://schemas.openxmlformats.org/officeDocument/2006/relationships/customXml" Target="../ink/ink516.xml"/><Relationship Id="rId258" Type="http://schemas.openxmlformats.org/officeDocument/2006/relationships/customXml" Target="../ink/ink537.xml"/><Relationship Id="rId22" Type="http://schemas.openxmlformats.org/officeDocument/2006/relationships/customXml" Target="../ink/ink419.xml"/><Relationship Id="rId64" Type="http://schemas.openxmlformats.org/officeDocument/2006/relationships/customXml" Target="../ink/ink440.xml"/><Relationship Id="rId118" Type="http://schemas.openxmlformats.org/officeDocument/2006/relationships/customXml" Target="../ink/ink467.xml"/><Relationship Id="rId325" Type="http://schemas.openxmlformats.org/officeDocument/2006/relationships/customXml" Target="../ink/ink571.xml"/><Relationship Id="rId171" Type="http://schemas.openxmlformats.org/officeDocument/2006/relationships/image" Target="../media/image268.png"/><Relationship Id="rId227" Type="http://schemas.openxmlformats.org/officeDocument/2006/relationships/image" Target="../media/image297.png"/><Relationship Id="rId269" Type="http://schemas.openxmlformats.org/officeDocument/2006/relationships/customXml" Target="../ink/ink543.xml"/><Relationship Id="rId33" Type="http://schemas.openxmlformats.org/officeDocument/2006/relationships/image" Target="../media/image199.png"/><Relationship Id="rId129" Type="http://schemas.openxmlformats.org/officeDocument/2006/relationships/image" Target="../media/image247.png"/><Relationship Id="rId280" Type="http://schemas.openxmlformats.org/officeDocument/2006/relationships/image" Target="../media/image417.png"/><Relationship Id="rId75" Type="http://schemas.openxmlformats.org/officeDocument/2006/relationships/image" Target="../media/image220.png"/><Relationship Id="rId140" Type="http://schemas.openxmlformats.org/officeDocument/2006/relationships/customXml" Target="../ink/ink478.xml"/><Relationship Id="rId182" Type="http://schemas.openxmlformats.org/officeDocument/2006/relationships/customXml" Target="../ink/ink499.xml"/><Relationship Id="rId6" Type="http://schemas.openxmlformats.org/officeDocument/2006/relationships/customXml" Target="../ink/ink411.xml"/><Relationship Id="rId238" Type="http://schemas.openxmlformats.org/officeDocument/2006/relationships/customXml" Target="../ink/ink527.xml"/><Relationship Id="rId291" Type="http://schemas.openxmlformats.org/officeDocument/2006/relationships/customXml" Target="../ink/ink554.xml"/><Relationship Id="rId305" Type="http://schemas.openxmlformats.org/officeDocument/2006/relationships/customXml" Target="../ink/ink561.xml"/><Relationship Id="rId44" Type="http://schemas.openxmlformats.org/officeDocument/2006/relationships/customXml" Target="../ink/ink430.xml"/><Relationship Id="rId86" Type="http://schemas.openxmlformats.org/officeDocument/2006/relationships/customXml" Target="../ink/ink451.xml"/><Relationship Id="rId151" Type="http://schemas.openxmlformats.org/officeDocument/2006/relationships/image" Target="../media/image258.png"/><Relationship Id="rId193" Type="http://schemas.openxmlformats.org/officeDocument/2006/relationships/image" Target="../media/image279.png"/><Relationship Id="rId207" Type="http://schemas.openxmlformats.org/officeDocument/2006/relationships/image" Target="../media/image287.png"/><Relationship Id="rId249" Type="http://schemas.openxmlformats.org/officeDocument/2006/relationships/image" Target="../media/image403.png"/><Relationship Id="rId13" Type="http://schemas.openxmlformats.org/officeDocument/2006/relationships/image" Target="../media/image189.png"/><Relationship Id="rId109" Type="http://schemas.openxmlformats.org/officeDocument/2006/relationships/image" Target="../media/image237.png"/><Relationship Id="rId260" Type="http://schemas.openxmlformats.org/officeDocument/2006/relationships/image" Target="../media/image408.png"/><Relationship Id="rId316" Type="http://schemas.openxmlformats.org/officeDocument/2006/relationships/image" Target="../media/image435.png"/><Relationship Id="rId55" Type="http://schemas.openxmlformats.org/officeDocument/2006/relationships/image" Target="../media/image210.png"/><Relationship Id="rId97" Type="http://schemas.openxmlformats.org/officeDocument/2006/relationships/image" Target="../media/image231.png"/><Relationship Id="rId120" Type="http://schemas.openxmlformats.org/officeDocument/2006/relationships/customXml" Target="../ink/ink468.xml"/></Relationships>
</file>

<file path=ppt/slides/_rels/slide27.xml.rels><?xml version="1.0" encoding="UTF-8" standalone="yes"?>
<Relationships xmlns="http://schemas.openxmlformats.org/package/2006/relationships"><Relationship Id="rId117" Type="http://schemas.openxmlformats.org/officeDocument/2006/relationships/image" Target="../media/image247.png"/><Relationship Id="rId299" Type="http://schemas.openxmlformats.org/officeDocument/2006/relationships/customXml" Target="../ink/ink723.xml"/><Relationship Id="rId21" Type="http://schemas.openxmlformats.org/officeDocument/2006/relationships/image" Target="../media/image193.png"/><Relationship Id="rId63" Type="http://schemas.openxmlformats.org/officeDocument/2006/relationships/image" Target="../media/image214.png"/><Relationship Id="rId159" Type="http://schemas.openxmlformats.org/officeDocument/2006/relationships/image" Target="../media/image289.png"/><Relationship Id="rId170" Type="http://schemas.openxmlformats.org/officeDocument/2006/relationships/customXml" Target="../ink/ink657.xml"/><Relationship Id="rId226" Type="http://schemas.openxmlformats.org/officeDocument/2006/relationships/image" Target="../media/image461.png"/><Relationship Id="rId268" Type="http://schemas.openxmlformats.org/officeDocument/2006/relationships/customXml" Target="../ink/ink707.xml"/><Relationship Id="rId32" Type="http://schemas.openxmlformats.org/officeDocument/2006/relationships/customXml" Target="../ink/ink588.xml"/><Relationship Id="rId74" Type="http://schemas.openxmlformats.org/officeDocument/2006/relationships/customXml" Target="../ink/ink609.xml"/><Relationship Id="rId128" Type="http://schemas.openxmlformats.org/officeDocument/2006/relationships/customXml" Target="../ink/ink636.xml"/><Relationship Id="rId5" Type="http://schemas.openxmlformats.org/officeDocument/2006/relationships/image" Target="../media/image185.png"/><Relationship Id="rId181" Type="http://schemas.openxmlformats.org/officeDocument/2006/relationships/image" Target="../media/image300.png"/><Relationship Id="rId237" Type="http://schemas.openxmlformats.org/officeDocument/2006/relationships/customXml" Target="../ink/ink691.xml"/><Relationship Id="rId279" Type="http://schemas.openxmlformats.org/officeDocument/2006/relationships/customXml" Target="../ink/ink713.xml"/><Relationship Id="rId43" Type="http://schemas.openxmlformats.org/officeDocument/2006/relationships/image" Target="../media/image204.png"/><Relationship Id="rId139" Type="http://schemas.openxmlformats.org/officeDocument/2006/relationships/image" Target="../media/image279.png"/><Relationship Id="rId290" Type="http://schemas.openxmlformats.org/officeDocument/2006/relationships/image" Target="../media/image492.png"/><Relationship Id="rId304" Type="http://schemas.openxmlformats.org/officeDocument/2006/relationships/image" Target="../media/image499.png"/><Relationship Id="rId85" Type="http://schemas.openxmlformats.org/officeDocument/2006/relationships/image" Target="../media/image225.png"/><Relationship Id="rId150" Type="http://schemas.openxmlformats.org/officeDocument/2006/relationships/customXml" Target="../ink/ink647.xml"/><Relationship Id="rId192" Type="http://schemas.openxmlformats.org/officeDocument/2006/relationships/customXml" Target="../ink/ink668.xml"/><Relationship Id="rId206" Type="http://schemas.openxmlformats.org/officeDocument/2006/relationships/customXml" Target="../ink/ink675.xml"/><Relationship Id="rId248" Type="http://schemas.openxmlformats.org/officeDocument/2006/relationships/image" Target="../media/image472.png"/><Relationship Id="rId12" Type="http://schemas.openxmlformats.org/officeDocument/2006/relationships/customXml" Target="../ink/ink578.xml"/><Relationship Id="rId108" Type="http://schemas.openxmlformats.org/officeDocument/2006/relationships/customXml" Target="../ink/ink626.xml"/><Relationship Id="rId54" Type="http://schemas.openxmlformats.org/officeDocument/2006/relationships/customXml" Target="../ink/ink599.xml"/><Relationship Id="rId96" Type="http://schemas.openxmlformats.org/officeDocument/2006/relationships/customXml" Target="../ink/ink620.xml"/><Relationship Id="rId161" Type="http://schemas.openxmlformats.org/officeDocument/2006/relationships/image" Target="../media/image290.png"/><Relationship Id="rId217" Type="http://schemas.openxmlformats.org/officeDocument/2006/relationships/customXml" Target="../ink/ink681.xml"/><Relationship Id="rId259" Type="http://schemas.openxmlformats.org/officeDocument/2006/relationships/image" Target="../media/image477.png"/><Relationship Id="rId23" Type="http://schemas.openxmlformats.org/officeDocument/2006/relationships/image" Target="../media/image194.png"/><Relationship Id="rId119" Type="http://schemas.openxmlformats.org/officeDocument/2006/relationships/image" Target="../media/image248.png"/><Relationship Id="rId270" Type="http://schemas.openxmlformats.org/officeDocument/2006/relationships/customXml" Target="../ink/ink708.xml"/><Relationship Id="rId65" Type="http://schemas.openxmlformats.org/officeDocument/2006/relationships/image" Target="../media/image215.png"/><Relationship Id="rId130" Type="http://schemas.openxmlformats.org/officeDocument/2006/relationships/customXml" Target="../ink/ink637.xml"/><Relationship Id="rId172" Type="http://schemas.openxmlformats.org/officeDocument/2006/relationships/customXml" Target="../ink/ink658.xml"/><Relationship Id="rId193" Type="http://schemas.openxmlformats.org/officeDocument/2006/relationships/image" Target="../media/image445.png"/><Relationship Id="rId207" Type="http://schemas.openxmlformats.org/officeDocument/2006/relationships/image" Target="../media/image452.png"/><Relationship Id="rId228" Type="http://schemas.openxmlformats.org/officeDocument/2006/relationships/image" Target="../media/image462.png"/><Relationship Id="rId249" Type="http://schemas.openxmlformats.org/officeDocument/2006/relationships/customXml" Target="../ink/ink697.xml"/><Relationship Id="rId13" Type="http://schemas.openxmlformats.org/officeDocument/2006/relationships/image" Target="../media/image189.png"/><Relationship Id="rId109" Type="http://schemas.openxmlformats.org/officeDocument/2006/relationships/image" Target="../media/image237.png"/><Relationship Id="rId260" Type="http://schemas.openxmlformats.org/officeDocument/2006/relationships/customXml" Target="../ink/ink703.xml"/><Relationship Id="rId281" Type="http://schemas.openxmlformats.org/officeDocument/2006/relationships/customXml" Target="../ink/ink714.xml"/><Relationship Id="rId34" Type="http://schemas.openxmlformats.org/officeDocument/2006/relationships/customXml" Target="../ink/ink589.xml"/><Relationship Id="rId55" Type="http://schemas.openxmlformats.org/officeDocument/2006/relationships/image" Target="../media/image210.png"/><Relationship Id="rId76" Type="http://schemas.openxmlformats.org/officeDocument/2006/relationships/customXml" Target="../ink/ink610.xml"/><Relationship Id="rId97" Type="http://schemas.openxmlformats.org/officeDocument/2006/relationships/image" Target="../media/image231.png"/><Relationship Id="rId120" Type="http://schemas.openxmlformats.org/officeDocument/2006/relationships/customXml" Target="../ink/ink632.xml"/><Relationship Id="rId141" Type="http://schemas.openxmlformats.org/officeDocument/2006/relationships/image" Target="../media/image280.png"/><Relationship Id="rId7" Type="http://schemas.openxmlformats.org/officeDocument/2006/relationships/image" Target="../media/image186.png"/><Relationship Id="rId162" Type="http://schemas.openxmlformats.org/officeDocument/2006/relationships/customXml" Target="../ink/ink653.xml"/><Relationship Id="rId183" Type="http://schemas.openxmlformats.org/officeDocument/2006/relationships/image" Target="../media/image301.png"/><Relationship Id="rId218" Type="http://schemas.openxmlformats.org/officeDocument/2006/relationships/image" Target="../media/image457.png"/><Relationship Id="rId239" Type="http://schemas.openxmlformats.org/officeDocument/2006/relationships/customXml" Target="../ink/ink692.xml"/><Relationship Id="rId250" Type="http://schemas.openxmlformats.org/officeDocument/2006/relationships/image" Target="../media/image473.png"/><Relationship Id="rId271" Type="http://schemas.openxmlformats.org/officeDocument/2006/relationships/image" Target="../media/image483.png"/><Relationship Id="rId292" Type="http://schemas.openxmlformats.org/officeDocument/2006/relationships/image" Target="../media/image493.png"/><Relationship Id="rId306" Type="http://schemas.openxmlformats.org/officeDocument/2006/relationships/image" Target="../media/image500.png"/><Relationship Id="rId24" Type="http://schemas.openxmlformats.org/officeDocument/2006/relationships/customXml" Target="../ink/ink584.xml"/><Relationship Id="rId45" Type="http://schemas.openxmlformats.org/officeDocument/2006/relationships/image" Target="../media/image205.png"/><Relationship Id="rId66" Type="http://schemas.openxmlformats.org/officeDocument/2006/relationships/customXml" Target="../ink/ink605.xml"/><Relationship Id="rId87" Type="http://schemas.openxmlformats.org/officeDocument/2006/relationships/image" Target="../media/image226.png"/><Relationship Id="rId110" Type="http://schemas.openxmlformats.org/officeDocument/2006/relationships/customXml" Target="../ink/ink627.xml"/><Relationship Id="rId131" Type="http://schemas.openxmlformats.org/officeDocument/2006/relationships/image" Target="../media/image275.png"/><Relationship Id="rId152" Type="http://schemas.openxmlformats.org/officeDocument/2006/relationships/customXml" Target="../ink/ink648.xml"/><Relationship Id="rId173" Type="http://schemas.openxmlformats.org/officeDocument/2006/relationships/image" Target="../media/image296.png"/><Relationship Id="rId194" Type="http://schemas.openxmlformats.org/officeDocument/2006/relationships/customXml" Target="../ink/ink669.xml"/><Relationship Id="rId208" Type="http://schemas.openxmlformats.org/officeDocument/2006/relationships/customXml" Target="../ink/ink676.xml"/><Relationship Id="rId229" Type="http://schemas.openxmlformats.org/officeDocument/2006/relationships/customXml" Target="../ink/ink687.xml"/><Relationship Id="rId240" Type="http://schemas.openxmlformats.org/officeDocument/2006/relationships/image" Target="../media/image468.png"/><Relationship Id="rId261" Type="http://schemas.openxmlformats.org/officeDocument/2006/relationships/image" Target="../media/image478.png"/><Relationship Id="rId14" Type="http://schemas.openxmlformats.org/officeDocument/2006/relationships/customXml" Target="../ink/ink579.xml"/><Relationship Id="rId35" Type="http://schemas.openxmlformats.org/officeDocument/2006/relationships/image" Target="../media/image200.png"/><Relationship Id="rId56" Type="http://schemas.openxmlformats.org/officeDocument/2006/relationships/customXml" Target="../ink/ink600.xml"/><Relationship Id="rId77" Type="http://schemas.openxmlformats.org/officeDocument/2006/relationships/image" Target="../media/image221.png"/><Relationship Id="rId100" Type="http://schemas.openxmlformats.org/officeDocument/2006/relationships/customXml" Target="../ink/ink622.xml"/><Relationship Id="rId282" Type="http://schemas.openxmlformats.org/officeDocument/2006/relationships/image" Target="../media/image488.png"/><Relationship Id="rId8" Type="http://schemas.openxmlformats.org/officeDocument/2006/relationships/customXml" Target="../ink/ink576.xml"/><Relationship Id="rId98" Type="http://schemas.openxmlformats.org/officeDocument/2006/relationships/customXml" Target="../ink/ink621.xml"/><Relationship Id="rId121" Type="http://schemas.openxmlformats.org/officeDocument/2006/relationships/image" Target="../media/image249.png"/><Relationship Id="rId142" Type="http://schemas.openxmlformats.org/officeDocument/2006/relationships/customXml" Target="../ink/ink643.xml"/><Relationship Id="rId163" Type="http://schemas.openxmlformats.org/officeDocument/2006/relationships/image" Target="../media/image291.png"/><Relationship Id="rId184" Type="http://schemas.openxmlformats.org/officeDocument/2006/relationships/customXml" Target="../ink/ink664.xml"/><Relationship Id="rId219" Type="http://schemas.openxmlformats.org/officeDocument/2006/relationships/customXml" Target="../ink/ink682.xml"/><Relationship Id="rId230" Type="http://schemas.openxmlformats.org/officeDocument/2006/relationships/image" Target="../media/image463.png"/><Relationship Id="rId251" Type="http://schemas.openxmlformats.org/officeDocument/2006/relationships/customXml" Target="../ink/ink698.xml"/><Relationship Id="rId25" Type="http://schemas.openxmlformats.org/officeDocument/2006/relationships/image" Target="../media/image195.png"/><Relationship Id="rId46" Type="http://schemas.openxmlformats.org/officeDocument/2006/relationships/customXml" Target="../ink/ink595.xml"/><Relationship Id="rId67" Type="http://schemas.openxmlformats.org/officeDocument/2006/relationships/image" Target="../media/image216.png"/><Relationship Id="rId272" Type="http://schemas.openxmlformats.org/officeDocument/2006/relationships/customXml" Target="../ink/ink709.xml"/><Relationship Id="rId293" Type="http://schemas.openxmlformats.org/officeDocument/2006/relationships/customXml" Target="../ink/ink720.xml"/><Relationship Id="rId307" Type="http://schemas.openxmlformats.org/officeDocument/2006/relationships/customXml" Target="../ink/ink727.xml"/><Relationship Id="rId88" Type="http://schemas.openxmlformats.org/officeDocument/2006/relationships/customXml" Target="../ink/ink616.xml"/><Relationship Id="rId111" Type="http://schemas.openxmlformats.org/officeDocument/2006/relationships/image" Target="../media/image238.png"/><Relationship Id="rId132" Type="http://schemas.openxmlformats.org/officeDocument/2006/relationships/customXml" Target="../ink/ink638.xml"/><Relationship Id="rId153" Type="http://schemas.openxmlformats.org/officeDocument/2006/relationships/image" Target="../media/image286.png"/><Relationship Id="rId174" Type="http://schemas.openxmlformats.org/officeDocument/2006/relationships/customXml" Target="../ink/ink659.xml"/><Relationship Id="rId195" Type="http://schemas.openxmlformats.org/officeDocument/2006/relationships/image" Target="../media/image446.png"/><Relationship Id="rId209" Type="http://schemas.openxmlformats.org/officeDocument/2006/relationships/image" Target="../media/image453.png"/><Relationship Id="rId220" Type="http://schemas.openxmlformats.org/officeDocument/2006/relationships/image" Target="../media/image458.png"/><Relationship Id="rId241" Type="http://schemas.openxmlformats.org/officeDocument/2006/relationships/customXml" Target="../ink/ink693.xml"/><Relationship Id="rId15" Type="http://schemas.openxmlformats.org/officeDocument/2006/relationships/image" Target="../media/image190.png"/><Relationship Id="rId36" Type="http://schemas.openxmlformats.org/officeDocument/2006/relationships/customXml" Target="../ink/ink590.xml"/><Relationship Id="rId57" Type="http://schemas.openxmlformats.org/officeDocument/2006/relationships/image" Target="../media/image211.png"/><Relationship Id="rId262" Type="http://schemas.openxmlformats.org/officeDocument/2006/relationships/customXml" Target="../ink/ink704.xml"/><Relationship Id="rId283" Type="http://schemas.openxmlformats.org/officeDocument/2006/relationships/customXml" Target="../ink/ink715.xml"/><Relationship Id="rId78" Type="http://schemas.openxmlformats.org/officeDocument/2006/relationships/customXml" Target="../ink/ink611.xml"/><Relationship Id="rId99" Type="http://schemas.openxmlformats.org/officeDocument/2006/relationships/image" Target="../media/image232.png"/><Relationship Id="rId101" Type="http://schemas.openxmlformats.org/officeDocument/2006/relationships/image" Target="../media/image233.png"/><Relationship Id="rId122" Type="http://schemas.openxmlformats.org/officeDocument/2006/relationships/customXml" Target="../ink/ink633.xml"/><Relationship Id="rId143" Type="http://schemas.openxmlformats.org/officeDocument/2006/relationships/image" Target="../media/image281.png"/><Relationship Id="rId164" Type="http://schemas.openxmlformats.org/officeDocument/2006/relationships/customXml" Target="../ink/ink654.xml"/><Relationship Id="rId185" Type="http://schemas.openxmlformats.org/officeDocument/2006/relationships/image" Target="../media/image302.png"/><Relationship Id="rId9" Type="http://schemas.openxmlformats.org/officeDocument/2006/relationships/image" Target="../media/image187.png"/><Relationship Id="rId210" Type="http://schemas.openxmlformats.org/officeDocument/2006/relationships/customXml" Target="../ink/ink677.xml"/><Relationship Id="rId26" Type="http://schemas.openxmlformats.org/officeDocument/2006/relationships/customXml" Target="../ink/ink585.xml"/><Relationship Id="rId231" Type="http://schemas.openxmlformats.org/officeDocument/2006/relationships/customXml" Target="../ink/ink688.xml"/><Relationship Id="rId252" Type="http://schemas.openxmlformats.org/officeDocument/2006/relationships/image" Target="../media/image474.png"/><Relationship Id="rId273" Type="http://schemas.openxmlformats.org/officeDocument/2006/relationships/customXml" Target="../ink/ink710.xml"/><Relationship Id="rId294" Type="http://schemas.openxmlformats.org/officeDocument/2006/relationships/image" Target="../media/image494.png"/><Relationship Id="rId308" Type="http://schemas.openxmlformats.org/officeDocument/2006/relationships/image" Target="../media/image501.png"/><Relationship Id="rId47" Type="http://schemas.openxmlformats.org/officeDocument/2006/relationships/image" Target="../media/image206.png"/><Relationship Id="rId68" Type="http://schemas.openxmlformats.org/officeDocument/2006/relationships/customXml" Target="../ink/ink606.xml"/><Relationship Id="rId89" Type="http://schemas.openxmlformats.org/officeDocument/2006/relationships/image" Target="../media/image227.png"/><Relationship Id="rId112" Type="http://schemas.openxmlformats.org/officeDocument/2006/relationships/customXml" Target="../ink/ink628.xml"/><Relationship Id="rId133" Type="http://schemas.openxmlformats.org/officeDocument/2006/relationships/image" Target="../media/image276.png"/><Relationship Id="rId154" Type="http://schemas.openxmlformats.org/officeDocument/2006/relationships/customXml" Target="../ink/ink649.xml"/><Relationship Id="rId175" Type="http://schemas.openxmlformats.org/officeDocument/2006/relationships/image" Target="../media/image297.png"/><Relationship Id="rId196" Type="http://schemas.openxmlformats.org/officeDocument/2006/relationships/customXml" Target="../ink/ink670.xml"/><Relationship Id="rId200" Type="http://schemas.openxmlformats.org/officeDocument/2006/relationships/customXml" Target="../ink/ink672.xml"/><Relationship Id="rId16" Type="http://schemas.openxmlformats.org/officeDocument/2006/relationships/customXml" Target="../ink/ink580.xml"/><Relationship Id="rId221" Type="http://schemas.openxmlformats.org/officeDocument/2006/relationships/customXml" Target="../ink/ink683.xml"/><Relationship Id="rId242" Type="http://schemas.openxmlformats.org/officeDocument/2006/relationships/image" Target="../media/image469.png"/><Relationship Id="rId263" Type="http://schemas.openxmlformats.org/officeDocument/2006/relationships/image" Target="../media/image479.png"/><Relationship Id="rId284" Type="http://schemas.openxmlformats.org/officeDocument/2006/relationships/image" Target="../media/image489.png"/><Relationship Id="rId37" Type="http://schemas.openxmlformats.org/officeDocument/2006/relationships/image" Target="../media/image201.png"/><Relationship Id="rId58" Type="http://schemas.openxmlformats.org/officeDocument/2006/relationships/customXml" Target="../ink/ink601.xml"/><Relationship Id="rId79" Type="http://schemas.openxmlformats.org/officeDocument/2006/relationships/image" Target="../media/image442.png"/><Relationship Id="rId102" Type="http://schemas.openxmlformats.org/officeDocument/2006/relationships/customXml" Target="../ink/ink623.xml"/><Relationship Id="rId123" Type="http://schemas.openxmlformats.org/officeDocument/2006/relationships/image" Target="../media/image250.png"/><Relationship Id="rId144" Type="http://schemas.openxmlformats.org/officeDocument/2006/relationships/customXml" Target="../ink/ink644.xml"/><Relationship Id="rId90" Type="http://schemas.openxmlformats.org/officeDocument/2006/relationships/customXml" Target="../ink/ink617.xml"/><Relationship Id="rId165" Type="http://schemas.openxmlformats.org/officeDocument/2006/relationships/image" Target="../media/image292.png"/><Relationship Id="rId186" Type="http://schemas.openxmlformats.org/officeDocument/2006/relationships/customXml" Target="../ink/ink665.xml"/><Relationship Id="rId211" Type="http://schemas.openxmlformats.org/officeDocument/2006/relationships/image" Target="../media/image454.png"/><Relationship Id="rId232" Type="http://schemas.openxmlformats.org/officeDocument/2006/relationships/image" Target="../media/image464.png"/><Relationship Id="rId253" Type="http://schemas.openxmlformats.org/officeDocument/2006/relationships/customXml" Target="../ink/ink699.xml"/><Relationship Id="rId274" Type="http://schemas.openxmlformats.org/officeDocument/2006/relationships/image" Target="../media/image484.png"/><Relationship Id="rId295" Type="http://schemas.openxmlformats.org/officeDocument/2006/relationships/customXml" Target="../ink/ink721.xml"/><Relationship Id="rId309" Type="http://schemas.openxmlformats.org/officeDocument/2006/relationships/customXml" Target="../ink/ink728.xml"/><Relationship Id="rId27" Type="http://schemas.openxmlformats.org/officeDocument/2006/relationships/image" Target="../media/image196.png"/><Relationship Id="rId48" Type="http://schemas.openxmlformats.org/officeDocument/2006/relationships/customXml" Target="../ink/ink596.xml"/><Relationship Id="rId69" Type="http://schemas.openxmlformats.org/officeDocument/2006/relationships/image" Target="../media/image217.png"/><Relationship Id="rId113" Type="http://schemas.openxmlformats.org/officeDocument/2006/relationships/image" Target="../media/image239.png"/><Relationship Id="rId134" Type="http://schemas.openxmlformats.org/officeDocument/2006/relationships/customXml" Target="../ink/ink639.xml"/><Relationship Id="rId80" Type="http://schemas.openxmlformats.org/officeDocument/2006/relationships/customXml" Target="../ink/ink612.xml"/><Relationship Id="rId155" Type="http://schemas.openxmlformats.org/officeDocument/2006/relationships/image" Target="../media/image287.png"/><Relationship Id="rId176" Type="http://schemas.openxmlformats.org/officeDocument/2006/relationships/customXml" Target="../ink/ink660.xml"/><Relationship Id="rId197" Type="http://schemas.openxmlformats.org/officeDocument/2006/relationships/image" Target="../media/image447.png"/><Relationship Id="rId201" Type="http://schemas.openxmlformats.org/officeDocument/2006/relationships/image" Target="../media/image449.png"/><Relationship Id="rId222" Type="http://schemas.openxmlformats.org/officeDocument/2006/relationships/image" Target="../media/image459.png"/><Relationship Id="rId243" Type="http://schemas.openxmlformats.org/officeDocument/2006/relationships/customXml" Target="../ink/ink694.xml"/><Relationship Id="rId264" Type="http://schemas.openxmlformats.org/officeDocument/2006/relationships/customXml" Target="../ink/ink705.xml"/><Relationship Id="rId285" Type="http://schemas.openxmlformats.org/officeDocument/2006/relationships/customXml" Target="../ink/ink716.xml"/><Relationship Id="rId17" Type="http://schemas.openxmlformats.org/officeDocument/2006/relationships/image" Target="../media/image191.png"/><Relationship Id="rId38" Type="http://schemas.openxmlformats.org/officeDocument/2006/relationships/customXml" Target="../ink/ink591.xml"/><Relationship Id="rId59" Type="http://schemas.openxmlformats.org/officeDocument/2006/relationships/image" Target="../media/image212.png"/><Relationship Id="rId103" Type="http://schemas.openxmlformats.org/officeDocument/2006/relationships/image" Target="../media/image234.png"/><Relationship Id="rId124" Type="http://schemas.openxmlformats.org/officeDocument/2006/relationships/customXml" Target="../ink/ink634.xml"/><Relationship Id="rId310" Type="http://schemas.openxmlformats.org/officeDocument/2006/relationships/image" Target="../media/image502.png"/><Relationship Id="rId70" Type="http://schemas.openxmlformats.org/officeDocument/2006/relationships/customXml" Target="../ink/ink607.xml"/><Relationship Id="rId91" Type="http://schemas.openxmlformats.org/officeDocument/2006/relationships/image" Target="../media/image228.png"/><Relationship Id="rId145" Type="http://schemas.openxmlformats.org/officeDocument/2006/relationships/image" Target="../media/image282.png"/><Relationship Id="rId166" Type="http://schemas.openxmlformats.org/officeDocument/2006/relationships/customXml" Target="../ink/ink655.xml"/><Relationship Id="rId187" Type="http://schemas.openxmlformats.org/officeDocument/2006/relationships/image" Target="../media/image303.png"/><Relationship Id="rId1" Type="http://schemas.openxmlformats.org/officeDocument/2006/relationships/slideLayout" Target="../slideLayouts/slideLayout2.xml"/><Relationship Id="rId212" Type="http://schemas.openxmlformats.org/officeDocument/2006/relationships/customXml" Target="../ink/ink678.xml"/><Relationship Id="rId233" Type="http://schemas.openxmlformats.org/officeDocument/2006/relationships/customXml" Target="../ink/ink689.xml"/><Relationship Id="rId254" Type="http://schemas.openxmlformats.org/officeDocument/2006/relationships/image" Target="../media/image475.png"/><Relationship Id="rId28" Type="http://schemas.openxmlformats.org/officeDocument/2006/relationships/customXml" Target="../ink/ink586.xml"/><Relationship Id="rId49" Type="http://schemas.openxmlformats.org/officeDocument/2006/relationships/image" Target="../media/image207.png"/><Relationship Id="rId114" Type="http://schemas.openxmlformats.org/officeDocument/2006/relationships/customXml" Target="../ink/ink629.xml"/><Relationship Id="rId275" Type="http://schemas.openxmlformats.org/officeDocument/2006/relationships/customXml" Target="../ink/ink711.xml"/><Relationship Id="rId296" Type="http://schemas.openxmlformats.org/officeDocument/2006/relationships/image" Target="../media/image495.png"/><Relationship Id="rId300" Type="http://schemas.openxmlformats.org/officeDocument/2006/relationships/image" Target="../media/image497.png"/><Relationship Id="rId60" Type="http://schemas.openxmlformats.org/officeDocument/2006/relationships/customXml" Target="../ink/ink602.xml"/><Relationship Id="rId81" Type="http://schemas.openxmlformats.org/officeDocument/2006/relationships/image" Target="../media/image223.png"/><Relationship Id="rId135" Type="http://schemas.openxmlformats.org/officeDocument/2006/relationships/image" Target="../media/image277.png"/><Relationship Id="rId156" Type="http://schemas.openxmlformats.org/officeDocument/2006/relationships/customXml" Target="../ink/ink650.xml"/><Relationship Id="rId177" Type="http://schemas.openxmlformats.org/officeDocument/2006/relationships/image" Target="../media/image298.png"/><Relationship Id="rId198" Type="http://schemas.openxmlformats.org/officeDocument/2006/relationships/customXml" Target="../ink/ink671.xml"/><Relationship Id="rId202" Type="http://schemas.openxmlformats.org/officeDocument/2006/relationships/customXml" Target="../ink/ink673.xml"/><Relationship Id="rId223" Type="http://schemas.openxmlformats.org/officeDocument/2006/relationships/customXml" Target="../ink/ink684.xml"/><Relationship Id="rId244" Type="http://schemas.openxmlformats.org/officeDocument/2006/relationships/image" Target="../media/image470.png"/><Relationship Id="rId18" Type="http://schemas.openxmlformats.org/officeDocument/2006/relationships/customXml" Target="../ink/ink581.xml"/><Relationship Id="rId39" Type="http://schemas.openxmlformats.org/officeDocument/2006/relationships/image" Target="../media/image202.png"/><Relationship Id="rId265" Type="http://schemas.openxmlformats.org/officeDocument/2006/relationships/image" Target="../media/image480.png"/><Relationship Id="rId286" Type="http://schemas.openxmlformats.org/officeDocument/2006/relationships/image" Target="../media/image490.png"/><Relationship Id="rId50" Type="http://schemas.openxmlformats.org/officeDocument/2006/relationships/customXml" Target="../ink/ink597.xml"/><Relationship Id="rId104" Type="http://schemas.openxmlformats.org/officeDocument/2006/relationships/customXml" Target="../ink/ink624.xml"/><Relationship Id="rId125" Type="http://schemas.openxmlformats.org/officeDocument/2006/relationships/image" Target="../media/image251.png"/><Relationship Id="rId146" Type="http://schemas.openxmlformats.org/officeDocument/2006/relationships/customXml" Target="../ink/ink645.xml"/><Relationship Id="rId167" Type="http://schemas.openxmlformats.org/officeDocument/2006/relationships/image" Target="../media/image293.png"/><Relationship Id="rId188" Type="http://schemas.openxmlformats.org/officeDocument/2006/relationships/customXml" Target="../ink/ink666.xml"/><Relationship Id="rId311" Type="http://schemas.openxmlformats.org/officeDocument/2006/relationships/customXml" Target="../ink/ink729.xml"/><Relationship Id="rId71" Type="http://schemas.openxmlformats.org/officeDocument/2006/relationships/image" Target="../media/image218.png"/><Relationship Id="rId92" Type="http://schemas.openxmlformats.org/officeDocument/2006/relationships/customXml" Target="../ink/ink618.xml"/><Relationship Id="rId213" Type="http://schemas.openxmlformats.org/officeDocument/2006/relationships/customXml" Target="../ink/ink679.xml"/><Relationship Id="rId234" Type="http://schemas.openxmlformats.org/officeDocument/2006/relationships/image" Target="../media/image465.png"/><Relationship Id="rId2" Type="http://schemas.openxmlformats.org/officeDocument/2006/relationships/customXml" Target="../ink/ink573.xml"/><Relationship Id="rId29" Type="http://schemas.openxmlformats.org/officeDocument/2006/relationships/image" Target="../media/image197.png"/><Relationship Id="rId255" Type="http://schemas.openxmlformats.org/officeDocument/2006/relationships/customXml" Target="../ink/ink700.xml"/><Relationship Id="rId276" Type="http://schemas.openxmlformats.org/officeDocument/2006/relationships/image" Target="../media/image485.png"/><Relationship Id="rId297" Type="http://schemas.openxmlformats.org/officeDocument/2006/relationships/customXml" Target="../ink/ink722.xml"/><Relationship Id="rId40" Type="http://schemas.openxmlformats.org/officeDocument/2006/relationships/customXml" Target="../ink/ink592.xml"/><Relationship Id="rId115" Type="http://schemas.openxmlformats.org/officeDocument/2006/relationships/image" Target="../media/image246.png"/><Relationship Id="rId136" Type="http://schemas.openxmlformats.org/officeDocument/2006/relationships/customXml" Target="../ink/ink640.xml"/><Relationship Id="rId157" Type="http://schemas.openxmlformats.org/officeDocument/2006/relationships/image" Target="../media/image288.png"/><Relationship Id="rId178" Type="http://schemas.openxmlformats.org/officeDocument/2006/relationships/customXml" Target="../ink/ink661.xml"/><Relationship Id="rId301" Type="http://schemas.openxmlformats.org/officeDocument/2006/relationships/customXml" Target="../ink/ink724.xml"/><Relationship Id="rId61" Type="http://schemas.openxmlformats.org/officeDocument/2006/relationships/image" Target="../media/image213.png"/><Relationship Id="rId82" Type="http://schemas.openxmlformats.org/officeDocument/2006/relationships/customXml" Target="../ink/ink613.xml"/><Relationship Id="rId199" Type="http://schemas.openxmlformats.org/officeDocument/2006/relationships/image" Target="../media/image448.png"/><Relationship Id="rId203" Type="http://schemas.openxmlformats.org/officeDocument/2006/relationships/image" Target="../media/image450.png"/><Relationship Id="rId19" Type="http://schemas.openxmlformats.org/officeDocument/2006/relationships/image" Target="../media/image192.png"/><Relationship Id="rId224" Type="http://schemas.openxmlformats.org/officeDocument/2006/relationships/image" Target="../media/image460.png"/><Relationship Id="rId245" Type="http://schemas.openxmlformats.org/officeDocument/2006/relationships/customXml" Target="../ink/ink695.xml"/><Relationship Id="rId266" Type="http://schemas.openxmlformats.org/officeDocument/2006/relationships/customXml" Target="../ink/ink706.xml"/><Relationship Id="rId287" Type="http://schemas.openxmlformats.org/officeDocument/2006/relationships/customXml" Target="../ink/ink717.xml"/><Relationship Id="rId30" Type="http://schemas.openxmlformats.org/officeDocument/2006/relationships/customXml" Target="../ink/ink587.xml"/><Relationship Id="rId105" Type="http://schemas.openxmlformats.org/officeDocument/2006/relationships/image" Target="../media/image235.png"/><Relationship Id="rId126" Type="http://schemas.openxmlformats.org/officeDocument/2006/relationships/customXml" Target="../ink/ink635.xml"/><Relationship Id="rId147" Type="http://schemas.openxmlformats.org/officeDocument/2006/relationships/image" Target="../media/image283.png"/><Relationship Id="rId168" Type="http://schemas.openxmlformats.org/officeDocument/2006/relationships/customXml" Target="../ink/ink656.xml"/><Relationship Id="rId312" Type="http://schemas.openxmlformats.org/officeDocument/2006/relationships/image" Target="../media/image503.png"/><Relationship Id="rId51" Type="http://schemas.openxmlformats.org/officeDocument/2006/relationships/image" Target="../media/image208.png"/><Relationship Id="rId72" Type="http://schemas.openxmlformats.org/officeDocument/2006/relationships/customXml" Target="../ink/ink608.xml"/><Relationship Id="rId93" Type="http://schemas.openxmlformats.org/officeDocument/2006/relationships/image" Target="../media/image229.png"/><Relationship Id="rId189" Type="http://schemas.openxmlformats.org/officeDocument/2006/relationships/image" Target="../media/image306.png"/><Relationship Id="rId3" Type="http://schemas.openxmlformats.org/officeDocument/2006/relationships/image" Target="../media/image184.png"/><Relationship Id="rId214" Type="http://schemas.openxmlformats.org/officeDocument/2006/relationships/image" Target="../media/image455.png"/><Relationship Id="rId235" Type="http://schemas.openxmlformats.org/officeDocument/2006/relationships/customXml" Target="../ink/ink690.xml"/><Relationship Id="rId256" Type="http://schemas.openxmlformats.org/officeDocument/2006/relationships/customXml" Target="../ink/ink701.xml"/><Relationship Id="rId277" Type="http://schemas.openxmlformats.org/officeDocument/2006/relationships/customXml" Target="../ink/ink712.xml"/><Relationship Id="rId298" Type="http://schemas.openxmlformats.org/officeDocument/2006/relationships/image" Target="../media/image496.png"/><Relationship Id="rId116" Type="http://schemas.openxmlformats.org/officeDocument/2006/relationships/customXml" Target="../ink/ink630.xml"/><Relationship Id="rId137" Type="http://schemas.openxmlformats.org/officeDocument/2006/relationships/image" Target="../media/image278.png"/><Relationship Id="rId158" Type="http://schemas.openxmlformats.org/officeDocument/2006/relationships/customXml" Target="../ink/ink651.xml"/><Relationship Id="rId302" Type="http://schemas.openxmlformats.org/officeDocument/2006/relationships/image" Target="../media/image498.png"/><Relationship Id="rId20" Type="http://schemas.openxmlformats.org/officeDocument/2006/relationships/customXml" Target="../ink/ink582.xml"/><Relationship Id="rId41" Type="http://schemas.openxmlformats.org/officeDocument/2006/relationships/image" Target="../media/image203.png"/><Relationship Id="rId62" Type="http://schemas.openxmlformats.org/officeDocument/2006/relationships/customXml" Target="../ink/ink603.xml"/><Relationship Id="rId83" Type="http://schemas.openxmlformats.org/officeDocument/2006/relationships/image" Target="../media/image443.png"/><Relationship Id="rId179" Type="http://schemas.openxmlformats.org/officeDocument/2006/relationships/image" Target="../media/image299.png"/><Relationship Id="rId190" Type="http://schemas.openxmlformats.org/officeDocument/2006/relationships/customXml" Target="../ink/ink667.xml"/><Relationship Id="rId204" Type="http://schemas.openxmlformats.org/officeDocument/2006/relationships/customXml" Target="../ink/ink674.xml"/><Relationship Id="rId225" Type="http://schemas.openxmlformats.org/officeDocument/2006/relationships/customXml" Target="../ink/ink685.xml"/><Relationship Id="rId246" Type="http://schemas.openxmlformats.org/officeDocument/2006/relationships/image" Target="../media/image471.png"/><Relationship Id="rId267" Type="http://schemas.openxmlformats.org/officeDocument/2006/relationships/image" Target="../media/image481.png"/><Relationship Id="rId288" Type="http://schemas.openxmlformats.org/officeDocument/2006/relationships/image" Target="../media/image491.png"/><Relationship Id="rId106" Type="http://schemas.openxmlformats.org/officeDocument/2006/relationships/customXml" Target="../ink/ink625.xml"/><Relationship Id="rId127" Type="http://schemas.openxmlformats.org/officeDocument/2006/relationships/image" Target="../media/image268.png"/><Relationship Id="rId313" Type="http://schemas.openxmlformats.org/officeDocument/2006/relationships/customXml" Target="../ink/ink730.xml"/><Relationship Id="rId10" Type="http://schemas.openxmlformats.org/officeDocument/2006/relationships/customXml" Target="../ink/ink577.xml"/><Relationship Id="rId31" Type="http://schemas.openxmlformats.org/officeDocument/2006/relationships/image" Target="../media/image198.png"/><Relationship Id="rId52" Type="http://schemas.openxmlformats.org/officeDocument/2006/relationships/customXml" Target="../ink/ink598.xml"/><Relationship Id="rId73" Type="http://schemas.openxmlformats.org/officeDocument/2006/relationships/image" Target="../media/image219.png"/><Relationship Id="rId94" Type="http://schemas.openxmlformats.org/officeDocument/2006/relationships/customXml" Target="../ink/ink619.xml"/><Relationship Id="rId148" Type="http://schemas.openxmlformats.org/officeDocument/2006/relationships/customXml" Target="../ink/ink646.xml"/><Relationship Id="rId169" Type="http://schemas.openxmlformats.org/officeDocument/2006/relationships/image" Target="../media/image294.png"/><Relationship Id="rId4" Type="http://schemas.openxmlformats.org/officeDocument/2006/relationships/customXml" Target="../ink/ink574.xml"/><Relationship Id="rId180" Type="http://schemas.openxmlformats.org/officeDocument/2006/relationships/customXml" Target="../ink/ink662.xml"/><Relationship Id="rId215" Type="http://schemas.openxmlformats.org/officeDocument/2006/relationships/customXml" Target="../ink/ink680.xml"/><Relationship Id="rId236" Type="http://schemas.openxmlformats.org/officeDocument/2006/relationships/image" Target="../media/image466.png"/><Relationship Id="rId257" Type="http://schemas.openxmlformats.org/officeDocument/2006/relationships/image" Target="../media/image476.png"/><Relationship Id="rId278" Type="http://schemas.openxmlformats.org/officeDocument/2006/relationships/image" Target="../media/image486.png"/><Relationship Id="rId303" Type="http://schemas.openxmlformats.org/officeDocument/2006/relationships/customXml" Target="../ink/ink725.xml"/><Relationship Id="rId42" Type="http://schemas.openxmlformats.org/officeDocument/2006/relationships/customXml" Target="../ink/ink593.xml"/><Relationship Id="rId84" Type="http://schemas.openxmlformats.org/officeDocument/2006/relationships/customXml" Target="../ink/ink614.xml"/><Relationship Id="rId138" Type="http://schemas.openxmlformats.org/officeDocument/2006/relationships/customXml" Target="../ink/ink641.xml"/><Relationship Id="rId191" Type="http://schemas.openxmlformats.org/officeDocument/2006/relationships/image" Target="../media/image444.png"/><Relationship Id="rId205" Type="http://schemas.openxmlformats.org/officeDocument/2006/relationships/image" Target="../media/image451.png"/><Relationship Id="rId247" Type="http://schemas.openxmlformats.org/officeDocument/2006/relationships/customXml" Target="../ink/ink696.xml"/><Relationship Id="rId107" Type="http://schemas.openxmlformats.org/officeDocument/2006/relationships/image" Target="../media/image236.png"/><Relationship Id="rId289" Type="http://schemas.openxmlformats.org/officeDocument/2006/relationships/customXml" Target="../ink/ink718.xml"/><Relationship Id="rId11" Type="http://schemas.openxmlformats.org/officeDocument/2006/relationships/image" Target="../media/image188.png"/><Relationship Id="rId53" Type="http://schemas.openxmlformats.org/officeDocument/2006/relationships/image" Target="../media/image209.png"/><Relationship Id="rId149" Type="http://schemas.openxmlformats.org/officeDocument/2006/relationships/image" Target="../media/image284.png"/><Relationship Id="rId314" Type="http://schemas.openxmlformats.org/officeDocument/2006/relationships/image" Target="../media/image504.png"/><Relationship Id="rId95" Type="http://schemas.openxmlformats.org/officeDocument/2006/relationships/image" Target="../media/image230.png"/><Relationship Id="rId160" Type="http://schemas.openxmlformats.org/officeDocument/2006/relationships/customXml" Target="../ink/ink652.xml"/><Relationship Id="rId216" Type="http://schemas.openxmlformats.org/officeDocument/2006/relationships/image" Target="../media/image456.png"/><Relationship Id="rId258" Type="http://schemas.openxmlformats.org/officeDocument/2006/relationships/customXml" Target="../ink/ink702.xml"/><Relationship Id="rId22" Type="http://schemas.openxmlformats.org/officeDocument/2006/relationships/customXml" Target="../ink/ink583.xml"/><Relationship Id="rId64" Type="http://schemas.openxmlformats.org/officeDocument/2006/relationships/customXml" Target="../ink/ink604.xml"/><Relationship Id="rId118" Type="http://schemas.openxmlformats.org/officeDocument/2006/relationships/customXml" Target="../ink/ink631.xml"/><Relationship Id="rId171" Type="http://schemas.openxmlformats.org/officeDocument/2006/relationships/image" Target="../media/image295.png"/><Relationship Id="rId227" Type="http://schemas.openxmlformats.org/officeDocument/2006/relationships/customXml" Target="../ink/ink686.xml"/><Relationship Id="rId269" Type="http://schemas.openxmlformats.org/officeDocument/2006/relationships/image" Target="../media/image482.png"/><Relationship Id="rId33" Type="http://schemas.openxmlformats.org/officeDocument/2006/relationships/image" Target="../media/image199.png"/><Relationship Id="rId129" Type="http://schemas.openxmlformats.org/officeDocument/2006/relationships/image" Target="../media/image274.png"/><Relationship Id="rId280" Type="http://schemas.openxmlformats.org/officeDocument/2006/relationships/image" Target="../media/image487.png"/><Relationship Id="rId75" Type="http://schemas.openxmlformats.org/officeDocument/2006/relationships/image" Target="../media/image220.png"/><Relationship Id="rId140" Type="http://schemas.openxmlformats.org/officeDocument/2006/relationships/customXml" Target="../ink/ink642.xml"/><Relationship Id="rId182" Type="http://schemas.openxmlformats.org/officeDocument/2006/relationships/customXml" Target="../ink/ink663.xml"/><Relationship Id="rId6" Type="http://schemas.openxmlformats.org/officeDocument/2006/relationships/customXml" Target="../ink/ink575.xml"/><Relationship Id="rId238" Type="http://schemas.openxmlformats.org/officeDocument/2006/relationships/image" Target="../media/image467.png"/><Relationship Id="rId291" Type="http://schemas.openxmlformats.org/officeDocument/2006/relationships/customXml" Target="../ink/ink719.xml"/><Relationship Id="rId305" Type="http://schemas.openxmlformats.org/officeDocument/2006/relationships/customXml" Target="../ink/ink726.xml"/><Relationship Id="rId44" Type="http://schemas.openxmlformats.org/officeDocument/2006/relationships/customXml" Target="../ink/ink594.xml"/><Relationship Id="rId86" Type="http://schemas.openxmlformats.org/officeDocument/2006/relationships/customXml" Target="../ink/ink615.xml"/><Relationship Id="rId151" Type="http://schemas.openxmlformats.org/officeDocument/2006/relationships/image" Target="../media/image285.png"/></Relationships>
</file>

<file path=ppt/slides/_rels/slide28.xml.rels><?xml version="1.0" encoding="UTF-8" standalone="yes"?>
<Relationships xmlns="http://schemas.openxmlformats.org/package/2006/relationships"><Relationship Id="rId117" Type="http://schemas.openxmlformats.org/officeDocument/2006/relationships/image" Target="../media/image251.png"/><Relationship Id="rId299" Type="http://schemas.openxmlformats.org/officeDocument/2006/relationships/customXml" Target="../ink/ink882.xml"/><Relationship Id="rId21" Type="http://schemas.openxmlformats.org/officeDocument/2006/relationships/image" Target="../media/image197.png"/><Relationship Id="rId63" Type="http://schemas.openxmlformats.org/officeDocument/2006/relationships/image" Target="../media/image218.png"/><Relationship Id="rId159" Type="http://schemas.openxmlformats.org/officeDocument/2006/relationships/image" Target="../media/image296.png"/><Relationship Id="rId324" Type="http://schemas.openxmlformats.org/officeDocument/2006/relationships/image" Target="../media/image530.png"/><Relationship Id="rId170" Type="http://schemas.openxmlformats.org/officeDocument/2006/relationships/customXml" Target="../ink/ink815.xml"/><Relationship Id="rId226" Type="http://schemas.openxmlformats.org/officeDocument/2006/relationships/image" Target="../media/image469.png"/><Relationship Id="rId268" Type="http://schemas.openxmlformats.org/officeDocument/2006/relationships/image" Target="../media/image489.png"/><Relationship Id="rId32" Type="http://schemas.openxmlformats.org/officeDocument/2006/relationships/customXml" Target="../ink/ink746.xml"/><Relationship Id="rId74" Type="http://schemas.openxmlformats.org/officeDocument/2006/relationships/customXml" Target="../ink/ink767.xml"/><Relationship Id="rId128" Type="http://schemas.openxmlformats.org/officeDocument/2006/relationships/customXml" Target="../ink/ink794.xml"/><Relationship Id="rId335" Type="http://schemas.openxmlformats.org/officeDocument/2006/relationships/customXml" Target="../ink/ink900.xml"/><Relationship Id="rId5" Type="http://schemas.openxmlformats.org/officeDocument/2006/relationships/image" Target="../media/image185.png"/><Relationship Id="rId181" Type="http://schemas.openxmlformats.org/officeDocument/2006/relationships/image" Target="../media/image446.png"/><Relationship Id="rId237" Type="http://schemas.openxmlformats.org/officeDocument/2006/relationships/customXml" Target="../ink/ink849.xml"/><Relationship Id="rId279" Type="http://schemas.openxmlformats.org/officeDocument/2006/relationships/customXml" Target="../ink/ink872.xml"/><Relationship Id="rId43" Type="http://schemas.openxmlformats.org/officeDocument/2006/relationships/image" Target="../media/image208.png"/><Relationship Id="rId139" Type="http://schemas.openxmlformats.org/officeDocument/2006/relationships/image" Target="../media/image283.png"/><Relationship Id="rId290" Type="http://schemas.openxmlformats.org/officeDocument/2006/relationships/image" Target="../media/image513.png"/><Relationship Id="rId304" Type="http://schemas.openxmlformats.org/officeDocument/2006/relationships/image" Target="../media/image520.png"/><Relationship Id="rId346" Type="http://schemas.openxmlformats.org/officeDocument/2006/relationships/image" Target="../media/image541.png"/><Relationship Id="rId85" Type="http://schemas.openxmlformats.org/officeDocument/2006/relationships/image" Target="../media/image229.png"/><Relationship Id="rId150" Type="http://schemas.openxmlformats.org/officeDocument/2006/relationships/customXml" Target="../ink/ink805.xml"/><Relationship Id="rId192" Type="http://schemas.openxmlformats.org/officeDocument/2006/relationships/customXml" Target="../ink/ink826.xml"/><Relationship Id="rId206" Type="http://schemas.openxmlformats.org/officeDocument/2006/relationships/image" Target="../media/image459.png"/><Relationship Id="rId248" Type="http://schemas.openxmlformats.org/officeDocument/2006/relationships/customXml" Target="../ink/ink855.xml"/><Relationship Id="rId12" Type="http://schemas.openxmlformats.org/officeDocument/2006/relationships/customXml" Target="../ink/ink736.xml"/><Relationship Id="rId108" Type="http://schemas.openxmlformats.org/officeDocument/2006/relationships/customXml" Target="../ink/ink784.xml"/><Relationship Id="rId315" Type="http://schemas.openxmlformats.org/officeDocument/2006/relationships/customXml" Target="../ink/ink890.xml"/><Relationship Id="rId54" Type="http://schemas.openxmlformats.org/officeDocument/2006/relationships/customXml" Target="../ink/ink757.xml"/><Relationship Id="rId96" Type="http://schemas.openxmlformats.org/officeDocument/2006/relationships/customXml" Target="../ink/ink778.xml"/><Relationship Id="rId161" Type="http://schemas.openxmlformats.org/officeDocument/2006/relationships/image" Target="../media/image297.png"/><Relationship Id="rId217" Type="http://schemas.openxmlformats.org/officeDocument/2006/relationships/customXml" Target="../ink/ink839.xml"/><Relationship Id="rId259" Type="http://schemas.openxmlformats.org/officeDocument/2006/relationships/customXml" Target="../ink/ink861.xml"/><Relationship Id="rId23" Type="http://schemas.openxmlformats.org/officeDocument/2006/relationships/image" Target="../media/image198.png"/><Relationship Id="rId119" Type="http://schemas.openxmlformats.org/officeDocument/2006/relationships/image" Target="../media/image268.png"/><Relationship Id="rId270" Type="http://schemas.openxmlformats.org/officeDocument/2006/relationships/image" Target="../media/image490.png"/><Relationship Id="rId326" Type="http://schemas.openxmlformats.org/officeDocument/2006/relationships/image" Target="../media/image531.png"/><Relationship Id="rId65" Type="http://schemas.openxmlformats.org/officeDocument/2006/relationships/image" Target="../media/image219.png"/><Relationship Id="rId130" Type="http://schemas.openxmlformats.org/officeDocument/2006/relationships/customXml" Target="../ink/ink795.xml"/><Relationship Id="rId172" Type="http://schemas.openxmlformats.org/officeDocument/2006/relationships/customXml" Target="../ink/ink816.xml"/><Relationship Id="rId228" Type="http://schemas.openxmlformats.org/officeDocument/2006/relationships/image" Target="../media/image470.png"/><Relationship Id="rId281" Type="http://schemas.openxmlformats.org/officeDocument/2006/relationships/customXml" Target="../ink/ink873.xml"/><Relationship Id="rId337" Type="http://schemas.openxmlformats.org/officeDocument/2006/relationships/customXml" Target="../ink/ink901.xml"/><Relationship Id="rId34" Type="http://schemas.openxmlformats.org/officeDocument/2006/relationships/customXml" Target="../ink/ink747.xml"/><Relationship Id="rId76" Type="http://schemas.openxmlformats.org/officeDocument/2006/relationships/customXml" Target="../ink/ink768.xml"/><Relationship Id="rId141" Type="http://schemas.openxmlformats.org/officeDocument/2006/relationships/image" Target="../media/image285.png"/><Relationship Id="rId7" Type="http://schemas.openxmlformats.org/officeDocument/2006/relationships/image" Target="../media/image186.png"/><Relationship Id="rId183" Type="http://schemas.openxmlformats.org/officeDocument/2006/relationships/image" Target="../media/image447.png"/><Relationship Id="rId239" Type="http://schemas.openxmlformats.org/officeDocument/2006/relationships/customXml" Target="../ink/ink850.xml"/><Relationship Id="rId250" Type="http://schemas.openxmlformats.org/officeDocument/2006/relationships/customXml" Target="../ink/ink856.xml"/><Relationship Id="rId292" Type="http://schemas.openxmlformats.org/officeDocument/2006/relationships/image" Target="../media/image514.png"/><Relationship Id="rId306" Type="http://schemas.openxmlformats.org/officeDocument/2006/relationships/image" Target="../media/image521.png"/><Relationship Id="rId45" Type="http://schemas.openxmlformats.org/officeDocument/2006/relationships/image" Target="../media/image209.png"/><Relationship Id="rId87" Type="http://schemas.openxmlformats.org/officeDocument/2006/relationships/image" Target="../media/image230.png"/><Relationship Id="rId110" Type="http://schemas.openxmlformats.org/officeDocument/2006/relationships/customXml" Target="../ink/ink785.xml"/><Relationship Id="rId348" Type="http://schemas.openxmlformats.org/officeDocument/2006/relationships/image" Target="../media/image542.png"/><Relationship Id="rId152" Type="http://schemas.openxmlformats.org/officeDocument/2006/relationships/customXml" Target="../ink/ink806.xml"/><Relationship Id="rId194" Type="http://schemas.openxmlformats.org/officeDocument/2006/relationships/customXml" Target="../ink/ink827.xml"/><Relationship Id="rId208" Type="http://schemas.openxmlformats.org/officeDocument/2006/relationships/image" Target="../media/image460.png"/><Relationship Id="rId261" Type="http://schemas.openxmlformats.org/officeDocument/2006/relationships/customXml" Target="../ink/ink862.xml"/><Relationship Id="rId14" Type="http://schemas.openxmlformats.org/officeDocument/2006/relationships/customXml" Target="../ink/ink737.xml"/><Relationship Id="rId56" Type="http://schemas.openxmlformats.org/officeDocument/2006/relationships/customXml" Target="../ink/ink758.xml"/><Relationship Id="rId317" Type="http://schemas.openxmlformats.org/officeDocument/2006/relationships/customXml" Target="../ink/ink891.xml"/><Relationship Id="rId98" Type="http://schemas.openxmlformats.org/officeDocument/2006/relationships/customXml" Target="../ink/ink779.xml"/><Relationship Id="rId121" Type="http://schemas.openxmlformats.org/officeDocument/2006/relationships/image" Target="../media/image274.png"/><Relationship Id="rId163" Type="http://schemas.openxmlformats.org/officeDocument/2006/relationships/image" Target="../media/image298.png"/><Relationship Id="rId219" Type="http://schemas.openxmlformats.org/officeDocument/2006/relationships/customXml" Target="../ink/ink840.xml"/><Relationship Id="rId230" Type="http://schemas.openxmlformats.org/officeDocument/2006/relationships/image" Target="../media/image471.png"/><Relationship Id="rId251" Type="http://schemas.openxmlformats.org/officeDocument/2006/relationships/image" Target="../media/image481.png"/><Relationship Id="rId25" Type="http://schemas.openxmlformats.org/officeDocument/2006/relationships/image" Target="../media/image199.png"/><Relationship Id="rId46" Type="http://schemas.openxmlformats.org/officeDocument/2006/relationships/customXml" Target="../ink/ink753.xml"/><Relationship Id="rId67" Type="http://schemas.openxmlformats.org/officeDocument/2006/relationships/image" Target="../media/image220.png"/><Relationship Id="rId272" Type="http://schemas.openxmlformats.org/officeDocument/2006/relationships/image" Target="../media/image505.png"/><Relationship Id="rId293" Type="http://schemas.openxmlformats.org/officeDocument/2006/relationships/customXml" Target="../ink/ink879.xml"/><Relationship Id="rId307" Type="http://schemas.openxmlformats.org/officeDocument/2006/relationships/customXml" Target="../ink/ink886.xml"/><Relationship Id="rId328" Type="http://schemas.openxmlformats.org/officeDocument/2006/relationships/image" Target="../media/image532.png"/><Relationship Id="rId349" Type="http://schemas.openxmlformats.org/officeDocument/2006/relationships/customXml" Target="../ink/ink907.xml"/><Relationship Id="rId88" Type="http://schemas.openxmlformats.org/officeDocument/2006/relationships/customXml" Target="../ink/ink774.xml"/><Relationship Id="rId111" Type="http://schemas.openxmlformats.org/officeDocument/2006/relationships/image" Target="../media/image248.png"/><Relationship Id="rId132" Type="http://schemas.openxmlformats.org/officeDocument/2006/relationships/customXml" Target="../ink/ink796.xml"/><Relationship Id="rId153" Type="http://schemas.openxmlformats.org/officeDocument/2006/relationships/image" Target="../media/image293.png"/><Relationship Id="rId174" Type="http://schemas.openxmlformats.org/officeDocument/2006/relationships/customXml" Target="../ink/ink817.xml"/><Relationship Id="rId195" Type="http://schemas.openxmlformats.org/officeDocument/2006/relationships/image" Target="../media/image454.png"/><Relationship Id="rId209" Type="http://schemas.openxmlformats.org/officeDocument/2006/relationships/customXml" Target="../ink/ink835.xml"/><Relationship Id="rId220" Type="http://schemas.openxmlformats.org/officeDocument/2006/relationships/image" Target="../media/image466.png"/><Relationship Id="rId241" Type="http://schemas.openxmlformats.org/officeDocument/2006/relationships/image" Target="../media/image476.png"/><Relationship Id="rId15" Type="http://schemas.openxmlformats.org/officeDocument/2006/relationships/image" Target="../media/image190.png"/><Relationship Id="rId36" Type="http://schemas.openxmlformats.org/officeDocument/2006/relationships/customXml" Target="../ink/ink748.xml"/><Relationship Id="rId57" Type="http://schemas.openxmlformats.org/officeDocument/2006/relationships/image" Target="../media/image215.png"/><Relationship Id="rId262" Type="http://schemas.openxmlformats.org/officeDocument/2006/relationships/image" Target="../media/image486.png"/><Relationship Id="rId283" Type="http://schemas.openxmlformats.org/officeDocument/2006/relationships/customXml" Target="../ink/ink874.xml"/><Relationship Id="rId318" Type="http://schemas.openxmlformats.org/officeDocument/2006/relationships/image" Target="../media/image527.png"/><Relationship Id="rId339" Type="http://schemas.openxmlformats.org/officeDocument/2006/relationships/customXml" Target="../ink/ink902.xml"/><Relationship Id="rId78" Type="http://schemas.openxmlformats.org/officeDocument/2006/relationships/customXml" Target="../ink/ink769.xml"/><Relationship Id="rId99" Type="http://schemas.openxmlformats.org/officeDocument/2006/relationships/image" Target="../media/image236.png"/><Relationship Id="rId101" Type="http://schemas.openxmlformats.org/officeDocument/2006/relationships/image" Target="../media/image237.png"/><Relationship Id="rId122" Type="http://schemas.openxmlformats.org/officeDocument/2006/relationships/customXml" Target="../ink/ink791.xml"/><Relationship Id="rId143" Type="http://schemas.openxmlformats.org/officeDocument/2006/relationships/image" Target="../media/image286.png"/><Relationship Id="rId164" Type="http://schemas.openxmlformats.org/officeDocument/2006/relationships/customXml" Target="../ink/ink812.xml"/><Relationship Id="rId185" Type="http://schemas.openxmlformats.org/officeDocument/2006/relationships/image" Target="../media/image448.png"/><Relationship Id="rId350" Type="http://schemas.openxmlformats.org/officeDocument/2006/relationships/image" Target="../media/image543.png"/><Relationship Id="rId9" Type="http://schemas.openxmlformats.org/officeDocument/2006/relationships/image" Target="../media/image187.png"/><Relationship Id="rId210" Type="http://schemas.openxmlformats.org/officeDocument/2006/relationships/image" Target="../media/image461.png"/><Relationship Id="rId26" Type="http://schemas.openxmlformats.org/officeDocument/2006/relationships/customXml" Target="../ink/ink743.xml"/><Relationship Id="rId231" Type="http://schemas.openxmlformats.org/officeDocument/2006/relationships/customXml" Target="../ink/ink846.xml"/><Relationship Id="rId252" Type="http://schemas.openxmlformats.org/officeDocument/2006/relationships/customXml" Target="../ink/ink857.xml"/><Relationship Id="rId273" Type="http://schemas.openxmlformats.org/officeDocument/2006/relationships/customXml" Target="../ink/ink868.xml"/><Relationship Id="rId294" Type="http://schemas.openxmlformats.org/officeDocument/2006/relationships/image" Target="../media/image515.png"/><Relationship Id="rId308" Type="http://schemas.openxmlformats.org/officeDocument/2006/relationships/image" Target="../media/image522.png"/><Relationship Id="rId329" Type="http://schemas.openxmlformats.org/officeDocument/2006/relationships/customXml" Target="../ink/ink897.xml"/><Relationship Id="rId47" Type="http://schemas.openxmlformats.org/officeDocument/2006/relationships/image" Target="../media/image210.png"/><Relationship Id="rId68" Type="http://schemas.openxmlformats.org/officeDocument/2006/relationships/customXml" Target="../ink/ink764.xml"/><Relationship Id="rId89" Type="http://schemas.openxmlformats.org/officeDocument/2006/relationships/image" Target="../media/image231.png"/><Relationship Id="rId112" Type="http://schemas.openxmlformats.org/officeDocument/2006/relationships/customXml" Target="../ink/ink786.xml"/><Relationship Id="rId133" Type="http://schemas.openxmlformats.org/officeDocument/2006/relationships/image" Target="../media/image280.png"/><Relationship Id="rId154" Type="http://schemas.openxmlformats.org/officeDocument/2006/relationships/customXml" Target="../ink/ink807.xml"/><Relationship Id="rId175" Type="http://schemas.openxmlformats.org/officeDocument/2006/relationships/image" Target="../media/image306.png"/><Relationship Id="rId340" Type="http://schemas.openxmlformats.org/officeDocument/2006/relationships/image" Target="../media/image538.png"/><Relationship Id="rId196" Type="http://schemas.openxmlformats.org/officeDocument/2006/relationships/customXml" Target="../ink/ink828.xml"/><Relationship Id="rId200" Type="http://schemas.openxmlformats.org/officeDocument/2006/relationships/image" Target="../media/image456.png"/><Relationship Id="rId16" Type="http://schemas.openxmlformats.org/officeDocument/2006/relationships/customXml" Target="../ink/ink738.xml"/><Relationship Id="rId221" Type="http://schemas.openxmlformats.org/officeDocument/2006/relationships/customXml" Target="../ink/ink841.xml"/><Relationship Id="rId242" Type="http://schemas.openxmlformats.org/officeDocument/2006/relationships/customXml" Target="../ink/ink852.xml"/><Relationship Id="rId263" Type="http://schemas.openxmlformats.org/officeDocument/2006/relationships/customXml" Target="../ink/ink863.xml"/><Relationship Id="rId284" Type="http://schemas.openxmlformats.org/officeDocument/2006/relationships/image" Target="../media/image510.png"/><Relationship Id="rId319" Type="http://schemas.openxmlformats.org/officeDocument/2006/relationships/customXml" Target="../ink/ink892.xml"/><Relationship Id="rId37" Type="http://schemas.openxmlformats.org/officeDocument/2006/relationships/image" Target="../media/image205.png"/><Relationship Id="rId58" Type="http://schemas.openxmlformats.org/officeDocument/2006/relationships/customXml" Target="../ink/ink759.xml"/><Relationship Id="rId79" Type="http://schemas.openxmlformats.org/officeDocument/2006/relationships/image" Target="../media/image226.png"/><Relationship Id="rId102" Type="http://schemas.openxmlformats.org/officeDocument/2006/relationships/customXml" Target="../ink/ink781.xml"/><Relationship Id="rId123" Type="http://schemas.openxmlformats.org/officeDocument/2006/relationships/image" Target="../media/image275.png"/><Relationship Id="rId144" Type="http://schemas.openxmlformats.org/officeDocument/2006/relationships/customXml" Target="../ink/ink802.xml"/><Relationship Id="rId330" Type="http://schemas.openxmlformats.org/officeDocument/2006/relationships/image" Target="../media/image533.png"/><Relationship Id="rId90" Type="http://schemas.openxmlformats.org/officeDocument/2006/relationships/customXml" Target="../ink/ink775.xml"/><Relationship Id="rId165" Type="http://schemas.openxmlformats.org/officeDocument/2006/relationships/image" Target="../media/image299.png"/><Relationship Id="rId186" Type="http://schemas.openxmlformats.org/officeDocument/2006/relationships/customXml" Target="../ink/ink823.xml"/><Relationship Id="rId351" Type="http://schemas.openxmlformats.org/officeDocument/2006/relationships/customXml" Target="../ink/ink908.xml"/><Relationship Id="rId211" Type="http://schemas.openxmlformats.org/officeDocument/2006/relationships/customXml" Target="../ink/ink836.xml"/><Relationship Id="rId232" Type="http://schemas.openxmlformats.org/officeDocument/2006/relationships/image" Target="../media/image472.png"/><Relationship Id="rId253" Type="http://schemas.openxmlformats.org/officeDocument/2006/relationships/image" Target="../media/image482.png"/><Relationship Id="rId274" Type="http://schemas.openxmlformats.org/officeDocument/2006/relationships/customXml" Target="../ink/ink869.xml"/><Relationship Id="rId295" Type="http://schemas.openxmlformats.org/officeDocument/2006/relationships/customXml" Target="../ink/ink880.xml"/><Relationship Id="rId309" Type="http://schemas.openxmlformats.org/officeDocument/2006/relationships/customXml" Target="../ink/ink887.xml"/><Relationship Id="rId27" Type="http://schemas.openxmlformats.org/officeDocument/2006/relationships/image" Target="../media/image200.png"/><Relationship Id="rId48" Type="http://schemas.openxmlformats.org/officeDocument/2006/relationships/customXml" Target="../ink/ink754.xml"/><Relationship Id="rId69" Type="http://schemas.openxmlformats.org/officeDocument/2006/relationships/image" Target="../media/image221.png"/><Relationship Id="rId113" Type="http://schemas.openxmlformats.org/officeDocument/2006/relationships/image" Target="../media/image249.png"/><Relationship Id="rId134" Type="http://schemas.openxmlformats.org/officeDocument/2006/relationships/customXml" Target="../ink/ink797.xml"/><Relationship Id="rId320" Type="http://schemas.openxmlformats.org/officeDocument/2006/relationships/image" Target="../media/image528.png"/><Relationship Id="rId80" Type="http://schemas.openxmlformats.org/officeDocument/2006/relationships/customXml" Target="../ink/ink770.xml"/><Relationship Id="rId155" Type="http://schemas.openxmlformats.org/officeDocument/2006/relationships/image" Target="../media/image294.png"/><Relationship Id="rId176" Type="http://schemas.openxmlformats.org/officeDocument/2006/relationships/customXml" Target="../ink/ink818.xml"/><Relationship Id="rId197" Type="http://schemas.openxmlformats.org/officeDocument/2006/relationships/customXml" Target="../ink/ink829.xml"/><Relationship Id="rId341" Type="http://schemas.openxmlformats.org/officeDocument/2006/relationships/customXml" Target="../ink/ink903.xml"/><Relationship Id="rId201" Type="http://schemas.openxmlformats.org/officeDocument/2006/relationships/customXml" Target="../ink/ink831.xml"/><Relationship Id="rId222" Type="http://schemas.openxmlformats.org/officeDocument/2006/relationships/image" Target="../media/image467.png"/><Relationship Id="rId243" Type="http://schemas.openxmlformats.org/officeDocument/2006/relationships/image" Target="../media/image477.png"/><Relationship Id="rId264" Type="http://schemas.openxmlformats.org/officeDocument/2006/relationships/image" Target="../media/image487.png"/><Relationship Id="rId285" Type="http://schemas.openxmlformats.org/officeDocument/2006/relationships/customXml" Target="../ink/ink875.xml"/><Relationship Id="rId17" Type="http://schemas.openxmlformats.org/officeDocument/2006/relationships/image" Target="../media/image191.png"/><Relationship Id="rId38" Type="http://schemas.openxmlformats.org/officeDocument/2006/relationships/customXml" Target="../ink/ink749.xml"/><Relationship Id="rId59" Type="http://schemas.openxmlformats.org/officeDocument/2006/relationships/image" Target="../media/image216.png"/><Relationship Id="rId103" Type="http://schemas.openxmlformats.org/officeDocument/2006/relationships/image" Target="../media/image238.png"/><Relationship Id="rId124" Type="http://schemas.openxmlformats.org/officeDocument/2006/relationships/customXml" Target="../ink/ink792.xml"/><Relationship Id="rId310" Type="http://schemas.openxmlformats.org/officeDocument/2006/relationships/image" Target="../media/image523.png"/><Relationship Id="rId70" Type="http://schemas.openxmlformats.org/officeDocument/2006/relationships/customXml" Target="../ink/ink765.xml"/><Relationship Id="rId91" Type="http://schemas.openxmlformats.org/officeDocument/2006/relationships/image" Target="../media/image232.png"/><Relationship Id="rId145" Type="http://schemas.openxmlformats.org/officeDocument/2006/relationships/image" Target="../media/image287.png"/><Relationship Id="rId166" Type="http://schemas.openxmlformats.org/officeDocument/2006/relationships/customXml" Target="../ink/ink813.xml"/><Relationship Id="rId187" Type="http://schemas.openxmlformats.org/officeDocument/2006/relationships/image" Target="../media/image450.png"/><Relationship Id="rId331" Type="http://schemas.openxmlformats.org/officeDocument/2006/relationships/customXml" Target="../ink/ink898.xml"/><Relationship Id="rId352" Type="http://schemas.openxmlformats.org/officeDocument/2006/relationships/image" Target="../media/image544.png"/><Relationship Id="rId1" Type="http://schemas.openxmlformats.org/officeDocument/2006/relationships/slideLayout" Target="../slideLayouts/slideLayout2.xml"/><Relationship Id="rId212" Type="http://schemas.openxmlformats.org/officeDocument/2006/relationships/image" Target="../media/image462.png"/><Relationship Id="rId233" Type="http://schemas.openxmlformats.org/officeDocument/2006/relationships/customXml" Target="../ink/ink847.xml"/><Relationship Id="rId254" Type="http://schemas.openxmlformats.org/officeDocument/2006/relationships/customXml" Target="../ink/ink858.xml"/><Relationship Id="rId28" Type="http://schemas.openxmlformats.org/officeDocument/2006/relationships/customXml" Target="../ink/ink744.xml"/><Relationship Id="rId49" Type="http://schemas.openxmlformats.org/officeDocument/2006/relationships/image" Target="../media/image211.png"/><Relationship Id="rId114" Type="http://schemas.openxmlformats.org/officeDocument/2006/relationships/customXml" Target="../ink/ink787.xml"/><Relationship Id="rId275" Type="http://schemas.openxmlformats.org/officeDocument/2006/relationships/customXml" Target="../ink/ink870.xml"/><Relationship Id="rId296" Type="http://schemas.openxmlformats.org/officeDocument/2006/relationships/image" Target="../media/image516.png"/><Relationship Id="rId300" Type="http://schemas.openxmlformats.org/officeDocument/2006/relationships/image" Target="../media/image518.png"/><Relationship Id="rId60" Type="http://schemas.openxmlformats.org/officeDocument/2006/relationships/customXml" Target="../ink/ink760.xml"/><Relationship Id="rId81" Type="http://schemas.openxmlformats.org/officeDocument/2006/relationships/image" Target="../media/image227.png"/><Relationship Id="rId135" Type="http://schemas.openxmlformats.org/officeDocument/2006/relationships/image" Target="../media/image281.png"/><Relationship Id="rId156" Type="http://schemas.openxmlformats.org/officeDocument/2006/relationships/customXml" Target="../ink/ink808.xml"/><Relationship Id="rId177" Type="http://schemas.openxmlformats.org/officeDocument/2006/relationships/image" Target="../media/image444.png"/><Relationship Id="rId198" Type="http://schemas.openxmlformats.org/officeDocument/2006/relationships/image" Target="../media/image455.png"/><Relationship Id="rId321" Type="http://schemas.openxmlformats.org/officeDocument/2006/relationships/customXml" Target="../ink/ink893.xml"/><Relationship Id="rId342" Type="http://schemas.openxmlformats.org/officeDocument/2006/relationships/image" Target="../media/image539.png"/><Relationship Id="rId202" Type="http://schemas.openxmlformats.org/officeDocument/2006/relationships/image" Target="../media/image457.png"/><Relationship Id="rId223" Type="http://schemas.openxmlformats.org/officeDocument/2006/relationships/customXml" Target="../ink/ink842.xml"/><Relationship Id="rId244" Type="http://schemas.openxmlformats.org/officeDocument/2006/relationships/customXml" Target="../ink/ink853.xml"/><Relationship Id="rId18" Type="http://schemas.openxmlformats.org/officeDocument/2006/relationships/customXml" Target="../ink/ink739.xml"/><Relationship Id="rId39" Type="http://schemas.openxmlformats.org/officeDocument/2006/relationships/image" Target="../media/image206.png"/><Relationship Id="rId265" Type="http://schemas.openxmlformats.org/officeDocument/2006/relationships/customXml" Target="../ink/ink864.xml"/><Relationship Id="rId286" Type="http://schemas.openxmlformats.org/officeDocument/2006/relationships/image" Target="../media/image511.png"/><Relationship Id="rId50" Type="http://schemas.openxmlformats.org/officeDocument/2006/relationships/customXml" Target="../ink/ink755.xml"/><Relationship Id="rId104" Type="http://schemas.openxmlformats.org/officeDocument/2006/relationships/customXml" Target="../ink/ink782.xml"/><Relationship Id="rId125" Type="http://schemas.openxmlformats.org/officeDocument/2006/relationships/image" Target="../media/image276.png"/><Relationship Id="rId146" Type="http://schemas.openxmlformats.org/officeDocument/2006/relationships/customXml" Target="../ink/ink803.xml"/><Relationship Id="rId167" Type="http://schemas.openxmlformats.org/officeDocument/2006/relationships/image" Target="../media/image300.png"/><Relationship Id="rId188" Type="http://schemas.openxmlformats.org/officeDocument/2006/relationships/customXml" Target="../ink/ink824.xml"/><Relationship Id="rId311" Type="http://schemas.openxmlformats.org/officeDocument/2006/relationships/customXml" Target="../ink/ink888.xml"/><Relationship Id="rId332" Type="http://schemas.openxmlformats.org/officeDocument/2006/relationships/image" Target="../media/image534.png"/><Relationship Id="rId353" Type="http://schemas.openxmlformats.org/officeDocument/2006/relationships/customXml" Target="../ink/ink909.xml"/><Relationship Id="rId71" Type="http://schemas.openxmlformats.org/officeDocument/2006/relationships/image" Target="../media/image442.png"/><Relationship Id="rId92" Type="http://schemas.openxmlformats.org/officeDocument/2006/relationships/customXml" Target="../ink/ink776.xml"/><Relationship Id="rId213" Type="http://schemas.openxmlformats.org/officeDocument/2006/relationships/customXml" Target="../ink/ink837.xml"/><Relationship Id="rId234" Type="http://schemas.openxmlformats.org/officeDocument/2006/relationships/image" Target="../media/image473.png"/><Relationship Id="rId2" Type="http://schemas.openxmlformats.org/officeDocument/2006/relationships/customXml" Target="../ink/ink731.xml"/><Relationship Id="rId29" Type="http://schemas.openxmlformats.org/officeDocument/2006/relationships/image" Target="../media/image201.png"/><Relationship Id="rId255" Type="http://schemas.openxmlformats.org/officeDocument/2006/relationships/image" Target="../media/image483.png"/><Relationship Id="rId276" Type="http://schemas.openxmlformats.org/officeDocument/2006/relationships/image" Target="../media/image506.png"/><Relationship Id="rId297" Type="http://schemas.openxmlformats.org/officeDocument/2006/relationships/customXml" Target="../ink/ink881.xml"/><Relationship Id="rId40" Type="http://schemas.openxmlformats.org/officeDocument/2006/relationships/customXml" Target="../ink/ink750.xml"/><Relationship Id="rId115" Type="http://schemas.openxmlformats.org/officeDocument/2006/relationships/image" Target="../media/image250.png"/><Relationship Id="rId136" Type="http://schemas.openxmlformats.org/officeDocument/2006/relationships/customXml" Target="../ink/ink798.xml"/><Relationship Id="rId157" Type="http://schemas.openxmlformats.org/officeDocument/2006/relationships/image" Target="../media/image295.png"/><Relationship Id="rId178" Type="http://schemas.openxmlformats.org/officeDocument/2006/relationships/customXml" Target="../ink/ink819.xml"/><Relationship Id="rId301" Type="http://schemas.openxmlformats.org/officeDocument/2006/relationships/customXml" Target="../ink/ink883.xml"/><Relationship Id="rId322" Type="http://schemas.openxmlformats.org/officeDocument/2006/relationships/image" Target="../media/image529.png"/><Relationship Id="rId343" Type="http://schemas.openxmlformats.org/officeDocument/2006/relationships/customXml" Target="../ink/ink904.xml"/><Relationship Id="rId61" Type="http://schemas.openxmlformats.org/officeDocument/2006/relationships/image" Target="../media/image217.png"/><Relationship Id="rId82" Type="http://schemas.openxmlformats.org/officeDocument/2006/relationships/customXml" Target="../ink/ink771.xml"/><Relationship Id="rId199" Type="http://schemas.openxmlformats.org/officeDocument/2006/relationships/customXml" Target="../ink/ink830.xml"/><Relationship Id="rId203" Type="http://schemas.openxmlformats.org/officeDocument/2006/relationships/customXml" Target="../ink/ink832.xml"/><Relationship Id="rId19" Type="http://schemas.openxmlformats.org/officeDocument/2006/relationships/image" Target="../media/image192.png"/><Relationship Id="rId224" Type="http://schemas.openxmlformats.org/officeDocument/2006/relationships/image" Target="../media/image468.png"/><Relationship Id="rId245" Type="http://schemas.openxmlformats.org/officeDocument/2006/relationships/image" Target="../media/image478.png"/><Relationship Id="rId266" Type="http://schemas.openxmlformats.org/officeDocument/2006/relationships/image" Target="../media/image488.png"/><Relationship Id="rId287" Type="http://schemas.openxmlformats.org/officeDocument/2006/relationships/customXml" Target="../ink/ink876.xml"/><Relationship Id="rId30" Type="http://schemas.openxmlformats.org/officeDocument/2006/relationships/customXml" Target="../ink/ink745.xml"/><Relationship Id="rId105" Type="http://schemas.openxmlformats.org/officeDocument/2006/relationships/image" Target="../media/image239.png"/><Relationship Id="rId126" Type="http://schemas.openxmlformats.org/officeDocument/2006/relationships/customXml" Target="../ink/ink793.xml"/><Relationship Id="rId147" Type="http://schemas.openxmlformats.org/officeDocument/2006/relationships/image" Target="../media/image288.png"/><Relationship Id="rId168" Type="http://schemas.openxmlformats.org/officeDocument/2006/relationships/customXml" Target="../ink/ink814.xml"/><Relationship Id="rId312" Type="http://schemas.openxmlformats.org/officeDocument/2006/relationships/image" Target="../media/image524.png"/><Relationship Id="rId333" Type="http://schemas.openxmlformats.org/officeDocument/2006/relationships/customXml" Target="../ink/ink899.xml"/><Relationship Id="rId354" Type="http://schemas.openxmlformats.org/officeDocument/2006/relationships/image" Target="../media/image545.png"/><Relationship Id="rId51" Type="http://schemas.openxmlformats.org/officeDocument/2006/relationships/image" Target="../media/image212.png"/><Relationship Id="rId72" Type="http://schemas.openxmlformats.org/officeDocument/2006/relationships/customXml" Target="../ink/ink766.xml"/><Relationship Id="rId93" Type="http://schemas.openxmlformats.org/officeDocument/2006/relationships/image" Target="../media/image233.png"/><Relationship Id="rId189" Type="http://schemas.openxmlformats.org/officeDocument/2006/relationships/image" Target="../media/image451.png"/><Relationship Id="rId3" Type="http://schemas.openxmlformats.org/officeDocument/2006/relationships/image" Target="../media/image184.png"/><Relationship Id="rId214" Type="http://schemas.openxmlformats.org/officeDocument/2006/relationships/image" Target="../media/image463.png"/><Relationship Id="rId235" Type="http://schemas.openxmlformats.org/officeDocument/2006/relationships/customXml" Target="../ink/ink848.xml"/><Relationship Id="rId256" Type="http://schemas.openxmlformats.org/officeDocument/2006/relationships/customXml" Target="../ink/ink859.xml"/><Relationship Id="rId277" Type="http://schemas.openxmlformats.org/officeDocument/2006/relationships/customXml" Target="../ink/ink871.xml"/><Relationship Id="rId298" Type="http://schemas.openxmlformats.org/officeDocument/2006/relationships/image" Target="../media/image517.png"/><Relationship Id="rId116" Type="http://schemas.openxmlformats.org/officeDocument/2006/relationships/customXml" Target="../ink/ink788.xml"/><Relationship Id="rId137" Type="http://schemas.openxmlformats.org/officeDocument/2006/relationships/image" Target="../media/image282.png"/><Relationship Id="rId158" Type="http://schemas.openxmlformats.org/officeDocument/2006/relationships/customXml" Target="../ink/ink809.xml"/><Relationship Id="rId302" Type="http://schemas.openxmlformats.org/officeDocument/2006/relationships/image" Target="../media/image519.png"/><Relationship Id="rId323" Type="http://schemas.openxmlformats.org/officeDocument/2006/relationships/customXml" Target="../ink/ink894.xml"/><Relationship Id="rId344" Type="http://schemas.openxmlformats.org/officeDocument/2006/relationships/image" Target="../media/image540.png"/><Relationship Id="rId20" Type="http://schemas.openxmlformats.org/officeDocument/2006/relationships/customXml" Target="../ink/ink740.xml"/><Relationship Id="rId41" Type="http://schemas.openxmlformats.org/officeDocument/2006/relationships/image" Target="../media/image207.png"/><Relationship Id="rId62" Type="http://schemas.openxmlformats.org/officeDocument/2006/relationships/customXml" Target="../ink/ink761.xml"/><Relationship Id="rId83" Type="http://schemas.openxmlformats.org/officeDocument/2006/relationships/image" Target="../media/image228.png"/><Relationship Id="rId179" Type="http://schemas.openxmlformats.org/officeDocument/2006/relationships/image" Target="../media/image445.png"/><Relationship Id="rId190" Type="http://schemas.openxmlformats.org/officeDocument/2006/relationships/customXml" Target="../ink/ink825.xml"/><Relationship Id="rId204" Type="http://schemas.openxmlformats.org/officeDocument/2006/relationships/image" Target="../media/image458.png"/><Relationship Id="rId225" Type="http://schemas.openxmlformats.org/officeDocument/2006/relationships/customXml" Target="../ink/ink843.xml"/><Relationship Id="rId246" Type="http://schemas.openxmlformats.org/officeDocument/2006/relationships/customXml" Target="../ink/ink854.xml"/><Relationship Id="rId267" Type="http://schemas.openxmlformats.org/officeDocument/2006/relationships/customXml" Target="../ink/ink865.xml"/><Relationship Id="rId288" Type="http://schemas.openxmlformats.org/officeDocument/2006/relationships/image" Target="../media/image512.png"/><Relationship Id="rId106" Type="http://schemas.openxmlformats.org/officeDocument/2006/relationships/customXml" Target="../ink/ink783.xml"/><Relationship Id="rId127" Type="http://schemas.openxmlformats.org/officeDocument/2006/relationships/image" Target="../media/image277.png"/><Relationship Id="rId313" Type="http://schemas.openxmlformats.org/officeDocument/2006/relationships/customXml" Target="../ink/ink889.xml"/><Relationship Id="rId10" Type="http://schemas.openxmlformats.org/officeDocument/2006/relationships/customXml" Target="../ink/ink735.xml"/><Relationship Id="rId31" Type="http://schemas.openxmlformats.org/officeDocument/2006/relationships/image" Target="../media/image202.png"/><Relationship Id="rId52" Type="http://schemas.openxmlformats.org/officeDocument/2006/relationships/customXml" Target="../ink/ink756.xml"/><Relationship Id="rId73" Type="http://schemas.openxmlformats.org/officeDocument/2006/relationships/image" Target="../media/image223.png"/><Relationship Id="rId94" Type="http://schemas.openxmlformats.org/officeDocument/2006/relationships/customXml" Target="../ink/ink777.xml"/><Relationship Id="rId148" Type="http://schemas.openxmlformats.org/officeDocument/2006/relationships/customXml" Target="../ink/ink804.xml"/><Relationship Id="rId169" Type="http://schemas.openxmlformats.org/officeDocument/2006/relationships/image" Target="../media/image301.png"/><Relationship Id="rId334" Type="http://schemas.openxmlformats.org/officeDocument/2006/relationships/image" Target="../media/image535.png"/><Relationship Id="rId4" Type="http://schemas.openxmlformats.org/officeDocument/2006/relationships/customXml" Target="../ink/ink732.xml"/><Relationship Id="rId180" Type="http://schemas.openxmlformats.org/officeDocument/2006/relationships/customXml" Target="../ink/ink820.xml"/><Relationship Id="rId215" Type="http://schemas.openxmlformats.org/officeDocument/2006/relationships/customXml" Target="../ink/ink838.xml"/><Relationship Id="rId236" Type="http://schemas.openxmlformats.org/officeDocument/2006/relationships/image" Target="../media/image474.png"/><Relationship Id="rId257" Type="http://schemas.openxmlformats.org/officeDocument/2006/relationships/customXml" Target="../ink/ink860.xml"/><Relationship Id="rId278" Type="http://schemas.openxmlformats.org/officeDocument/2006/relationships/image" Target="../media/image507.png"/><Relationship Id="rId303" Type="http://schemas.openxmlformats.org/officeDocument/2006/relationships/customXml" Target="../ink/ink884.xml"/><Relationship Id="rId42" Type="http://schemas.openxmlformats.org/officeDocument/2006/relationships/customXml" Target="../ink/ink751.xml"/><Relationship Id="rId84" Type="http://schemas.openxmlformats.org/officeDocument/2006/relationships/customXml" Target="../ink/ink772.xml"/><Relationship Id="rId138" Type="http://schemas.openxmlformats.org/officeDocument/2006/relationships/customXml" Target="../ink/ink799.xml"/><Relationship Id="rId345" Type="http://schemas.openxmlformats.org/officeDocument/2006/relationships/customXml" Target="../ink/ink905.xml"/><Relationship Id="rId191" Type="http://schemas.openxmlformats.org/officeDocument/2006/relationships/image" Target="../media/image452.png"/><Relationship Id="rId205" Type="http://schemas.openxmlformats.org/officeDocument/2006/relationships/customXml" Target="../ink/ink833.xml"/><Relationship Id="rId247" Type="http://schemas.openxmlformats.org/officeDocument/2006/relationships/image" Target="../media/image479.png"/><Relationship Id="rId107" Type="http://schemas.openxmlformats.org/officeDocument/2006/relationships/image" Target="../media/image246.png"/><Relationship Id="rId289" Type="http://schemas.openxmlformats.org/officeDocument/2006/relationships/customXml" Target="../ink/ink877.xml"/><Relationship Id="rId11" Type="http://schemas.openxmlformats.org/officeDocument/2006/relationships/image" Target="../media/image188.png"/><Relationship Id="rId53" Type="http://schemas.openxmlformats.org/officeDocument/2006/relationships/image" Target="../media/image213.png"/><Relationship Id="rId149" Type="http://schemas.openxmlformats.org/officeDocument/2006/relationships/image" Target="../media/image289.png"/><Relationship Id="rId314" Type="http://schemas.openxmlformats.org/officeDocument/2006/relationships/image" Target="../media/image525.png"/><Relationship Id="rId95" Type="http://schemas.openxmlformats.org/officeDocument/2006/relationships/image" Target="../media/image234.png"/><Relationship Id="rId160" Type="http://schemas.openxmlformats.org/officeDocument/2006/relationships/customXml" Target="../ink/ink810.xml"/><Relationship Id="rId216" Type="http://schemas.openxmlformats.org/officeDocument/2006/relationships/image" Target="../media/image464.png"/><Relationship Id="rId258" Type="http://schemas.openxmlformats.org/officeDocument/2006/relationships/image" Target="../media/image484.png"/><Relationship Id="rId22" Type="http://schemas.openxmlformats.org/officeDocument/2006/relationships/customXml" Target="../ink/ink741.xml"/><Relationship Id="rId64" Type="http://schemas.openxmlformats.org/officeDocument/2006/relationships/customXml" Target="../ink/ink762.xml"/><Relationship Id="rId118" Type="http://schemas.openxmlformats.org/officeDocument/2006/relationships/customXml" Target="../ink/ink789.xml"/><Relationship Id="rId325" Type="http://schemas.openxmlformats.org/officeDocument/2006/relationships/customXml" Target="../ink/ink895.xml"/><Relationship Id="rId171" Type="http://schemas.openxmlformats.org/officeDocument/2006/relationships/image" Target="../media/image302.png"/><Relationship Id="rId227" Type="http://schemas.openxmlformats.org/officeDocument/2006/relationships/customXml" Target="../ink/ink844.xml"/><Relationship Id="rId269" Type="http://schemas.openxmlformats.org/officeDocument/2006/relationships/customXml" Target="../ink/ink866.xml"/><Relationship Id="rId33" Type="http://schemas.openxmlformats.org/officeDocument/2006/relationships/image" Target="../media/image203.png"/><Relationship Id="rId129" Type="http://schemas.openxmlformats.org/officeDocument/2006/relationships/image" Target="../media/image278.png"/><Relationship Id="rId280" Type="http://schemas.openxmlformats.org/officeDocument/2006/relationships/image" Target="../media/image508.png"/><Relationship Id="rId336" Type="http://schemas.openxmlformats.org/officeDocument/2006/relationships/image" Target="../media/image536.png"/><Relationship Id="rId75" Type="http://schemas.openxmlformats.org/officeDocument/2006/relationships/image" Target="../media/image443.png"/><Relationship Id="rId140" Type="http://schemas.openxmlformats.org/officeDocument/2006/relationships/customXml" Target="../ink/ink800.xml"/><Relationship Id="rId182" Type="http://schemas.openxmlformats.org/officeDocument/2006/relationships/customXml" Target="../ink/ink821.xml"/><Relationship Id="rId6" Type="http://schemas.openxmlformats.org/officeDocument/2006/relationships/customXml" Target="../ink/ink733.xml"/><Relationship Id="rId238" Type="http://schemas.openxmlformats.org/officeDocument/2006/relationships/image" Target="../media/image475.png"/><Relationship Id="rId291" Type="http://schemas.openxmlformats.org/officeDocument/2006/relationships/customXml" Target="../ink/ink878.xml"/><Relationship Id="rId305" Type="http://schemas.openxmlformats.org/officeDocument/2006/relationships/customXml" Target="../ink/ink885.xml"/><Relationship Id="rId347" Type="http://schemas.openxmlformats.org/officeDocument/2006/relationships/customXml" Target="../ink/ink906.xml"/><Relationship Id="rId44" Type="http://schemas.openxmlformats.org/officeDocument/2006/relationships/customXml" Target="../ink/ink752.xml"/><Relationship Id="rId86" Type="http://schemas.openxmlformats.org/officeDocument/2006/relationships/customXml" Target="../ink/ink773.xml"/><Relationship Id="rId151" Type="http://schemas.openxmlformats.org/officeDocument/2006/relationships/image" Target="../media/image292.png"/><Relationship Id="rId193" Type="http://schemas.openxmlformats.org/officeDocument/2006/relationships/image" Target="../media/image453.png"/><Relationship Id="rId207" Type="http://schemas.openxmlformats.org/officeDocument/2006/relationships/customXml" Target="../ink/ink834.xml"/><Relationship Id="rId249" Type="http://schemas.openxmlformats.org/officeDocument/2006/relationships/image" Target="../media/image480.png"/><Relationship Id="rId13" Type="http://schemas.openxmlformats.org/officeDocument/2006/relationships/image" Target="../media/image189.png"/><Relationship Id="rId109" Type="http://schemas.openxmlformats.org/officeDocument/2006/relationships/image" Target="../media/image247.png"/><Relationship Id="rId260" Type="http://schemas.openxmlformats.org/officeDocument/2006/relationships/image" Target="../media/image485.png"/><Relationship Id="rId316" Type="http://schemas.openxmlformats.org/officeDocument/2006/relationships/image" Target="../media/image526.png"/><Relationship Id="rId55" Type="http://schemas.openxmlformats.org/officeDocument/2006/relationships/image" Target="../media/image214.png"/><Relationship Id="rId97" Type="http://schemas.openxmlformats.org/officeDocument/2006/relationships/image" Target="../media/image235.png"/><Relationship Id="rId120" Type="http://schemas.openxmlformats.org/officeDocument/2006/relationships/customXml" Target="../ink/ink790.xml"/><Relationship Id="rId162" Type="http://schemas.openxmlformats.org/officeDocument/2006/relationships/customXml" Target="../ink/ink811.xml"/><Relationship Id="rId218" Type="http://schemas.openxmlformats.org/officeDocument/2006/relationships/image" Target="../media/image465.png"/><Relationship Id="rId271" Type="http://schemas.openxmlformats.org/officeDocument/2006/relationships/customXml" Target="../ink/ink867.xml"/><Relationship Id="rId24" Type="http://schemas.openxmlformats.org/officeDocument/2006/relationships/customXml" Target="../ink/ink742.xml"/><Relationship Id="rId66" Type="http://schemas.openxmlformats.org/officeDocument/2006/relationships/customXml" Target="../ink/ink763.xml"/><Relationship Id="rId131" Type="http://schemas.openxmlformats.org/officeDocument/2006/relationships/image" Target="../media/image279.png"/><Relationship Id="rId327" Type="http://schemas.openxmlformats.org/officeDocument/2006/relationships/customXml" Target="../ink/ink896.xml"/><Relationship Id="rId173" Type="http://schemas.openxmlformats.org/officeDocument/2006/relationships/image" Target="../media/image303.png"/><Relationship Id="rId229" Type="http://schemas.openxmlformats.org/officeDocument/2006/relationships/customXml" Target="../ink/ink845.xml"/><Relationship Id="rId240" Type="http://schemas.openxmlformats.org/officeDocument/2006/relationships/customXml" Target="../ink/ink851.xml"/><Relationship Id="rId35" Type="http://schemas.openxmlformats.org/officeDocument/2006/relationships/image" Target="../media/image204.png"/><Relationship Id="rId77" Type="http://schemas.openxmlformats.org/officeDocument/2006/relationships/image" Target="../media/image225.png"/><Relationship Id="rId100" Type="http://schemas.openxmlformats.org/officeDocument/2006/relationships/customXml" Target="../ink/ink780.xml"/><Relationship Id="rId282" Type="http://schemas.openxmlformats.org/officeDocument/2006/relationships/image" Target="../media/image509.png"/><Relationship Id="rId338" Type="http://schemas.openxmlformats.org/officeDocument/2006/relationships/image" Target="../media/image537.png"/><Relationship Id="rId8" Type="http://schemas.openxmlformats.org/officeDocument/2006/relationships/customXml" Target="../ink/ink734.xml"/><Relationship Id="rId142" Type="http://schemas.openxmlformats.org/officeDocument/2006/relationships/customXml" Target="../ink/ink801.xml"/><Relationship Id="rId184" Type="http://schemas.openxmlformats.org/officeDocument/2006/relationships/customXml" Target="../ink/ink822.xml"/></Relationships>
</file>

<file path=ppt/slides/_rels/slide29.xml.rels><?xml version="1.0" encoding="UTF-8" standalone="yes"?>
<Relationships xmlns="http://schemas.openxmlformats.org/package/2006/relationships"><Relationship Id="rId8" Type="http://schemas.openxmlformats.org/officeDocument/2006/relationships/image" Target="../media/image549.png"/><Relationship Id="rId13" Type="http://schemas.openxmlformats.org/officeDocument/2006/relationships/customXml" Target="../ink/ink915.xml"/><Relationship Id="rId18" Type="http://schemas.openxmlformats.org/officeDocument/2006/relationships/image" Target="../media/image553.png"/><Relationship Id="rId3" Type="http://schemas.openxmlformats.org/officeDocument/2006/relationships/customXml" Target="../ink/ink910.xml"/><Relationship Id="rId7" Type="http://schemas.openxmlformats.org/officeDocument/2006/relationships/customXml" Target="../ink/ink912.xml"/><Relationship Id="rId12" Type="http://schemas.openxmlformats.org/officeDocument/2006/relationships/image" Target="../media/image551.png"/><Relationship Id="rId17" Type="http://schemas.openxmlformats.org/officeDocument/2006/relationships/customXml" Target="../ink/ink917.xml"/><Relationship Id="rId2" Type="http://schemas.openxmlformats.org/officeDocument/2006/relationships/image" Target="../media/image546.png"/><Relationship Id="rId16" Type="http://schemas.openxmlformats.org/officeDocument/2006/relationships/image" Target="../media/image552.png"/><Relationship Id="rId20" Type="http://schemas.openxmlformats.org/officeDocument/2006/relationships/image" Target="../media/image554.png"/><Relationship Id="rId1" Type="http://schemas.openxmlformats.org/officeDocument/2006/relationships/slideLayout" Target="../slideLayouts/slideLayout2.xml"/><Relationship Id="rId6" Type="http://schemas.openxmlformats.org/officeDocument/2006/relationships/image" Target="../media/image548.png"/><Relationship Id="rId11" Type="http://schemas.openxmlformats.org/officeDocument/2006/relationships/customXml" Target="../ink/ink914.xml"/><Relationship Id="rId5" Type="http://schemas.openxmlformats.org/officeDocument/2006/relationships/customXml" Target="../ink/ink911.xml"/><Relationship Id="rId15" Type="http://schemas.openxmlformats.org/officeDocument/2006/relationships/customXml" Target="../ink/ink916.xml"/><Relationship Id="rId10" Type="http://schemas.openxmlformats.org/officeDocument/2006/relationships/image" Target="../media/image550.png"/><Relationship Id="rId19" Type="http://schemas.openxmlformats.org/officeDocument/2006/relationships/customXml" Target="../ink/ink918.xml"/><Relationship Id="rId4" Type="http://schemas.openxmlformats.org/officeDocument/2006/relationships/image" Target="../media/image547.png"/><Relationship Id="rId9" Type="http://schemas.openxmlformats.org/officeDocument/2006/relationships/customXml" Target="../ink/ink913.xml"/><Relationship Id="rId14" Type="http://schemas.openxmlformats.org/officeDocument/2006/relationships/image" Target="../media/image4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58.png"/><Relationship Id="rId3" Type="http://schemas.openxmlformats.org/officeDocument/2006/relationships/customXml" Target="../ink/ink919.xml"/><Relationship Id="rId7" Type="http://schemas.openxmlformats.org/officeDocument/2006/relationships/customXml" Target="../ink/ink921.xml"/><Relationship Id="rId2" Type="http://schemas.openxmlformats.org/officeDocument/2006/relationships/image" Target="../media/image555.png"/><Relationship Id="rId1" Type="http://schemas.openxmlformats.org/officeDocument/2006/relationships/slideLayout" Target="../slideLayouts/slideLayout2.xml"/><Relationship Id="rId6" Type="http://schemas.openxmlformats.org/officeDocument/2006/relationships/image" Target="../media/image557.png"/><Relationship Id="rId5" Type="http://schemas.openxmlformats.org/officeDocument/2006/relationships/customXml" Target="../ink/ink920.xml"/><Relationship Id="rId4" Type="http://schemas.openxmlformats.org/officeDocument/2006/relationships/image" Target="../media/image556.png"/></Relationships>
</file>

<file path=ppt/slides/_rels/slide31.xml.rels><?xml version="1.0" encoding="UTF-8" standalone="yes"?>
<Relationships xmlns="http://schemas.openxmlformats.org/package/2006/relationships"><Relationship Id="rId8" Type="http://schemas.openxmlformats.org/officeDocument/2006/relationships/customXml" Target="../ink/ink925.xml"/><Relationship Id="rId3" Type="http://schemas.openxmlformats.org/officeDocument/2006/relationships/image" Target="../media/image559.png"/><Relationship Id="rId7" Type="http://schemas.openxmlformats.org/officeDocument/2006/relationships/image" Target="../media/image561.png"/><Relationship Id="rId2" Type="http://schemas.openxmlformats.org/officeDocument/2006/relationships/customXml" Target="../ink/ink922.xml"/><Relationship Id="rId1" Type="http://schemas.openxmlformats.org/officeDocument/2006/relationships/slideLayout" Target="../slideLayouts/slideLayout2.xml"/><Relationship Id="rId6" Type="http://schemas.openxmlformats.org/officeDocument/2006/relationships/customXml" Target="../ink/ink924.xml"/><Relationship Id="rId5" Type="http://schemas.openxmlformats.org/officeDocument/2006/relationships/image" Target="../media/image560.png"/><Relationship Id="rId4" Type="http://schemas.openxmlformats.org/officeDocument/2006/relationships/customXml" Target="../ink/ink923.xml"/><Relationship Id="rId9" Type="http://schemas.openxmlformats.org/officeDocument/2006/relationships/image" Target="../media/image5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microsoft.com/office/2018/10/relationships/comments" Target="../comments/modernComment_12C_C462A40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2.png"/><Relationship Id="rId2" Type="http://schemas.microsoft.com/office/2018/10/relationships/comments" Target="../comments/modernComment_10F_B7B0FB9B.xml"/><Relationship Id="rId1" Type="http://schemas.openxmlformats.org/officeDocument/2006/relationships/slideLayout" Target="../slideLayouts/slideLayout2.xml"/><Relationship Id="rId5" Type="http://schemas.openxmlformats.org/officeDocument/2006/relationships/image" Target="../media/image564.png"/><Relationship Id="rId4" Type="http://schemas.openxmlformats.org/officeDocument/2006/relationships/image" Target="../media/image563.png"/></Relationships>
</file>

<file path=ppt/slides/_rels/slide36.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image" Target="../media/image5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microsoft.com/office/2018/10/relationships/comments" Target="../comments/modernComment_139_F1DCE49E.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altexsoft.com/blog/deep-learning-medical-diagnosis/" TargetMode="External"/><Relationship Id="rId2" Type="http://schemas.microsoft.com/office/2018/10/relationships/comments" Target="../comments/modernComment_102_A5397A4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9.png"/><Relationship Id="rId2" Type="http://schemas.microsoft.com/office/2018/10/relationships/comments" Target="../comments/modernComment_118_57BDCD7F.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0.png"/><Relationship Id="rId2" Type="http://schemas.microsoft.com/office/2018/10/relationships/comments" Target="../comments/modernComment_14A_41DA442F.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571.png"/></Relationships>
</file>

<file path=ppt/slides/_rels/slide42.xml.rels><?xml version="1.0" encoding="UTF-8" standalone="yes"?>
<Relationships xmlns="http://schemas.openxmlformats.org/package/2006/relationships"><Relationship Id="rId2" Type="http://schemas.microsoft.com/office/2018/10/relationships/comments" Target="../comments/modernComment_149_69D272B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3.png"/><Relationship Id="rId2" Type="http://schemas.microsoft.com/office/2018/10/relationships/comments" Target="../comments/modernComment_105_ACBFDA6A.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microsoft.com/office/2018/10/relationships/comments" Target="../comments/modernComment_14B_A22DE3D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microsoft.com/office/2018/10/relationships/comments" Target="../comments/modernComment_13D_9D3BBCCD.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4_44B74F6D.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4C_40FBA10C.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2" name="Rectangle 104">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3" descr="An abstract genetic concept">
            <a:extLst>
              <a:ext uri="{FF2B5EF4-FFF2-40B4-BE49-F238E27FC236}">
                <a16:creationId xmlns:a16="http://schemas.microsoft.com/office/drawing/2014/main" id="{2FDFC63F-9B25-00C7-8C66-D0CF6E0CE204}"/>
              </a:ext>
            </a:extLst>
          </p:cNvPr>
          <p:cNvPicPr>
            <a:picLocks noChangeAspect="1"/>
          </p:cNvPicPr>
          <p:nvPr/>
        </p:nvPicPr>
        <p:blipFill rotWithShape="1">
          <a:blip r:embed="rId2">
            <a:duotone>
              <a:schemeClr val="bg2">
                <a:shade val="45000"/>
                <a:satMod val="135000"/>
              </a:schemeClr>
              <a:prstClr val="white"/>
            </a:duotone>
            <a:alphaModFix amt="40000"/>
          </a:blip>
          <a:srcRect t="26140" b="17610"/>
          <a:stretch/>
        </p:blipFill>
        <p:spPr>
          <a:xfrm>
            <a:off x="20" y="10"/>
            <a:ext cx="12191980" cy="6857990"/>
          </a:xfrm>
          <a:prstGeom prst="rect">
            <a:avLst/>
          </a:prstGeom>
          <a:noFill/>
        </p:spPr>
      </p:pic>
      <p:sp>
        <p:nvSpPr>
          <p:cNvPr id="2" name="Title 1"/>
          <p:cNvSpPr>
            <a:spLocks noGrp="1"/>
          </p:cNvSpPr>
          <p:nvPr>
            <p:ph type="ctrTitle"/>
          </p:nvPr>
        </p:nvSpPr>
        <p:spPr>
          <a:xfrm>
            <a:off x="2589213" y="2514600"/>
            <a:ext cx="8915399" cy="2262781"/>
          </a:xfrm>
        </p:spPr>
        <p:txBody>
          <a:bodyPr>
            <a:normAutofit/>
          </a:bodyPr>
          <a:lstStyle/>
          <a:p>
            <a:r>
              <a:rPr lang="en-US"/>
              <a:t>Deep Learning</a:t>
            </a:r>
          </a:p>
        </p:txBody>
      </p:sp>
      <p:sp>
        <p:nvSpPr>
          <p:cNvPr id="100" name="Subtitle 2">
            <a:extLst>
              <a:ext uri="{FF2B5EF4-FFF2-40B4-BE49-F238E27FC236}">
                <a16:creationId xmlns:a16="http://schemas.microsoft.com/office/drawing/2014/main" id="{FF89BF47-33BB-8510-A325-F7BD5D069588}"/>
              </a:ext>
            </a:extLst>
          </p:cNvPr>
          <p:cNvSpPr>
            <a:spLocks noGrp="1"/>
          </p:cNvSpPr>
          <p:nvPr>
            <p:ph type="subTitle" idx="1"/>
          </p:nvPr>
        </p:nvSpPr>
        <p:spPr>
          <a:xfrm>
            <a:off x="2589213" y="4777379"/>
            <a:ext cx="8915399" cy="1126283"/>
          </a:xfrm>
        </p:spPr>
        <p:txBody>
          <a:bodyPr>
            <a:normAutofit/>
          </a:bodyPr>
          <a:lstStyle/>
          <a:p>
            <a:r>
              <a:rPr lang="en-US">
                <a:effectLst>
                  <a:outerShdw blurRad="38100" dist="38100" dir="2700000" algn="tl">
                    <a:srgbClr val="000000">
                      <a:alpha val="43137"/>
                    </a:srgbClr>
                  </a:outerShdw>
                </a:effectLst>
              </a:rPr>
              <a:t>Qishi Machine Learning Study Group</a:t>
            </a:r>
          </a:p>
        </p:txBody>
      </p:sp>
      <p:grpSp>
        <p:nvGrpSpPr>
          <p:cNvPr id="103" name="Group 106">
            <a:extLst>
              <a:ext uri="{FF2B5EF4-FFF2-40B4-BE49-F238E27FC236}">
                <a16:creationId xmlns:a16="http://schemas.microsoft.com/office/drawing/2014/main" id="{065753F1-EEE2-45ED-88A1-ECB4A495D0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8" name="Freeform 27">
              <a:extLst>
                <a:ext uri="{FF2B5EF4-FFF2-40B4-BE49-F238E27FC236}">
                  <a16:creationId xmlns:a16="http://schemas.microsoft.com/office/drawing/2014/main" id="{3E3E7343-7B0A-4265-B9DA-56CE35551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 name="Freeform 28">
              <a:extLst>
                <a:ext uri="{FF2B5EF4-FFF2-40B4-BE49-F238E27FC236}">
                  <a16:creationId xmlns:a16="http://schemas.microsoft.com/office/drawing/2014/main" id="{608D2FF5-E7CA-448D-8B61-42FAA7A0C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0" name="Freeform 29">
              <a:extLst>
                <a:ext uri="{FF2B5EF4-FFF2-40B4-BE49-F238E27FC236}">
                  <a16:creationId xmlns:a16="http://schemas.microsoft.com/office/drawing/2014/main" id="{DC186DC7-6F76-40B7-8268-20660160E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6" name="Freeform 30">
              <a:extLst>
                <a:ext uri="{FF2B5EF4-FFF2-40B4-BE49-F238E27FC236}">
                  <a16:creationId xmlns:a16="http://schemas.microsoft.com/office/drawing/2014/main" id="{4C8DDEC4-2C9A-4271-BBB3-577233F2E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22" name="Freeform 31">
              <a:extLst>
                <a:ext uri="{FF2B5EF4-FFF2-40B4-BE49-F238E27FC236}">
                  <a16:creationId xmlns:a16="http://schemas.microsoft.com/office/drawing/2014/main" id="{D8DB0C2B-A79C-421F-88AB-DC7B12527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24" name="Freeform 32">
              <a:extLst>
                <a:ext uri="{FF2B5EF4-FFF2-40B4-BE49-F238E27FC236}">
                  <a16:creationId xmlns:a16="http://schemas.microsoft.com/office/drawing/2014/main" id="{B3BC96E3-7FEF-4BFD-8E2C-028CB3772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4" name="Freeform 33">
              <a:extLst>
                <a:ext uri="{FF2B5EF4-FFF2-40B4-BE49-F238E27FC236}">
                  <a16:creationId xmlns:a16="http://schemas.microsoft.com/office/drawing/2014/main" id="{E7ED35DB-BAAE-4771-A0A0-65647ACC5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5" name="Freeform 34">
              <a:extLst>
                <a:ext uri="{FF2B5EF4-FFF2-40B4-BE49-F238E27FC236}">
                  <a16:creationId xmlns:a16="http://schemas.microsoft.com/office/drawing/2014/main" id="{4407B080-4ED5-43EB-8CCE-B43B336E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6" name="Freeform 35">
              <a:extLst>
                <a:ext uri="{FF2B5EF4-FFF2-40B4-BE49-F238E27FC236}">
                  <a16:creationId xmlns:a16="http://schemas.microsoft.com/office/drawing/2014/main" id="{8C10C675-F599-45D3-8177-D7F7DEC1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7" name="Freeform 36">
              <a:extLst>
                <a:ext uri="{FF2B5EF4-FFF2-40B4-BE49-F238E27FC236}">
                  <a16:creationId xmlns:a16="http://schemas.microsoft.com/office/drawing/2014/main" id="{E2566A74-B9B1-469F-A373-3B3C60175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5" name="Freeform 37">
              <a:extLst>
                <a:ext uri="{FF2B5EF4-FFF2-40B4-BE49-F238E27FC236}">
                  <a16:creationId xmlns:a16="http://schemas.microsoft.com/office/drawing/2014/main" id="{D108E5CB-8D77-4568-B6FF-2C3032134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9" name="Freeform 38">
              <a:extLst>
                <a:ext uri="{FF2B5EF4-FFF2-40B4-BE49-F238E27FC236}">
                  <a16:creationId xmlns:a16="http://schemas.microsoft.com/office/drawing/2014/main" id="{7D8349D8-2AE2-4C78-84ED-22125F147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1" name="Rectangle 120">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3"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93" name="Slide Number Placeholder 3">
            <a:extLst>
              <a:ext uri="{FF2B5EF4-FFF2-40B4-BE49-F238E27FC236}">
                <a16:creationId xmlns:a16="http://schemas.microsoft.com/office/drawing/2014/main" id="{EE0CB3F7-D607-DD27-6318-D95A7FBB1439}"/>
              </a:ext>
            </a:extLst>
          </p:cNvPr>
          <p:cNvSpPr>
            <a:spLocks noGrp="1"/>
          </p:cNvSpPr>
          <p:nvPr>
            <p:ph type="sldNum" sz="quarter" idx="12"/>
          </p:nvPr>
        </p:nvSpPr>
        <p:spPr>
          <a:xfrm>
            <a:off x="531812" y="4529540"/>
            <a:ext cx="779767" cy="365125"/>
          </a:xfrm>
        </p:spPr>
        <p:txBody>
          <a:bodyPr>
            <a:normAutofit fontScale="92500" lnSpcReduction="10000"/>
          </a:bodyPr>
          <a:lstStyle/>
          <a:p>
            <a:pPr>
              <a:spcAft>
                <a:spcPts val="600"/>
              </a:spcAft>
            </a:pPr>
            <a:endParaRPr lang="en-US">
              <a:effectLst>
                <a:outerShdw blurRad="38100" dist="38100" dir="2700000" algn="tl">
                  <a:srgbClr val="000000">
                    <a:alpha val="43137"/>
                  </a:srgbClr>
                </a:outerShdw>
              </a:effectLst>
            </a:endParaRPr>
          </a:p>
        </p:txBody>
      </p:sp>
      <p:sp>
        <p:nvSpPr>
          <p:cNvPr id="92" name="Footer Placeholder 2">
            <a:extLst>
              <a:ext uri="{FF2B5EF4-FFF2-40B4-BE49-F238E27FC236}">
                <a16:creationId xmlns:a16="http://schemas.microsoft.com/office/drawing/2014/main" id="{9C23378E-16EF-7D77-ECA0-65A9A9CBCAEA}"/>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91" name="Date Placeholder 1">
            <a:extLst>
              <a:ext uri="{FF2B5EF4-FFF2-40B4-BE49-F238E27FC236}">
                <a16:creationId xmlns:a16="http://schemas.microsoft.com/office/drawing/2014/main" id="{6D3A378B-30F2-677E-ADE3-D99793471434}"/>
              </a:ext>
            </a:extLst>
          </p:cNvPr>
          <p:cNvSpPr>
            <a:spLocks noGrp="1"/>
          </p:cNvSpPr>
          <p:nvPr>
            <p:ph type="dt" sz="half" idx="10"/>
          </p:nvPr>
        </p:nvSpPr>
        <p:spPr>
          <a:xfrm>
            <a:off x="10361612" y="6130437"/>
            <a:ext cx="1146283" cy="370396"/>
          </a:xfrm>
        </p:spPr>
        <p:txBody>
          <a:bodyPr>
            <a:normAutofit/>
          </a:bodyPr>
          <a:lstStyle/>
          <a:p>
            <a:pPr>
              <a:spcAft>
                <a:spcPts val="600"/>
              </a:spcAft>
            </a:pPr>
            <a:fld id="{535DC8DD-5A88-44DC-8241-710941B25E08}" type="datetime1">
              <a:rPr lang="en-US">
                <a:effectLst>
                  <a:outerShdw blurRad="38100" dist="38100" dir="2700000" algn="tl">
                    <a:srgbClr val="000000">
                      <a:alpha val="43137"/>
                    </a:srgbClr>
                  </a:outerShdw>
                </a:effectLst>
              </a:rPr>
              <a:pPr>
                <a:spcAft>
                  <a:spcPts val="600"/>
                </a:spcAft>
              </a:pPr>
              <a:t>4/1/2023</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4482-93FA-C3CD-9159-7ECC65611C8A}"/>
              </a:ext>
            </a:extLst>
          </p:cNvPr>
          <p:cNvSpPr>
            <a:spLocks noGrp="1"/>
          </p:cNvSpPr>
          <p:nvPr>
            <p:ph type="title"/>
          </p:nvPr>
        </p:nvSpPr>
        <p:spPr/>
        <p:txBody>
          <a:bodyPr/>
          <a:lstStyle/>
          <a:p>
            <a:r>
              <a:rPr lang="en-US">
                <a:cs typeface="Calibri Light"/>
              </a:rPr>
              <a:t>Neural Network -</a:t>
            </a:r>
            <a:r>
              <a:rPr lang="en-US">
                <a:cs typeface="Calibri"/>
              </a:rPr>
              <a:t> Forward Propagation</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CE982F-7D88-64F1-BFFB-48D8654B21CB}"/>
                  </a:ext>
                </a:extLst>
              </p:cNvPr>
              <p:cNvSpPr>
                <a:spLocks noGrp="1"/>
              </p:cNvSpPr>
              <p:nvPr>
                <p:ph idx="1"/>
              </p:nvPr>
            </p:nvSpPr>
            <p:spPr>
              <a:xfrm>
                <a:off x="2293494" y="1551214"/>
                <a:ext cx="9518755" cy="4625749"/>
              </a:xfrm>
            </p:spPr>
            <p:txBody>
              <a:bodyPr vert="horz" lIns="91440" tIns="45720" rIns="91440" bIns="45720" rtlCol="0" anchor="t">
                <a:normAutofit/>
              </a:bodyPr>
              <a:lstStyle/>
              <a:p>
                <a:r>
                  <a:rPr lang="en-US" sz="2400">
                    <a:cs typeface="Calibri"/>
                  </a:rPr>
                  <a:t>Let’s first use a randomly initialized set of parameters. We will adjust the weights later. </a:t>
                </a:r>
              </a:p>
              <a:p>
                <a:r>
                  <a:rPr lang="en-US" sz="2400" b="0">
                    <a:cs typeface="Calibri"/>
                  </a:rPr>
                  <a:t>This is the building block of an artificial neural network (make </a:t>
                </a:r>
                <a14:m>
                  <m:oMath xmlns:m="http://schemas.openxmlformats.org/officeDocument/2006/math">
                    <m:sSub>
                      <m:sSubPr>
                        <m:ctrlPr>
                          <a:rPr lang="en-US" sz="2400" i="1">
                            <a:latin typeface="Cambria Math" panose="02040503050406030204" pitchFamily="18" charset="0"/>
                            <a:cs typeface="Calibri"/>
                          </a:rPr>
                        </m:ctrlPr>
                      </m:sSubPr>
                      <m:e>
                        <m:r>
                          <a:rPr lang="en-US" sz="2400" i="1">
                            <a:latin typeface="Cambria Math" panose="02040503050406030204" pitchFamily="18" charset="0"/>
                            <a:cs typeface="Calibri"/>
                          </a:rPr>
                          <m:t>𝑥</m:t>
                        </m:r>
                      </m:e>
                      <m:sub>
                        <m:r>
                          <a:rPr lang="en-US" sz="2400" b="0" i="1" smtClean="0">
                            <a:latin typeface="Cambria Math" panose="02040503050406030204" pitchFamily="18" charset="0"/>
                            <a:cs typeface="Calibri"/>
                          </a:rPr>
                          <m:t>0</m:t>
                        </m:r>
                      </m:sub>
                    </m:sSub>
                  </m:oMath>
                </a14:m>
                <a:r>
                  <a:rPr lang="en-US" sz="2400" b="0">
                    <a:cs typeface="Calibri"/>
                  </a:rPr>
                  <a:t>=1)</a:t>
                </a:r>
              </a:p>
              <a:p>
                <a:pPr marL="0" indent="0" algn="ctr">
                  <a:buNone/>
                </a:pPr>
                <a:r>
                  <a:rPr lang="en-US" sz="2400" b="0">
                    <a:cs typeface="Calibri"/>
                  </a:rPr>
                  <a:t> </a:t>
                </a:r>
                <a14:m>
                  <m:oMath xmlns:m="http://schemas.openxmlformats.org/officeDocument/2006/math">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𝑧</m:t>
                        </m:r>
                      </m:e>
                      <m:sub>
                        <m:r>
                          <a:rPr lang="en-US" sz="2400" b="0" i="1" smtClean="0">
                            <a:latin typeface="Cambria Math" panose="02040503050406030204" pitchFamily="18" charset="0"/>
                            <a:cs typeface="Calibri"/>
                          </a:rPr>
                          <m:t>𝑗</m:t>
                        </m:r>
                      </m:sub>
                    </m:sSub>
                    <m:r>
                      <a:rPr lang="en-US" sz="2400" b="0" i="1" smtClean="0">
                        <a:latin typeface="Cambria Math" panose="02040503050406030204" pitchFamily="18" charset="0"/>
                        <a:cs typeface="Calibri"/>
                      </a:rPr>
                      <m:t>=</m:t>
                    </m:r>
                    <m:r>
                      <a:rPr lang="en-US" sz="2400" b="0" i="1" smtClean="0">
                        <a:latin typeface="Cambria Math" panose="02040503050406030204" pitchFamily="18" charset="0"/>
                        <a:cs typeface="Calibri"/>
                      </a:rPr>
                      <m:t>h</m:t>
                    </m:r>
                    <m:r>
                      <a:rPr lang="en-US" sz="2400" b="0" i="1" smtClean="0">
                        <a:latin typeface="Cambria Math" panose="02040503050406030204" pitchFamily="18" charset="0"/>
                        <a:cs typeface="Calibri"/>
                      </a:rPr>
                      <m:t>(</m:t>
                    </m:r>
                    <m:nary>
                      <m:naryPr>
                        <m:chr m:val="∑"/>
                        <m:ctrlPr>
                          <a:rPr lang="en-US" sz="2400" b="0" i="1" smtClean="0">
                            <a:latin typeface="Cambria Math" panose="02040503050406030204" pitchFamily="18" charset="0"/>
                            <a:cs typeface="Calibri"/>
                          </a:rPr>
                        </m:ctrlPr>
                      </m:naryPr>
                      <m:sub>
                        <m:r>
                          <m:rPr>
                            <m:brk m:alnAt="23"/>
                          </m:rPr>
                          <a:rPr lang="en-US" sz="2400" b="0" i="1" smtClean="0">
                            <a:latin typeface="Cambria Math" panose="02040503050406030204" pitchFamily="18" charset="0"/>
                            <a:cs typeface="Calibri"/>
                          </a:rPr>
                          <m:t>𝑖</m:t>
                        </m:r>
                        <m:r>
                          <a:rPr lang="en-US" sz="2400" b="0" i="1" smtClean="0">
                            <a:latin typeface="Cambria Math" panose="02040503050406030204" pitchFamily="18" charset="0"/>
                            <a:cs typeface="Calibri"/>
                          </a:rPr>
                          <m:t>=0</m:t>
                        </m:r>
                      </m:sub>
                      <m:sup>
                        <m:r>
                          <a:rPr lang="en-US" sz="2400" b="0" i="1" smtClean="0">
                            <a:latin typeface="Cambria Math" panose="02040503050406030204" pitchFamily="18" charset="0"/>
                            <a:cs typeface="Calibri"/>
                          </a:rPr>
                          <m:t>𝐷</m:t>
                        </m:r>
                      </m:sup>
                      <m:e>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𝑤</m:t>
                            </m:r>
                          </m:e>
                          <m:sub>
                            <m:r>
                              <a:rPr lang="en-US" sz="2400" b="0" i="1" smtClean="0">
                                <a:latin typeface="Cambria Math" panose="02040503050406030204" pitchFamily="18" charset="0"/>
                                <a:cs typeface="Calibri"/>
                              </a:rPr>
                              <m:t>𝑗𝑖</m:t>
                            </m:r>
                          </m:sub>
                        </m:sSub>
                        <m:sSub>
                          <m:sSubPr>
                            <m:ctrlPr>
                              <a:rPr lang="en-US" sz="2400" b="0" i="1" smtClean="0">
                                <a:latin typeface="Cambria Math" panose="02040503050406030204" pitchFamily="18" charset="0"/>
                                <a:cs typeface="Calibri"/>
                              </a:rPr>
                            </m:ctrlPr>
                          </m:sSubPr>
                          <m:e>
                            <m:r>
                              <a:rPr lang="en-US" sz="2400" b="0" i="1" smtClean="0">
                                <a:latin typeface="Cambria Math" panose="02040503050406030204" pitchFamily="18" charset="0"/>
                                <a:cs typeface="Calibri"/>
                              </a:rPr>
                              <m:t>𝑥</m:t>
                            </m:r>
                          </m:e>
                          <m:sub>
                            <m:r>
                              <a:rPr lang="en-US" sz="2400" b="0" i="1" smtClean="0">
                                <a:latin typeface="Cambria Math" panose="02040503050406030204" pitchFamily="18" charset="0"/>
                                <a:cs typeface="Calibri"/>
                              </a:rPr>
                              <m:t>𝑖</m:t>
                            </m:r>
                          </m:sub>
                        </m:sSub>
                        <m:r>
                          <a:rPr lang="en-US" sz="2400" b="0" i="1" smtClean="0">
                            <a:latin typeface="Cambria Math" panose="02040503050406030204" pitchFamily="18" charset="0"/>
                            <a:cs typeface="Calibri"/>
                          </a:rPr>
                          <m:t>)</m:t>
                        </m:r>
                      </m:e>
                    </m:nary>
                  </m:oMath>
                </a14:m>
                <a:endParaRPr lang="en-US" sz="2400"/>
              </a:p>
              <a:p>
                <a:r>
                  <a:rPr lang="en-US" sz="2400" err="1"/>
                  <a:t>i</a:t>
                </a:r>
                <a:r>
                  <a:rPr lang="en-US" sz="2400"/>
                  <a:t> is the index of units in the input layer, </a:t>
                </a:r>
                <a:r>
                  <a:rPr lang="en-US" sz="2400" err="1"/>
                  <a:t>i</a:t>
                </a:r>
                <a:r>
                  <a:rPr lang="en-US" sz="2400"/>
                  <a:t> ∈ {1, .. D}</a:t>
                </a:r>
              </a:p>
              <a:p>
                <a:r>
                  <a:rPr lang="en-US" sz="2400"/>
                  <a:t>j is the index of units in the hidden layer, j ∈ {1, .. M}</a:t>
                </a:r>
              </a:p>
              <a:p>
                <a:r>
                  <a:rPr lang="en-US" sz="2400"/>
                  <a:t>Every node is computed using this formula</a:t>
                </a:r>
              </a:p>
              <a:p>
                <a:pPr marL="0" indent="0">
                  <a:buNone/>
                </a:pPr>
                <a:endParaRPr lang="en-US" sz="2400">
                  <a:cs typeface="Calibri"/>
                </a:endParaRPr>
              </a:p>
            </p:txBody>
          </p:sp>
        </mc:Choice>
        <mc:Fallback>
          <p:sp>
            <p:nvSpPr>
              <p:cNvPr id="3" name="Content Placeholder 2">
                <a:extLst>
                  <a:ext uri="{FF2B5EF4-FFF2-40B4-BE49-F238E27FC236}">
                    <a16:creationId xmlns:a16="http://schemas.microsoft.com/office/drawing/2014/main" id="{C0CE982F-7D88-64F1-BFFB-48D8654B21CB}"/>
                  </a:ext>
                </a:extLst>
              </p:cNvPr>
              <p:cNvSpPr>
                <a:spLocks noGrp="1" noRot="1" noChangeAspect="1" noMove="1" noResize="1" noEditPoints="1" noAdjustHandles="1" noChangeArrowheads="1" noChangeShapeType="1" noTextEdit="1"/>
              </p:cNvSpPr>
              <p:nvPr>
                <p:ph idx="1"/>
              </p:nvPr>
            </p:nvSpPr>
            <p:spPr>
              <a:xfrm>
                <a:off x="2293494" y="1551214"/>
                <a:ext cx="9518755" cy="4625749"/>
              </a:xfrm>
              <a:blipFill>
                <a:blip r:embed="rId3"/>
                <a:stretch>
                  <a:fillRect l="-1024" t="-1186" r="-1152"/>
                </a:stretch>
              </a:blipFill>
            </p:spPr>
            <p:txBody>
              <a:bodyPr/>
              <a:lstStyle/>
              <a:p>
                <a:r>
                  <a:rPr lang="en-US">
                    <a:noFill/>
                  </a:rPr>
                  <a:t> </a:t>
                </a:r>
              </a:p>
            </p:txBody>
          </p:sp>
        </mc:Fallback>
      </mc:AlternateContent>
    </p:spTree>
    <p:extLst>
      <p:ext uri="{BB962C8B-B14F-4D97-AF65-F5344CB8AC3E}">
        <p14:creationId xmlns:p14="http://schemas.microsoft.com/office/powerpoint/2010/main" val="3341820132"/>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4482-93FA-C3CD-9159-7ECC65611C8A}"/>
              </a:ext>
            </a:extLst>
          </p:cNvPr>
          <p:cNvSpPr>
            <a:spLocks noGrp="1"/>
          </p:cNvSpPr>
          <p:nvPr>
            <p:ph type="title"/>
          </p:nvPr>
        </p:nvSpPr>
        <p:spPr/>
        <p:txBody>
          <a:bodyPr/>
          <a:lstStyle/>
          <a:p>
            <a:r>
              <a:rPr lang="en-US">
                <a:cs typeface="Calibri Light"/>
              </a:rPr>
              <a:t>Neural Network -</a:t>
            </a:r>
            <a:r>
              <a:rPr lang="en-US">
                <a:cs typeface="Calibri"/>
              </a:rPr>
              <a:t> Forward Propagation</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CE982F-7D88-64F1-BFFB-48D8654B21CB}"/>
                  </a:ext>
                </a:extLst>
              </p:cNvPr>
              <p:cNvSpPr>
                <a:spLocks noGrp="1"/>
              </p:cNvSpPr>
              <p:nvPr>
                <p:ph idx="1"/>
              </p:nvPr>
            </p:nvSpPr>
            <p:spPr>
              <a:xfrm>
                <a:off x="838200" y="1551214"/>
                <a:ext cx="6069227" cy="3041332"/>
              </a:xfrm>
            </p:spPr>
            <p:txBody>
              <a:bodyPr vert="horz" lIns="91440" tIns="45720" rIns="91440" bIns="45720" rtlCol="0" anchor="t">
                <a:normAutofit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𝑧</m:t>
                          </m:r>
                        </m:e>
                        <m:sub>
                          <m:r>
                            <a:rPr lang="en-US" b="0" i="1" smtClean="0">
                              <a:latin typeface="Cambria Math" panose="02040503050406030204" pitchFamily="18" charset="0"/>
                              <a:cs typeface="Calibri"/>
                            </a:rPr>
                            <m:t>𝑗</m:t>
                          </m:r>
                        </m:sub>
                      </m:sSub>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h</m:t>
                      </m:r>
                      <m:r>
                        <a:rPr lang="en-US" b="0" i="1" smtClean="0">
                          <a:latin typeface="Cambria Math" panose="02040503050406030204" pitchFamily="18" charset="0"/>
                          <a:cs typeface="Calibri"/>
                        </a:rPr>
                        <m:t>(</m:t>
                      </m:r>
                      <m:nary>
                        <m:naryPr>
                          <m:chr m:val="∑"/>
                          <m:ctrlPr>
                            <a:rPr lang="en-US" b="0" i="1" smtClean="0">
                              <a:latin typeface="Cambria Math" panose="02040503050406030204" pitchFamily="18" charset="0"/>
                              <a:cs typeface="Calibri"/>
                            </a:rPr>
                          </m:ctrlPr>
                        </m:naryPr>
                        <m:sub>
                          <m:r>
                            <m:rPr>
                              <m:brk m:alnAt="23"/>
                            </m:rPr>
                            <a:rPr lang="en-US" b="0" i="1" smtClean="0">
                              <a:latin typeface="Cambria Math" panose="02040503050406030204" pitchFamily="18" charset="0"/>
                              <a:cs typeface="Calibri"/>
                            </a:rPr>
                            <m:t>𝑖</m:t>
                          </m:r>
                          <m:r>
                            <a:rPr lang="en-US" b="0" i="1" smtClean="0">
                              <a:latin typeface="Cambria Math" panose="02040503050406030204" pitchFamily="18" charset="0"/>
                              <a:cs typeface="Calibri"/>
                            </a:rPr>
                            <m:t>=0</m:t>
                          </m:r>
                        </m:sub>
                        <m:sup>
                          <m:r>
                            <a:rPr lang="en-US" b="0" i="1" smtClean="0">
                              <a:latin typeface="Cambria Math" panose="02040503050406030204" pitchFamily="18" charset="0"/>
                              <a:cs typeface="Calibri"/>
                            </a:rPr>
                            <m:t>𝐷</m:t>
                          </m:r>
                        </m:sup>
                        <m:e>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𝑤</m:t>
                              </m:r>
                            </m:e>
                            <m:sub>
                              <m:r>
                                <a:rPr lang="en-US" b="0" i="1" smtClean="0">
                                  <a:latin typeface="Cambria Math" panose="02040503050406030204" pitchFamily="18" charset="0"/>
                                  <a:cs typeface="Calibri"/>
                                </a:rPr>
                                <m:t>𝑗𝑖</m:t>
                              </m:r>
                            </m:sub>
                          </m:sSub>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𝑥</m:t>
                              </m:r>
                            </m:e>
                            <m:sub>
                              <m:r>
                                <a:rPr lang="en-US" b="0" i="1" smtClean="0">
                                  <a:latin typeface="Cambria Math" panose="02040503050406030204" pitchFamily="18" charset="0"/>
                                  <a:cs typeface="Calibri"/>
                                </a:rPr>
                                <m:t>𝑖</m:t>
                              </m:r>
                            </m:sub>
                          </m:sSub>
                          <m:r>
                            <a:rPr lang="en-US" b="0" i="1" smtClean="0">
                              <a:latin typeface="Cambria Math" panose="02040503050406030204" pitchFamily="18" charset="0"/>
                              <a:cs typeface="Calibri"/>
                            </a:rPr>
                            <m:t>)</m:t>
                          </m:r>
                        </m:e>
                      </m:nary>
                    </m:oMath>
                  </m:oMathPara>
                </a14:m>
                <a:endParaRPr lang="en-US"/>
              </a:p>
              <a:p>
                <a:r>
                  <a:rPr lang="en-US" err="1"/>
                  <a:t>i</a:t>
                </a:r>
                <a:r>
                  <a:rPr lang="en-US"/>
                  <a:t> is the index of units in the input layer layer, </a:t>
                </a:r>
                <a:r>
                  <a:rPr lang="en-US" err="1"/>
                  <a:t>i</a:t>
                </a:r>
                <a:r>
                  <a:rPr lang="en-US"/>
                  <a:t> ∈ {1, .. D}</a:t>
                </a:r>
              </a:p>
              <a:p>
                <a:r>
                  <a:rPr lang="en-US"/>
                  <a:t>j is the index of units in the hidden layer, j ∈ {1, .. M}</a:t>
                </a:r>
              </a:p>
              <a:p>
                <a:pPr marL="0" indent="0">
                  <a:buNone/>
                </a:pPr>
                <a:r>
                  <a:rPr lang="en-US">
                    <a:cs typeface="Calibri"/>
                  </a:rPr>
                  <a:t>The index is reversed, </a:t>
                </a:r>
                <a14:m>
                  <m:oMath xmlns:m="http://schemas.openxmlformats.org/officeDocument/2006/math">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𝑤</m:t>
                        </m:r>
                      </m:e>
                      <m:sub>
                        <m:r>
                          <a:rPr lang="en-US" i="1">
                            <a:latin typeface="Cambria Math" panose="02040503050406030204" pitchFamily="18" charset="0"/>
                            <a:cs typeface="Calibri"/>
                          </a:rPr>
                          <m:t>𝑗𝑖</m:t>
                        </m:r>
                      </m:sub>
                    </m:sSub>
                  </m:oMath>
                </a14:m>
                <a:r>
                  <a:rPr lang="en-US">
                    <a:cs typeface="Calibri"/>
                  </a:rPr>
                  <a:t> is the weight from input </a:t>
                </a:r>
                <a14:m>
                  <m:oMath xmlns:m="http://schemas.openxmlformats.org/officeDocument/2006/math">
                    <m:sSub>
                      <m:sSubPr>
                        <m:ctrlPr>
                          <a:rPr lang="en-US" i="1" smtClean="0">
                            <a:latin typeface="Cambria Math" panose="02040503050406030204" pitchFamily="18" charset="0"/>
                            <a:cs typeface="Calibri"/>
                          </a:rPr>
                        </m:ctrlPr>
                      </m:sSubPr>
                      <m:e>
                        <m:r>
                          <a:rPr lang="en-US" b="0" i="1" smtClean="0">
                            <a:latin typeface="Cambria Math" panose="02040503050406030204" pitchFamily="18" charset="0"/>
                            <a:cs typeface="Calibri"/>
                          </a:rPr>
                          <m:t>𝑥</m:t>
                        </m:r>
                      </m:e>
                      <m:sub>
                        <m:r>
                          <a:rPr lang="en-US" b="0" i="1" smtClean="0">
                            <a:latin typeface="Cambria Math" panose="02040503050406030204" pitchFamily="18" charset="0"/>
                            <a:cs typeface="Calibri"/>
                          </a:rPr>
                          <m:t>𝑖</m:t>
                        </m:r>
                      </m:sub>
                    </m:sSub>
                  </m:oMath>
                </a14:m>
                <a:r>
                  <a:rPr lang="en-US">
                    <a:cs typeface="Calibri"/>
                  </a:rPr>
                  <a:t> to hidden unit </a:t>
                </a:r>
                <a14:m>
                  <m:oMath xmlns:m="http://schemas.openxmlformats.org/officeDocument/2006/math">
                    <m:sSub>
                      <m:sSubPr>
                        <m:ctrlPr>
                          <a:rPr lang="en-US" i="1">
                            <a:latin typeface="Cambria Math" panose="02040503050406030204" pitchFamily="18" charset="0"/>
                            <a:cs typeface="Calibri"/>
                          </a:rPr>
                        </m:ctrlPr>
                      </m:sSubPr>
                      <m:e>
                        <m:r>
                          <a:rPr lang="en-US" b="0" i="1" smtClean="0">
                            <a:latin typeface="Cambria Math" panose="02040503050406030204" pitchFamily="18" charset="0"/>
                            <a:cs typeface="Calibri"/>
                          </a:rPr>
                          <m:t>𝑧</m:t>
                        </m:r>
                      </m:e>
                      <m:sub>
                        <m:r>
                          <a:rPr lang="en-US" b="0" i="1" smtClean="0">
                            <a:latin typeface="Cambria Math" panose="02040503050406030204" pitchFamily="18" charset="0"/>
                            <a:cs typeface="Calibri"/>
                          </a:rPr>
                          <m:t>𝑗</m:t>
                        </m:r>
                      </m:sub>
                    </m:sSub>
                    <m:r>
                      <a:rPr lang="en-US" i="1">
                        <a:latin typeface="Cambria Math" panose="02040503050406030204" pitchFamily="18" charset="0"/>
                        <a:cs typeface="Calibri"/>
                      </a:rPr>
                      <m:t> </m:t>
                    </m:r>
                    <m:r>
                      <a:rPr lang="en-US" b="0" i="1" smtClean="0">
                        <a:latin typeface="Cambria Math" panose="02040503050406030204" pitchFamily="18" charset="0"/>
                        <a:cs typeface="Calibri"/>
                      </a:rPr>
                      <m:t>.  </m:t>
                    </m:r>
                  </m:oMath>
                </a14:m>
                <a:r>
                  <a:rPr lang="en-US">
                    <a:cs typeface="Calibri"/>
                  </a:rPr>
                  <a:t>It’s intentionally done to be more consistent with the matrix form. </a:t>
                </a:r>
              </a:p>
              <a:p>
                <a:pPr marL="0" indent="0">
                  <a:buNone/>
                </a:pPr>
                <a:endParaRPr lang="en-US">
                  <a:cs typeface="Calibri"/>
                </a:endParaRPr>
              </a:p>
              <a:p>
                <a:pPr marL="0" indent="0">
                  <a:buNone/>
                </a:pPr>
                <a:endParaRPr lang="en-US">
                  <a:cs typeface="Calibri"/>
                </a:endParaRPr>
              </a:p>
            </p:txBody>
          </p:sp>
        </mc:Choice>
        <mc:Fallback>
          <p:sp>
            <p:nvSpPr>
              <p:cNvPr id="3" name="Content Placeholder 2">
                <a:extLst>
                  <a:ext uri="{FF2B5EF4-FFF2-40B4-BE49-F238E27FC236}">
                    <a16:creationId xmlns:a16="http://schemas.microsoft.com/office/drawing/2014/main" id="{C0CE982F-7D88-64F1-BFFB-48D8654B21CB}"/>
                  </a:ext>
                </a:extLst>
              </p:cNvPr>
              <p:cNvSpPr>
                <a:spLocks noGrp="1" noRot="1" noChangeAspect="1" noMove="1" noResize="1" noEditPoints="1" noAdjustHandles="1" noChangeArrowheads="1" noChangeShapeType="1" noTextEdit="1"/>
              </p:cNvSpPr>
              <p:nvPr>
                <p:ph idx="1"/>
              </p:nvPr>
            </p:nvSpPr>
            <p:spPr>
              <a:xfrm>
                <a:off x="838200" y="1551214"/>
                <a:ext cx="6069227" cy="3041332"/>
              </a:xfrm>
              <a:blipFill>
                <a:blip r:embed="rId2"/>
                <a:stretch>
                  <a:fillRect l="-905" r="-905"/>
                </a:stretch>
              </a:blipFill>
            </p:spPr>
            <p:txBody>
              <a:bodyPr/>
              <a:lstStyle/>
              <a:p>
                <a:r>
                  <a:rPr lang="en-US">
                    <a:noFill/>
                  </a:rPr>
                  <a:t> </a:t>
                </a:r>
              </a:p>
            </p:txBody>
          </p:sp>
        </mc:Fallback>
      </mc:AlternateContent>
      <p:pic>
        <p:nvPicPr>
          <p:cNvPr id="5" name="Picture 5">
            <a:extLst>
              <a:ext uri="{FF2B5EF4-FFF2-40B4-BE49-F238E27FC236}">
                <a16:creationId xmlns:a16="http://schemas.microsoft.com/office/drawing/2014/main" id="{A78B6673-C08D-A63D-B96C-F1F65891E82D}"/>
              </a:ext>
            </a:extLst>
          </p:cNvPr>
          <p:cNvPicPr>
            <a:picLocks noChangeAspect="1"/>
          </p:cNvPicPr>
          <p:nvPr/>
        </p:nvPicPr>
        <p:blipFill>
          <a:blip r:embed="rId3"/>
          <a:stretch>
            <a:fillRect/>
          </a:stretch>
        </p:blipFill>
        <p:spPr>
          <a:xfrm>
            <a:off x="7261860" y="1551214"/>
            <a:ext cx="4791694" cy="436464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7D2C557-369C-381B-8E69-2F2890597B62}"/>
                  </a:ext>
                </a:extLst>
              </p:cNvPr>
              <p:cNvSpPr txBox="1"/>
              <p:nvPr/>
            </p:nvSpPr>
            <p:spPr>
              <a:xfrm>
                <a:off x="838200" y="4592546"/>
                <a:ext cx="8614719" cy="1650708"/>
              </a:xfrm>
              <a:prstGeom prst="rect">
                <a:avLst/>
              </a:prstGeom>
              <a:noFill/>
            </p:spPr>
            <p:txBody>
              <a:bodyPr wrap="square" rtlCol="0">
                <a:spAutoFit/>
              </a:bodyPr>
              <a:lstStyle/>
              <a:p>
                <a:pPr marL="0" indent="0">
                  <a:buNone/>
                </a:pPr>
                <a:r>
                  <a:rPr lang="en-US">
                    <a:cs typeface="Calibri"/>
                  </a:rPr>
                  <a:t>E.g.              </a:t>
                </a:r>
                <a14:m>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𝑧</m:t>
                        </m:r>
                      </m:e>
                      <m:sub>
                        <m:r>
                          <a:rPr lang="en-US" b="0" i="1" smtClean="0">
                            <a:latin typeface="Cambria Math" panose="02040503050406030204" pitchFamily="18" charset="0"/>
                            <a:cs typeface="Calibri"/>
                          </a:rPr>
                          <m:t>𝑗</m:t>
                        </m:r>
                      </m:sub>
                    </m:sSub>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h</m:t>
                    </m:r>
                    <m:r>
                      <a:rPr lang="en-US" b="0" i="1" smtClean="0">
                        <a:latin typeface="Cambria Math" panose="02040503050406030204" pitchFamily="18" charset="0"/>
                        <a:cs typeface="Calibri"/>
                      </a:rPr>
                      <m:t>(</m:t>
                    </m:r>
                    <m:nary>
                      <m:naryPr>
                        <m:chr m:val="∑"/>
                        <m:ctrlPr>
                          <a:rPr lang="en-US" b="0" i="1" smtClean="0">
                            <a:latin typeface="Cambria Math" panose="02040503050406030204" pitchFamily="18" charset="0"/>
                            <a:cs typeface="Calibri"/>
                          </a:rPr>
                        </m:ctrlPr>
                      </m:naryPr>
                      <m:sub>
                        <m:r>
                          <m:rPr>
                            <m:brk m:alnAt="23"/>
                          </m:rPr>
                          <a:rPr lang="en-US" b="0" i="1" smtClean="0">
                            <a:latin typeface="Cambria Math" panose="02040503050406030204" pitchFamily="18" charset="0"/>
                            <a:cs typeface="Calibri"/>
                          </a:rPr>
                          <m:t>𝑖</m:t>
                        </m:r>
                        <m:r>
                          <a:rPr lang="en-US" b="0" i="1" smtClean="0">
                            <a:latin typeface="Cambria Math" panose="02040503050406030204" pitchFamily="18" charset="0"/>
                            <a:cs typeface="Calibri"/>
                          </a:rPr>
                          <m:t>=0</m:t>
                        </m:r>
                      </m:sub>
                      <m:sup>
                        <m:r>
                          <a:rPr lang="en-US" b="0" i="1" smtClean="0">
                            <a:latin typeface="Cambria Math" panose="02040503050406030204" pitchFamily="18" charset="0"/>
                            <a:cs typeface="Calibri"/>
                          </a:rPr>
                          <m:t>𝐷</m:t>
                        </m:r>
                      </m:sup>
                      <m:e>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𝑤</m:t>
                            </m:r>
                          </m:e>
                          <m:sub>
                            <m:r>
                              <a:rPr lang="en-US" b="0" i="1" smtClean="0">
                                <a:latin typeface="Cambria Math" panose="02040503050406030204" pitchFamily="18" charset="0"/>
                                <a:cs typeface="Calibri"/>
                              </a:rPr>
                              <m:t>𝑗𝑖</m:t>
                            </m:r>
                          </m:sub>
                        </m:sSub>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𝑥</m:t>
                            </m:r>
                          </m:e>
                          <m:sub>
                            <m:r>
                              <a:rPr lang="en-US" b="0" i="1" smtClean="0">
                                <a:latin typeface="Cambria Math" panose="02040503050406030204" pitchFamily="18" charset="0"/>
                                <a:cs typeface="Calibri"/>
                              </a:rPr>
                              <m:t>𝑖</m:t>
                            </m:r>
                          </m:sub>
                        </m:sSub>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h</m:t>
                        </m:r>
                        <m:d>
                          <m:dPr>
                            <m:ctrlPr>
                              <a:rPr lang="en-US" b="0" i="1" smtClean="0">
                                <a:latin typeface="Cambria Math" panose="02040503050406030204" pitchFamily="18" charset="0"/>
                                <a:cs typeface="Calibri"/>
                              </a:rPr>
                            </m:ctrlPr>
                          </m:dPr>
                          <m:e>
                            <m:sSubSup>
                              <m:sSubSupPr>
                                <m:ctrlPr>
                                  <a:rPr lang="en-US" b="0" i="1" smtClean="0">
                                    <a:latin typeface="Cambria Math" panose="02040503050406030204" pitchFamily="18" charset="0"/>
                                    <a:cs typeface="Calibri"/>
                                  </a:rPr>
                                </m:ctrlPr>
                              </m:sSubSupPr>
                              <m:e>
                                <m:r>
                                  <a:rPr lang="en-US" b="0" i="1" smtClean="0">
                                    <a:latin typeface="Cambria Math" panose="02040503050406030204" pitchFamily="18" charset="0"/>
                                    <a:cs typeface="Calibri"/>
                                  </a:rPr>
                                  <m:t>𝑊</m:t>
                                </m:r>
                              </m:e>
                              <m:sub>
                                <m:r>
                                  <a:rPr lang="en-US" b="0" i="1" smtClean="0">
                                    <a:latin typeface="Cambria Math" panose="02040503050406030204" pitchFamily="18" charset="0"/>
                                    <a:cs typeface="Calibri"/>
                                  </a:rPr>
                                  <m:t>𝑗</m:t>
                                </m:r>
                              </m:sub>
                              <m:sup>
                                <m:r>
                                  <a:rPr lang="en-US" b="0" i="1" smtClean="0">
                                    <a:latin typeface="Cambria Math" panose="02040503050406030204" pitchFamily="18" charset="0"/>
                                    <a:cs typeface="Calibri"/>
                                  </a:rPr>
                                  <m:t>𝑇</m:t>
                                </m:r>
                              </m:sup>
                            </m:sSubSup>
                            <m:r>
                              <a:rPr lang="en-US" b="0" i="1" smtClean="0">
                                <a:latin typeface="Cambria Math" panose="02040503050406030204" pitchFamily="18" charset="0"/>
                                <a:cs typeface="Calibri"/>
                              </a:rPr>
                              <m:t>𝑋</m:t>
                            </m:r>
                          </m:e>
                        </m:d>
                      </m:e>
                    </m:nary>
                  </m:oMath>
                </a14:m>
                <a:endParaRPr lang="en-US">
                  <a:cs typeface="Calibri"/>
                </a:endParaRPr>
              </a:p>
              <a:p>
                <a:r>
                  <a:rPr lang="en-US">
                    <a:cs typeface="Calibri"/>
                  </a:rPr>
                  <a:t>where         </a:t>
                </a:r>
                <a14:m>
                  <m:oMath xmlns:m="http://schemas.openxmlformats.org/officeDocument/2006/math">
                    <m:sSubSup>
                      <m:sSubSupPr>
                        <m:ctrlPr>
                          <a:rPr lang="en-US" i="1">
                            <a:latin typeface="Cambria Math" panose="02040503050406030204" pitchFamily="18" charset="0"/>
                            <a:cs typeface="Calibri"/>
                          </a:rPr>
                        </m:ctrlPr>
                      </m:sSubSupPr>
                      <m:e>
                        <m:r>
                          <a:rPr lang="en-US" i="1">
                            <a:latin typeface="Cambria Math" panose="02040503050406030204" pitchFamily="18" charset="0"/>
                            <a:cs typeface="Calibri"/>
                          </a:rPr>
                          <m:t>𝑊</m:t>
                        </m:r>
                      </m:e>
                      <m:sub>
                        <m:r>
                          <a:rPr lang="en-US" i="1">
                            <a:latin typeface="Cambria Math" panose="02040503050406030204" pitchFamily="18" charset="0"/>
                            <a:cs typeface="Calibri"/>
                          </a:rPr>
                          <m:t>𝑗</m:t>
                        </m:r>
                      </m:sub>
                      <m:sup>
                        <m:r>
                          <a:rPr lang="en-US" i="1">
                            <a:latin typeface="Cambria Math" panose="02040503050406030204" pitchFamily="18" charset="0"/>
                            <a:cs typeface="Calibri"/>
                          </a:rPr>
                          <m:t>𝑇</m:t>
                        </m:r>
                      </m:sup>
                    </m:sSubSup>
                    <m:r>
                      <a:rPr lang="en-US" i="1">
                        <a:latin typeface="Cambria Math" panose="02040503050406030204" pitchFamily="18" charset="0"/>
                        <a:cs typeface="Calibri"/>
                      </a:rPr>
                      <m:t>=</m:t>
                    </m:r>
                    <m:d>
                      <m:dPr>
                        <m:begChr m:val="["/>
                        <m:endChr m:val="]"/>
                        <m:ctrlPr>
                          <a:rPr lang="en-US" b="0" i="1" smtClean="0">
                            <a:latin typeface="Cambria Math" panose="02040503050406030204" pitchFamily="18" charset="0"/>
                            <a:cs typeface="Calibri"/>
                          </a:rPr>
                        </m:ctrlPr>
                      </m:dPr>
                      <m:e>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𝑤</m:t>
                            </m:r>
                          </m:e>
                          <m:sub>
                            <m:r>
                              <a:rPr lang="en-US" i="1">
                                <a:latin typeface="Cambria Math" panose="02040503050406030204" pitchFamily="18" charset="0"/>
                                <a:cs typeface="Calibri"/>
                              </a:rPr>
                              <m:t>𝑗</m:t>
                            </m:r>
                            <m:r>
                              <a:rPr lang="en-US" i="1">
                                <a:latin typeface="Cambria Math" panose="02040503050406030204" pitchFamily="18" charset="0"/>
                                <a:cs typeface="Calibri"/>
                              </a:rPr>
                              <m:t>0</m:t>
                            </m:r>
                          </m:sub>
                        </m:sSub>
                        <m:r>
                          <a:rPr lang="en-US" b="0" i="1" smtClean="0">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𝑤</m:t>
                            </m:r>
                          </m:e>
                          <m:sub>
                            <m:r>
                              <a:rPr lang="en-US" i="1">
                                <a:latin typeface="Cambria Math" panose="02040503050406030204" pitchFamily="18" charset="0"/>
                                <a:cs typeface="Calibri"/>
                              </a:rPr>
                              <m:t>𝑗</m:t>
                            </m:r>
                            <m:r>
                              <a:rPr lang="en-US" b="0" i="1" smtClean="0">
                                <a:latin typeface="Cambria Math" panose="02040503050406030204" pitchFamily="18" charset="0"/>
                                <a:cs typeface="Calibri"/>
                              </a:rPr>
                              <m:t>1</m:t>
                            </m:r>
                          </m:sub>
                        </m:sSub>
                        <m:r>
                          <a:rPr lang="en-US" b="0" i="1" smtClean="0">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i="1">
                                <a:latin typeface="Cambria Math" panose="02040503050406030204" pitchFamily="18" charset="0"/>
                                <a:cs typeface="Calibri"/>
                              </a:rPr>
                              <m:t>𝑤</m:t>
                            </m:r>
                          </m:e>
                          <m:sub>
                            <m:r>
                              <a:rPr lang="en-US" i="1">
                                <a:latin typeface="Cambria Math" panose="02040503050406030204" pitchFamily="18" charset="0"/>
                                <a:cs typeface="Calibri"/>
                              </a:rPr>
                              <m:t>𝑗</m:t>
                            </m:r>
                            <m:r>
                              <a:rPr lang="en-US" b="0" i="1" smtClean="0">
                                <a:latin typeface="Cambria Math" panose="02040503050406030204" pitchFamily="18" charset="0"/>
                                <a:cs typeface="Calibri"/>
                              </a:rPr>
                              <m:t>𝐷</m:t>
                            </m:r>
                          </m:sub>
                        </m:sSub>
                      </m:e>
                    </m:d>
                    <m:r>
                      <a:rPr lang="en-US" b="0" i="1" smtClean="0">
                        <a:latin typeface="Cambria Math" panose="02040503050406030204" pitchFamily="18" charset="0"/>
                        <a:cs typeface="Calibri"/>
                      </a:rPr>
                      <m:t>    </m:t>
                    </m:r>
                    <m:r>
                      <a:rPr lang="en-US" b="0" i="1" smtClean="0">
                        <a:latin typeface="Cambria Math" panose="02040503050406030204" pitchFamily="18" charset="0"/>
                        <a:cs typeface="Calibri"/>
                      </a:rPr>
                      <m:t>𝑎𝑛𝑑</m:t>
                    </m:r>
                    <m:r>
                      <a:rPr lang="en-US" b="0" i="1" smtClean="0">
                        <a:latin typeface="Cambria Math" panose="02040503050406030204" pitchFamily="18" charset="0"/>
                        <a:cs typeface="Calibri"/>
                      </a:rPr>
                      <m:t>       </m:t>
                    </m:r>
                    <m:r>
                      <a:rPr lang="en-US" i="1" smtClean="0">
                        <a:latin typeface="Cambria Math" panose="02040503050406030204" pitchFamily="18" charset="0"/>
                        <a:cs typeface="Calibri"/>
                      </a:rPr>
                      <m:t>𝑋</m:t>
                    </m:r>
                    <m:r>
                      <a:rPr lang="en-US" i="1">
                        <a:latin typeface="Cambria Math" panose="02040503050406030204" pitchFamily="18" charset="0"/>
                        <a:cs typeface="Calibri"/>
                      </a:rPr>
                      <m:t>=</m:t>
                    </m:r>
                    <m:d>
                      <m:dPr>
                        <m:begChr m:val="["/>
                        <m:endChr m:val="]"/>
                        <m:ctrlPr>
                          <a:rPr lang="en-US" i="1">
                            <a:latin typeface="Cambria Math" panose="02040503050406030204" pitchFamily="18" charset="0"/>
                            <a:cs typeface="Calibri"/>
                          </a:rPr>
                        </m:ctrlPr>
                      </m:dPr>
                      <m:e>
                        <m:r>
                          <a:rPr lang="en-US" b="0" i="1" smtClean="0">
                            <a:latin typeface="Cambria Math" panose="02040503050406030204" pitchFamily="18" charset="0"/>
                            <a:cs typeface="Calibri"/>
                          </a:rPr>
                          <m:t>1</m:t>
                        </m:r>
                        <m:r>
                          <a:rPr lang="en-US" i="1">
                            <a:latin typeface="Cambria Math" panose="02040503050406030204" pitchFamily="18" charset="0"/>
                            <a:cs typeface="Calibri"/>
                          </a:rPr>
                          <m:t>,</m:t>
                        </m:r>
                        <m:sSub>
                          <m:sSubPr>
                            <m:ctrlPr>
                              <a:rPr lang="en-US" i="1">
                                <a:latin typeface="Cambria Math" panose="02040503050406030204" pitchFamily="18" charset="0"/>
                                <a:cs typeface="Calibri"/>
                              </a:rPr>
                            </m:ctrlPr>
                          </m:sSubPr>
                          <m:e>
                            <m:r>
                              <a:rPr lang="en-US" b="0" i="1" smtClean="0">
                                <a:latin typeface="Cambria Math" panose="02040503050406030204" pitchFamily="18" charset="0"/>
                                <a:cs typeface="Calibri"/>
                              </a:rPr>
                              <m:t>𝑥</m:t>
                            </m:r>
                          </m:e>
                          <m:sub>
                            <m:r>
                              <a:rPr lang="en-US" i="1">
                                <a:latin typeface="Cambria Math" panose="02040503050406030204" pitchFamily="18" charset="0"/>
                                <a:cs typeface="Calibri"/>
                              </a:rPr>
                              <m:t>1</m:t>
                            </m:r>
                          </m:sub>
                        </m:sSub>
                        <m:r>
                          <a:rPr lang="en-US" i="1">
                            <a:latin typeface="Cambria Math" panose="02040503050406030204" pitchFamily="18" charset="0"/>
                            <a:cs typeface="Calibri"/>
                          </a:rPr>
                          <m:t>,…</m:t>
                        </m:r>
                        <m:sSub>
                          <m:sSubPr>
                            <m:ctrlPr>
                              <a:rPr lang="en-US" i="1" smtClean="0">
                                <a:latin typeface="Cambria Math" panose="02040503050406030204" pitchFamily="18" charset="0"/>
                                <a:cs typeface="Calibri"/>
                              </a:rPr>
                            </m:ctrlPr>
                          </m:sSubPr>
                          <m:e>
                            <m:r>
                              <a:rPr lang="en-US" b="0" i="1" smtClean="0">
                                <a:latin typeface="Cambria Math" panose="02040503050406030204" pitchFamily="18" charset="0"/>
                                <a:cs typeface="Calibri"/>
                              </a:rPr>
                              <m:t>𝑥</m:t>
                            </m:r>
                          </m:e>
                          <m:sub>
                            <m:r>
                              <a:rPr lang="en-US" i="1">
                                <a:latin typeface="Cambria Math" panose="02040503050406030204" pitchFamily="18" charset="0"/>
                                <a:cs typeface="Calibri"/>
                              </a:rPr>
                              <m:t>𝐷</m:t>
                            </m:r>
                          </m:sub>
                        </m:sSub>
                      </m:e>
                    </m:d>
                  </m:oMath>
                </a14:m>
                <a:endParaRPr lang="en-US">
                  <a:cs typeface="Calibri"/>
                </a:endParaRPr>
              </a:p>
              <a:p>
                <a:endParaRPr lang="en-US"/>
              </a:p>
              <a:p>
                <a:r>
                  <a:rPr lang="en-US">
                    <a:solidFill>
                      <a:schemeClr val="tx1">
                        <a:lumMod val="75000"/>
                        <a:lumOff val="25000"/>
                      </a:schemeClr>
                    </a:solidFill>
                    <a:cs typeface="Calibri"/>
                  </a:rPr>
                  <a:t>Keep in mind for each </a:t>
                </a:r>
                <a14:m>
                  <m:oMath xmlns:m="http://schemas.openxmlformats.org/officeDocument/2006/math">
                    <m:sSub>
                      <m:sSubPr>
                        <m:ctrlPr>
                          <a:rPr lang="en-US" i="1">
                            <a:solidFill>
                              <a:schemeClr val="tx1">
                                <a:lumMod val="75000"/>
                                <a:lumOff val="25000"/>
                              </a:schemeClr>
                            </a:solidFill>
                            <a:latin typeface="Cambria Math" panose="02040503050406030204" pitchFamily="18" charset="0"/>
                            <a:cs typeface="Calibri"/>
                          </a:rPr>
                        </m:ctrlPr>
                      </m:sSubPr>
                      <m:e>
                        <m:r>
                          <a:rPr lang="en-US">
                            <a:solidFill>
                              <a:schemeClr val="tx1">
                                <a:lumMod val="75000"/>
                                <a:lumOff val="25000"/>
                              </a:schemeClr>
                            </a:solidFill>
                            <a:latin typeface="Cambria Math" panose="02040503050406030204" pitchFamily="18" charset="0"/>
                            <a:cs typeface="Calibri"/>
                          </a:rPr>
                          <m:t>𝑧</m:t>
                        </m:r>
                      </m:e>
                      <m:sub>
                        <m:r>
                          <a:rPr lang="en-US">
                            <a:solidFill>
                              <a:schemeClr val="tx1">
                                <a:lumMod val="75000"/>
                                <a:lumOff val="25000"/>
                              </a:schemeClr>
                            </a:solidFill>
                            <a:latin typeface="Cambria Math" panose="02040503050406030204" pitchFamily="18" charset="0"/>
                            <a:cs typeface="Calibri"/>
                          </a:rPr>
                          <m:t>𝑗</m:t>
                        </m:r>
                      </m:sub>
                    </m:sSub>
                  </m:oMath>
                </a14:m>
                <a:r>
                  <a:rPr lang="en-US">
                    <a:solidFill>
                      <a:schemeClr val="tx1">
                        <a:lumMod val="75000"/>
                        <a:lumOff val="25000"/>
                      </a:schemeClr>
                    </a:solidFill>
                    <a:cs typeface="Calibri"/>
                  </a:rPr>
                  <a:t> t</a:t>
                </a:r>
                <a14:m>
                  <m:oMath xmlns:m="http://schemas.openxmlformats.org/officeDocument/2006/math">
                    <m:r>
                      <m:rPr>
                        <m:sty m:val="p"/>
                      </m:rPr>
                      <a:rPr lang="en-US">
                        <a:solidFill>
                          <a:schemeClr val="tx1">
                            <a:lumMod val="75000"/>
                            <a:lumOff val="25000"/>
                          </a:schemeClr>
                        </a:solidFill>
                        <a:latin typeface="Cambria Math" panose="02040503050406030204" pitchFamily="18" charset="0"/>
                        <a:cs typeface="Calibri"/>
                      </a:rPr>
                      <m:t>here</m:t>
                    </m:r>
                    <m:r>
                      <a:rPr lang="en-US">
                        <a:solidFill>
                          <a:schemeClr val="tx1">
                            <a:lumMod val="75000"/>
                            <a:lumOff val="25000"/>
                          </a:schemeClr>
                        </a:solidFill>
                        <a:latin typeface="Cambria Math" panose="02040503050406030204" pitchFamily="18" charset="0"/>
                        <a:cs typeface="Calibri"/>
                      </a:rPr>
                      <m:t> </m:t>
                    </m:r>
                    <m:r>
                      <m:rPr>
                        <m:sty m:val="p"/>
                      </m:rPr>
                      <a:rPr lang="en-US">
                        <a:solidFill>
                          <a:schemeClr val="tx1">
                            <a:lumMod val="75000"/>
                            <a:lumOff val="25000"/>
                          </a:schemeClr>
                        </a:solidFill>
                        <a:latin typeface="Cambria Math" panose="02040503050406030204" pitchFamily="18" charset="0"/>
                        <a:cs typeface="Calibri"/>
                      </a:rPr>
                      <m:t>is</m:t>
                    </m:r>
                    <m:r>
                      <a:rPr lang="en-US">
                        <a:solidFill>
                          <a:schemeClr val="tx1">
                            <a:lumMod val="75000"/>
                            <a:lumOff val="25000"/>
                          </a:schemeClr>
                        </a:solidFill>
                        <a:latin typeface="Cambria Math" panose="02040503050406030204" pitchFamily="18" charset="0"/>
                        <a:cs typeface="Calibri"/>
                      </a:rPr>
                      <m:t> </m:t>
                    </m:r>
                    <m:r>
                      <m:rPr>
                        <m:sty m:val="p"/>
                      </m:rPr>
                      <a:rPr lang="en-US">
                        <a:solidFill>
                          <a:schemeClr val="tx1">
                            <a:lumMod val="75000"/>
                            <a:lumOff val="25000"/>
                          </a:schemeClr>
                        </a:solidFill>
                        <a:latin typeface="Cambria Math" panose="02040503050406030204" pitchFamily="18" charset="0"/>
                        <a:cs typeface="Calibri"/>
                      </a:rPr>
                      <m:t>a</m:t>
                    </m:r>
                    <m:r>
                      <a:rPr lang="en-US">
                        <a:solidFill>
                          <a:schemeClr val="tx1">
                            <a:lumMod val="75000"/>
                            <a:lumOff val="25000"/>
                          </a:schemeClr>
                        </a:solidFill>
                        <a:latin typeface="Cambria Math" panose="02040503050406030204" pitchFamily="18" charset="0"/>
                        <a:cs typeface="Calibri"/>
                      </a:rPr>
                      <m:t> </m:t>
                    </m:r>
                    <m:r>
                      <m:rPr>
                        <m:sty m:val="p"/>
                      </m:rPr>
                      <a:rPr lang="en-US">
                        <a:solidFill>
                          <a:schemeClr val="tx1">
                            <a:lumMod val="75000"/>
                            <a:lumOff val="25000"/>
                          </a:schemeClr>
                        </a:solidFill>
                        <a:latin typeface="Cambria Math" panose="02040503050406030204" pitchFamily="18" charset="0"/>
                        <a:cs typeface="Calibri"/>
                      </a:rPr>
                      <m:t>unique</m:t>
                    </m:r>
                    <m:r>
                      <a:rPr lang="en-US">
                        <a:solidFill>
                          <a:schemeClr val="tx1">
                            <a:lumMod val="75000"/>
                            <a:lumOff val="25000"/>
                          </a:schemeClr>
                        </a:solidFill>
                        <a:latin typeface="Cambria Math" panose="02040503050406030204" pitchFamily="18" charset="0"/>
                        <a:cs typeface="Calibri"/>
                      </a:rPr>
                      <m:t> </m:t>
                    </m:r>
                    <m:r>
                      <m:rPr>
                        <m:sty m:val="p"/>
                      </m:rPr>
                      <a:rPr lang="en-US">
                        <a:solidFill>
                          <a:schemeClr val="tx1">
                            <a:lumMod val="75000"/>
                            <a:lumOff val="25000"/>
                          </a:schemeClr>
                        </a:solidFill>
                        <a:latin typeface="Cambria Math" panose="02040503050406030204" pitchFamily="18" charset="0"/>
                        <a:cs typeface="Calibri"/>
                      </a:rPr>
                      <m:t>column</m:t>
                    </m:r>
                    <m:r>
                      <a:rPr lang="en-US">
                        <a:solidFill>
                          <a:schemeClr val="tx1">
                            <a:lumMod val="75000"/>
                            <a:lumOff val="25000"/>
                          </a:schemeClr>
                        </a:solidFill>
                        <a:latin typeface="Cambria Math" panose="02040503050406030204" pitchFamily="18" charset="0"/>
                        <a:cs typeface="Calibri"/>
                      </a:rPr>
                      <m:t> </m:t>
                    </m:r>
                    <m:r>
                      <m:rPr>
                        <m:sty m:val="p"/>
                      </m:rPr>
                      <a:rPr lang="en-US">
                        <a:solidFill>
                          <a:schemeClr val="tx1">
                            <a:lumMod val="75000"/>
                            <a:lumOff val="25000"/>
                          </a:schemeClr>
                        </a:solidFill>
                        <a:latin typeface="Cambria Math" panose="02040503050406030204" pitchFamily="18" charset="0"/>
                        <a:cs typeface="Calibri"/>
                      </a:rPr>
                      <m:t>vector</m:t>
                    </m:r>
                    <m:r>
                      <a:rPr lang="en-US">
                        <a:solidFill>
                          <a:schemeClr val="tx1">
                            <a:lumMod val="75000"/>
                            <a:lumOff val="25000"/>
                          </a:schemeClr>
                        </a:solidFill>
                        <a:latin typeface="Cambria Math" panose="02040503050406030204" pitchFamily="18" charset="0"/>
                        <a:cs typeface="Calibri"/>
                      </a:rPr>
                      <m:t> </m:t>
                    </m:r>
                    <m:sSub>
                      <m:sSubPr>
                        <m:ctrlPr>
                          <a:rPr lang="en-US" i="1">
                            <a:solidFill>
                              <a:schemeClr val="tx1">
                                <a:lumMod val="75000"/>
                                <a:lumOff val="25000"/>
                              </a:schemeClr>
                            </a:solidFill>
                            <a:latin typeface="Cambria Math" panose="02040503050406030204" pitchFamily="18" charset="0"/>
                            <a:cs typeface="Calibri"/>
                          </a:rPr>
                        </m:ctrlPr>
                      </m:sSubPr>
                      <m:e>
                        <m:r>
                          <a:rPr lang="en-US">
                            <a:solidFill>
                              <a:schemeClr val="tx1">
                                <a:lumMod val="75000"/>
                                <a:lumOff val="25000"/>
                              </a:schemeClr>
                            </a:solidFill>
                            <a:latin typeface="Cambria Math" panose="02040503050406030204" pitchFamily="18" charset="0"/>
                            <a:cs typeface="Calibri"/>
                          </a:rPr>
                          <m:t>𝑊</m:t>
                        </m:r>
                      </m:e>
                      <m:sub>
                        <m:r>
                          <a:rPr lang="en-US">
                            <a:solidFill>
                              <a:schemeClr val="tx1">
                                <a:lumMod val="75000"/>
                                <a:lumOff val="25000"/>
                              </a:schemeClr>
                            </a:solidFill>
                            <a:latin typeface="Cambria Math" panose="02040503050406030204" pitchFamily="18" charset="0"/>
                            <a:cs typeface="Calibri"/>
                          </a:rPr>
                          <m:t>𝑗</m:t>
                        </m:r>
                      </m:sub>
                    </m:sSub>
                  </m:oMath>
                </a14:m>
                <a:endParaRPr lang="en-US">
                  <a:solidFill>
                    <a:schemeClr val="tx1">
                      <a:lumMod val="75000"/>
                      <a:lumOff val="25000"/>
                    </a:schemeClr>
                  </a:solidFill>
                  <a:cs typeface="Calibri"/>
                </a:endParaRPr>
              </a:p>
              <a:p>
                <a:endParaRPr lang="en-US"/>
              </a:p>
            </p:txBody>
          </p:sp>
        </mc:Choice>
        <mc:Fallback>
          <p:sp>
            <p:nvSpPr>
              <p:cNvPr id="6" name="TextBox 5">
                <a:extLst>
                  <a:ext uri="{FF2B5EF4-FFF2-40B4-BE49-F238E27FC236}">
                    <a16:creationId xmlns:a16="http://schemas.microsoft.com/office/drawing/2014/main" id="{C7D2C557-369C-381B-8E69-2F2890597B62}"/>
                  </a:ext>
                </a:extLst>
              </p:cNvPr>
              <p:cNvSpPr txBox="1">
                <a:spLocks noRot="1" noChangeAspect="1" noMove="1" noResize="1" noEditPoints="1" noAdjustHandles="1" noChangeArrowheads="1" noChangeShapeType="1" noTextEdit="1"/>
              </p:cNvSpPr>
              <p:nvPr/>
            </p:nvSpPr>
            <p:spPr>
              <a:xfrm>
                <a:off x="838200" y="4592546"/>
                <a:ext cx="8614719" cy="1650708"/>
              </a:xfrm>
              <a:prstGeom prst="rect">
                <a:avLst/>
              </a:prstGeom>
              <a:blipFill>
                <a:blip r:embed="rId4"/>
                <a:stretch>
                  <a:fillRect l="-637" t="-25461"/>
                </a:stretch>
              </a:blipFill>
            </p:spPr>
            <p:txBody>
              <a:bodyPr/>
              <a:lstStyle/>
              <a:p>
                <a:r>
                  <a:rPr lang="en-US">
                    <a:noFill/>
                  </a:rPr>
                  <a:t> </a:t>
                </a:r>
              </a:p>
            </p:txBody>
          </p:sp>
        </mc:Fallback>
      </mc:AlternateContent>
    </p:spTree>
    <p:extLst>
      <p:ext uri="{BB962C8B-B14F-4D97-AF65-F5344CB8AC3E}">
        <p14:creationId xmlns:p14="http://schemas.microsoft.com/office/powerpoint/2010/main" val="1854698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EAF3-F661-1967-7625-B3A87C305EC3}"/>
              </a:ext>
            </a:extLst>
          </p:cNvPr>
          <p:cNvSpPr>
            <a:spLocks noGrp="1"/>
          </p:cNvSpPr>
          <p:nvPr>
            <p:ph type="title"/>
          </p:nvPr>
        </p:nvSpPr>
        <p:spPr>
          <a:xfrm>
            <a:off x="2592925" y="624110"/>
            <a:ext cx="9908872" cy="1280890"/>
          </a:xfrm>
        </p:spPr>
        <p:txBody>
          <a:bodyPr/>
          <a:lstStyle/>
          <a:p>
            <a:pPr marL="285750" indent="-285750">
              <a:spcBef>
                <a:spcPts val="1000"/>
              </a:spcBef>
              <a:buFont typeface="Arial"/>
              <a:buChar char="•"/>
            </a:pPr>
            <a:r>
              <a:rPr lang="en-US">
                <a:cs typeface="Calibri Light"/>
              </a:rPr>
              <a:t>Neural Network - </a:t>
            </a:r>
            <a:r>
              <a:rPr lang="en-US">
                <a:ea typeface="+mj-lt"/>
                <a:cs typeface="+mj-lt"/>
              </a:rPr>
              <a:t>Forward propagation</a:t>
            </a:r>
          </a:p>
        </p:txBody>
      </p:sp>
      <p:sp>
        <p:nvSpPr>
          <p:cNvPr id="3" name="Content Placeholder 2">
            <a:extLst>
              <a:ext uri="{FF2B5EF4-FFF2-40B4-BE49-F238E27FC236}">
                <a16:creationId xmlns:a16="http://schemas.microsoft.com/office/drawing/2014/main" id="{C3A246AE-063C-6B29-59DB-95AC0AC8E85C}"/>
              </a:ext>
            </a:extLst>
          </p:cNvPr>
          <p:cNvSpPr>
            <a:spLocks noGrp="1"/>
          </p:cNvSpPr>
          <p:nvPr>
            <p:ph idx="1"/>
          </p:nvPr>
        </p:nvSpPr>
        <p:spPr>
          <a:xfrm>
            <a:off x="838200" y="2313305"/>
            <a:ext cx="10515600" cy="4351338"/>
          </a:xfrm>
        </p:spPr>
        <p:txBody>
          <a:bodyPr vert="horz" lIns="91440" tIns="45720" rIns="91440" bIns="45720" rtlCol="0" anchor="t">
            <a:normAutofit/>
          </a:bodyPr>
          <a:lstStyle/>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8DFC1F6-55E7-9ABF-954F-14D292C2477B}"/>
                  </a:ext>
                </a:extLst>
              </p:cNvPr>
              <p:cNvSpPr txBox="1"/>
              <p:nvPr/>
            </p:nvSpPr>
            <p:spPr>
              <a:xfrm>
                <a:off x="1483701" y="3340693"/>
                <a:ext cx="6004956" cy="3538405"/>
              </a:xfrm>
              <a:prstGeom prst="rect">
                <a:avLst/>
              </a:prstGeom>
              <a:noFill/>
            </p:spPr>
            <p:txBody>
              <a:bodyPr wrap="square" rtlCol="0">
                <a:spAutoFit/>
              </a:bodyPr>
              <a:lstStyle/>
              <a:p>
                <a:r>
                  <a:rPr lang="en-US"/>
                  <a:t>x</a:t>
                </a:r>
                <a:r>
                  <a:rPr lang="en-US" baseline="-25000"/>
                  <a:t>i</a:t>
                </a:r>
                <a:r>
                  <a:rPr lang="en-US"/>
                  <a:t> are the input units</a:t>
                </a:r>
              </a:p>
              <a:p>
                <a14:m>
                  <m:oMath xmlns:m="http://schemas.openxmlformats.org/officeDocument/2006/math">
                    <m:sSub>
                      <m:sSubPr>
                        <m:ctrlPr>
                          <a:rPr lang="en-US" sz="1800" b="0" i="1" smtClean="0">
                            <a:latin typeface="Cambria Math" panose="02040503050406030204" pitchFamily="18" charset="0"/>
                            <a:cs typeface="Calibri"/>
                          </a:rPr>
                        </m:ctrlPr>
                      </m:sSubPr>
                      <m:e>
                        <m:r>
                          <a:rPr lang="en-US" sz="1800" b="0" i="1" smtClean="0">
                            <a:latin typeface="Cambria Math" panose="02040503050406030204" pitchFamily="18" charset="0"/>
                            <a:cs typeface="Calibri"/>
                          </a:rPr>
                          <m:t>𝑤</m:t>
                        </m:r>
                      </m:e>
                      <m:sub>
                        <m:r>
                          <a:rPr lang="en-US" sz="1800" b="0" i="1" smtClean="0">
                            <a:latin typeface="Cambria Math" panose="02040503050406030204" pitchFamily="18" charset="0"/>
                            <a:cs typeface="Calibri"/>
                          </a:rPr>
                          <m:t>𝑗𝑖</m:t>
                        </m:r>
                      </m:sub>
                    </m:sSub>
                  </m:oMath>
                </a14:m>
                <a:r>
                  <a:rPr lang="en-US">
                    <a:cs typeface="Calibri"/>
                  </a:rPr>
                  <a:t> is the weight from x</a:t>
                </a:r>
                <a:r>
                  <a:rPr lang="en-US" baseline="-25000">
                    <a:cs typeface="Calibri"/>
                  </a:rPr>
                  <a:t>i</a:t>
                </a:r>
                <a:r>
                  <a:rPr lang="en-US">
                    <a:cs typeface="Calibri"/>
                  </a:rPr>
                  <a:t> to a</a:t>
                </a:r>
                <a:r>
                  <a:rPr lang="en-US" baseline="-25000">
                    <a:cs typeface="Calibri"/>
                  </a:rPr>
                  <a:t>j;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𝑤</m:t>
                        </m:r>
                      </m:e>
                      <m:sub>
                        <m:r>
                          <a:rPr lang="en-US">
                            <a:latin typeface="Cambria Math" panose="02040503050406030204" pitchFamily="18" charset="0"/>
                          </a:rPr>
                          <m:t>𝑗</m:t>
                        </m:r>
                        <m:r>
                          <a:rPr lang="en-US">
                            <a:latin typeface="Cambria Math" panose="02040503050406030204" pitchFamily="18" charset="0"/>
                          </a:rPr>
                          <m:t>0</m:t>
                        </m:r>
                      </m:sub>
                    </m:sSub>
                    <m:r>
                      <a:rPr lang="en-US" b="0" i="0" smtClean="0">
                        <a:latin typeface="Cambria Math" panose="02040503050406030204" pitchFamily="18" charset="0"/>
                      </a:rPr>
                      <m:t>  </m:t>
                    </m:r>
                    <m:r>
                      <a:rPr lang="en-US">
                        <a:latin typeface="Cambria Math" panose="02040503050406030204" pitchFamily="18" charset="0"/>
                      </a:rPr>
                      <m:t>𝑖𝑠</m:t>
                    </m:r>
                    <m:r>
                      <a:rPr lang="en-US">
                        <a:latin typeface="Cambria Math" panose="02040503050406030204" pitchFamily="18" charset="0"/>
                      </a:rPr>
                      <m:t> </m:t>
                    </m:r>
                    <m:r>
                      <a:rPr lang="en-US">
                        <a:latin typeface="Cambria Math" panose="02040503050406030204" pitchFamily="18" charset="0"/>
                      </a:rPr>
                      <m:t>𝑡h𝑒</m:t>
                    </m:r>
                    <m:r>
                      <a:rPr lang="en-US">
                        <a:latin typeface="Cambria Math" panose="02040503050406030204" pitchFamily="18" charset="0"/>
                      </a:rPr>
                      <m:t> </m:t>
                    </m:r>
                    <m:r>
                      <a:rPr lang="en-US" b="1" i="1">
                        <a:latin typeface="Cambria Math" panose="02040503050406030204" pitchFamily="18" charset="0"/>
                      </a:rPr>
                      <m:t>𝐛𝐢𝐚𝐬</m:t>
                    </m:r>
                  </m:oMath>
                </a14:m>
                <a:endParaRPr lang="en-US" b="1"/>
              </a:p>
              <a:p>
                <a:r>
                  <a:rPr lang="en-US"/>
                  <a:t>a</a:t>
                </a:r>
                <a:r>
                  <a:rPr lang="en-US" baseline="-25000"/>
                  <a:t>j</a:t>
                </a:r>
                <a:r>
                  <a:rPr lang="en-US"/>
                  <a:t> are known as </a:t>
                </a:r>
                <a:r>
                  <a:rPr lang="en-US" b="1"/>
                  <a:t>activations</a:t>
                </a:r>
              </a:p>
              <a:p>
                <a:r>
                  <a:rPr lang="en-US"/>
                  <a:t>Z</a:t>
                </a:r>
                <a:r>
                  <a:rPr lang="en-US" baseline="-25000"/>
                  <a:t>j</a:t>
                </a:r>
                <a:r>
                  <a:rPr lang="en-US"/>
                  <a:t> are called </a:t>
                </a:r>
                <a:r>
                  <a:rPr lang="en-US" b="1"/>
                  <a:t>hidden units (neurons)</a:t>
                </a:r>
              </a:p>
              <a:p>
                <a:r>
                  <a:rPr lang="en-US">
                    <a:cs typeface="Calibri"/>
                  </a:rPr>
                  <a:t>h() is the </a:t>
                </a:r>
                <a:r>
                  <a:rPr lang="en-US" b="1">
                    <a:cs typeface="Calibri"/>
                  </a:rPr>
                  <a:t>activation function</a:t>
                </a:r>
                <a:r>
                  <a:rPr lang="en-US">
                    <a:cs typeface="Calibri"/>
                  </a:rPr>
                  <a:t> that is usually chosen to be the sigmoid function. But it can also take other forms, e.g. ReLU, tanh, </a:t>
                </a:r>
                <a:r>
                  <a:rPr lang="en-US" err="1">
                    <a:cs typeface="Calibri"/>
                  </a:rPr>
                  <a:t>Softsign</a:t>
                </a:r>
                <a:r>
                  <a:rPr lang="en-US">
                    <a:cs typeface="Calibri"/>
                  </a:rPr>
                  <a:t>,</a:t>
                </a:r>
                <a:r>
                  <a:rPr lang="zh-CN" altLang="en-US">
                    <a:cs typeface="Calibri"/>
                  </a:rPr>
                  <a:t> </a:t>
                </a:r>
                <a:r>
                  <a:rPr lang="en-US">
                    <a:cs typeface="Calibri"/>
                  </a:rPr>
                  <a:t>and etc. …</a:t>
                </a:r>
              </a:p>
              <a:p>
                <a:r>
                  <a:rPr lang="en-US">
                    <a:cs typeface="Calibri"/>
                  </a:rPr>
                  <a:t>The superscript (1) indicate it's in the 1st layer of the network</a:t>
                </a:r>
                <a:endParaRPr lang="en-US"/>
              </a:p>
              <a:p>
                <a:r>
                  <a:rPr lang="en-US" err="1"/>
                  <a:t>i</a:t>
                </a:r>
                <a:r>
                  <a:rPr lang="en-US"/>
                  <a:t> is the index of units in the input layer, </a:t>
                </a:r>
                <a:r>
                  <a:rPr lang="en-US" err="1"/>
                  <a:t>i</a:t>
                </a:r>
                <a:r>
                  <a:rPr lang="en-US"/>
                  <a:t> ∈ {1, .. D}</a:t>
                </a:r>
              </a:p>
              <a:p>
                <a:r>
                  <a:rPr lang="en-US"/>
                  <a:t>j is the index of units in the hidden layer, j ∈ {1, .. M}</a:t>
                </a:r>
              </a:p>
              <a:p>
                <a:pPr marL="0" indent="0">
                  <a:buNone/>
                </a:pPr>
                <a:endParaRPr lang="en-US">
                  <a:cs typeface="Calibri"/>
                </a:endParaRPr>
              </a:p>
            </p:txBody>
          </p:sp>
        </mc:Choice>
        <mc:Fallback>
          <p:sp>
            <p:nvSpPr>
              <p:cNvPr id="5" name="TextBox 4">
                <a:extLst>
                  <a:ext uri="{FF2B5EF4-FFF2-40B4-BE49-F238E27FC236}">
                    <a16:creationId xmlns:a16="http://schemas.microsoft.com/office/drawing/2014/main" id="{C8DFC1F6-55E7-9ABF-954F-14D292C2477B}"/>
                  </a:ext>
                </a:extLst>
              </p:cNvPr>
              <p:cNvSpPr txBox="1">
                <a:spLocks noRot="1" noChangeAspect="1" noMove="1" noResize="1" noEditPoints="1" noAdjustHandles="1" noChangeArrowheads="1" noChangeShapeType="1" noTextEdit="1"/>
              </p:cNvSpPr>
              <p:nvPr/>
            </p:nvSpPr>
            <p:spPr>
              <a:xfrm>
                <a:off x="1483701" y="3340693"/>
                <a:ext cx="6004956" cy="3538405"/>
              </a:xfrm>
              <a:prstGeom prst="rect">
                <a:avLst/>
              </a:prstGeom>
              <a:blipFill>
                <a:blip r:embed="rId3"/>
                <a:stretch>
                  <a:fillRect l="-812" t="-862"/>
                </a:stretch>
              </a:blipFill>
            </p:spPr>
            <p:txBody>
              <a:bodyPr/>
              <a:lstStyle/>
              <a:p>
                <a:r>
                  <a:rPr lang="en-US">
                    <a:noFill/>
                  </a:rPr>
                  <a:t> </a:t>
                </a:r>
              </a:p>
            </p:txBody>
          </p:sp>
        </mc:Fallback>
      </mc:AlternateContent>
      <p:pic>
        <p:nvPicPr>
          <p:cNvPr id="8" name="Picture 5">
            <a:extLst>
              <a:ext uri="{FF2B5EF4-FFF2-40B4-BE49-F238E27FC236}">
                <a16:creationId xmlns:a16="http://schemas.microsoft.com/office/drawing/2014/main" id="{742ED72F-2369-0F2D-8195-BB17501BD088}"/>
              </a:ext>
            </a:extLst>
          </p:cNvPr>
          <p:cNvPicPr>
            <a:picLocks noChangeAspect="1"/>
          </p:cNvPicPr>
          <p:nvPr/>
        </p:nvPicPr>
        <p:blipFill>
          <a:blip r:embed="rId4"/>
          <a:stretch>
            <a:fillRect/>
          </a:stretch>
        </p:blipFill>
        <p:spPr>
          <a:xfrm>
            <a:off x="838200" y="1182236"/>
            <a:ext cx="6622472" cy="1217628"/>
          </a:xfrm>
          <a:prstGeom prst="rect">
            <a:avLst/>
          </a:prstGeom>
        </p:spPr>
      </p:pic>
      <p:pic>
        <p:nvPicPr>
          <p:cNvPr id="9" name="Picture 5">
            <a:extLst>
              <a:ext uri="{FF2B5EF4-FFF2-40B4-BE49-F238E27FC236}">
                <a16:creationId xmlns:a16="http://schemas.microsoft.com/office/drawing/2014/main" id="{594D975D-C986-36C0-D270-A2A427D697CD}"/>
              </a:ext>
            </a:extLst>
          </p:cNvPr>
          <p:cNvPicPr>
            <a:picLocks noChangeAspect="1"/>
          </p:cNvPicPr>
          <p:nvPr/>
        </p:nvPicPr>
        <p:blipFill>
          <a:blip r:embed="rId5"/>
          <a:stretch>
            <a:fillRect/>
          </a:stretch>
        </p:blipFill>
        <p:spPr>
          <a:xfrm>
            <a:off x="7488657" y="1182236"/>
            <a:ext cx="4791694" cy="4364645"/>
          </a:xfrm>
          <a:prstGeom prst="rect">
            <a:avLst/>
          </a:prstGeom>
        </p:spPr>
      </p:pic>
      <p:sp>
        <p:nvSpPr>
          <p:cNvPr id="12" name="Right Brace 11">
            <a:extLst>
              <a:ext uri="{FF2B5EF4-FFF2-40B4-BE49-F238E27FC236}">
                <a16:creationId xmlns:a16="http://schemas.microsoft.com/office/drawing/2014/main" id="{43B765F3-BCC2-F2BC-DF92-75E5A44DC5F1}"/>
              </a:ext>
            </a:extLst>
          </p:cNvPr>
          <p:cNvSpPr/>
          <p:nvPr/>
        </p:nvSpPr>
        <p:spPr>
          <a:xfrm rot="5400000">
            <a:off x="4857765" y="1557509"/>
            <a:ext cx="442819" cy="1788226"/>
          </a:xfrm>
          <a:prstGeom prst="rightBrace">
            <a:avLst>
              <a:gd name="adj1" fmla="val 8333"/>
              <a:gd name="adj2" fmla="val 526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11E2F3F7-0EB0-5C5E-3D79-9924866A5027}"/>
              </a:ext>
            </a:extLst>
          </p:cNvPr>
          <p:cNvSpPr txBox="1"/>
          <p:nvPr/>
        </p:nvSpPr>
        <p:spPr>
          <a:xfrm>
            <a:off x="4883290" y="2518070"/>
            <a:ext cx="415636" cy="369332"/>
          </a:xfrm>
          <a:prstGeom prst="rect">
            <a:avLst/>
          </a:prstGeom>
          <a:noFill/>
        </p:spPr>
        <p:txBody>
          <a:bodyPr wrap="square" rtlCol="0">
            <a:spAutoFit/>
          </a:bodyPr>
          <a:lstStyle/>
          <a:p>
            <a:r>
              <a:rPr lang="en-US"/>
              <a:t>a</a:t>
            </a:r>
            <a:r>
              <a:rPr lang="en-US" baseline="-25000"/>
              <a:t>j</a:t>
            </a:r>
          </a:p>
        </p:txBody>
      </p:sp>
      <p:sp>
        <p:nvSpPr>
          <p:cNvPr id="14" name="Right Brace 13">
            <a:extLst>
              <a:ext uri="{FF2B5EF4-FFF2-40B4-BE49-F238E27FC236}">
                <a16:creationId xmlns:a16="http://schemas.microsoft.com/office/drawing/2014/main" id="{4B8DC313-6F57-6CB6-6DCC-EC116F226137}"/>
              </a:ext>
            </a:extLst>
          </p:cNvPr>
          <p:cNvSpPr/>
          <p:nvPr/>
        </p:nvSpPr>
        <p:spPr>
          <a:xfrm rot="5400000">
            <a:off x="4727137" y="1771864"/>
            <a:ext cx="442819" cy="2320636"/>
          </a:xfrm>
          <a:prstGeom prst="rightBrace">
            <a:avLst>
              <a:gd name="adj1" fmla="val 8333"/>
              <a:gd name="adj2" fmla="val 5266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C45F6630-75AA-6AD6-BF22-C351FE292A23}"/>
              </a:ext>
            </a:extLst>
          </p:cNvPr>
          <p:cNvSpPr txBox="1"/>
          <p:nvPr/>
        </p:nvSpPr>
        <p:spPr>
          <a:xfrm>
            <a:off x="4465705" y="3062482"/>
            <a:ext cx="854721" cy="369332"/>
          </a:xfrm>
          <a:prstGeom prst="rect">
            <a:avLst/>
          </a:prstGeom>
          <a:noFill/>
        </p:spPr>
        <p:txBody>
          <a:bodyPr wrap="none" rtlCol="0">
            <a:spAutoFit/>
          </a:bodyPr>
          <a:lstStyle/>
          <a:p>
            <a:r>
              <a:rPr lang="en-US"/>
              <a:t>Z</a:t>
            </a:r>
            <a:r>
              <a:rPr lang="en-US" baseline="-25000"/>
              <a:t>j</a:t>
            </a:r>
            <a:r>
              <a:rPr lang="en-US"/>
              <a:t>=h(a</a:t>
            </a:r>
            <a:r>
              <a:rPr lang="en-US" baseline="-25000"/>
              <a:t>j</a:t>
            </a:r>
            <a:r>
              <a:rPr lang="en-US"/>
              <a:t>)</a:t>
            </a:r>
          </a:p>
        </p:txBody>
      </p:sp>
    </p:spTree>
    <p:extLst>
      <p:ext uri="{BB962C8B-B14F-4D97-AF65-F5344CB8AC3E}">
        <p14:creationId xmlns:p14="http://schemas.microsoft.com/office/powerpoint/2010/main" val="155610359"/>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EAF3-F661-1967-7625-B3A87C305EC3}"/>
              </a:ext>
            </a:extLst>
          </p:cNvPr>
          <p:cNvSpPr>
            <a:spLocks noGrp="1"/>
          </p:cNvSpPr>
          <p:nvPr>
            <p:ph type="title"/>
          </p:nvPr>
        </p:nvSpPr>
        <p:spPr>
          <a:xfrm>
            <a:off x="2592925" y="624110"/>
            <a:ext cx="9599075" cy="1280890"/>
          </a:xfrm>
        </p:spPr>
        <p:txBody>
          <a:bodyPr/>
          <a:lstStyle/>
          <a:p>
            <a:pPr marL="285750" indent="-285750">
              <a:spcBef>
                <a:spcPts val="1000"/>
              </a:spcBef>
              <a:buFont typeface="Arial"/>
              <a:buChar char="•"/>
            </a:pPr>
            <a:r>
              <a:rPr lang="en-US">
                <a:cs typeface="Calibri Light"/>
              </a:rPr>
              <a:t>Neural Network - </a:t>
            </a:r>
            <a:r>
              <a:rPr lang="en-US">
                <a:ea typeface="+mj-lt"/>
                <a:cs typeface="+mj-lt"/>
              </a:rPr>
              <a:t>Forward propagation</a:t>
            </a:r>
          </a:p>
        </p:txBody>
      </p:sp>
      <p:sp>
        <p:nvSpPr>
          <p:cNvPr id="3" name="Content Placeholder 2">
            <a:extLst>
              <a:ext uri="{FF2B5EF4-FFF2-40B4-BE49-F238E27FC236}">
                <a16:creationId xmlns:a16="http://schemas.microsoft.com/office/drawing/2014/main" id="{C3A246AE-063C-6B29-59DB-95AC0AC8E85C}"/>
              </a:ext>
            </a:extLst>
          </p:cNvPr>
          <p:cNvSpPr>
            <a:spLocks noGrp="1"/>
          </p:cNvSpPr>
          <p:nvPr>
            <p:ph idx="1"/>
          </p:nvPr>
        </p:nvSpPr>
        <p:spPr>
          <a:xfrm>
            <a:off x="838200" y="2313305"/>
            <a:ext cx="10515600" cy="4351338"/>
          </a:xfrm>
        </p:spPr>
        <p:txBody>
          <a:bodyPr vert="horz" lIns="91440" tIns="45720" rIns="91440" bIns="45720" rtlCol="0" anchor="t">
            <a:normAutofit/>
          </a:bodyPr>
          <a:lstStyle/>
          <a:p>
            <a:pPr marL="0" indent="0">
              <a:buNone/>
            </a:pPr>
            <a:endParaRPr lang="en-US">
              <a:cs typeface="Calibri"/>
            </a:endParaRPr>
          </a:p>
          <a:p>
            <a:pPr marL="0" indent="0">
              <a:buNone/>
            </a:pPr>
            <a:endParaRPr lang="en-US">
              <a:cs typeface="Calibri"/>
            </a:endParaRPr>
          </a:p>
          <a:p>
            <a:pPr marL="0" indent="0">
              <a:buNone/>
            </a:pPr>
            <a:endParaRPr lang="en-US">
              <a:cs typeface="Calibri"/>
            </a:endParaRPr>
          </a:p>
        </p:txBody>
      </p:sp>
      <p:sp>
        <p:nvSpPr>
          <p:cNvPr id="5" name="TextBox 4">
            <a:extLst>
              <a:ext uri="{FF2B5EF4-FFF2-40B4-BE49-F238E27FC236}">
                <a16:creationId xmlns:a16="http://schemas.microsoft.com/office/drawing/2014/main" id="{C8DFC1F6-55E7-9ABF-954F-14D292C2477B}"/>
              </a:ext>
            </a:extLst>
          </p:cNvPr>
          <p:cNvSpPr txBox="1"/>
          <p:nvPr/>
        </p:nvSpPr>
        <p:spPr>
          <a:xfrm>
            <a:off x="1017319" y="3010640"/>
            <a:ext cx="6164480" cy="3139321"/>
          </a:xfrm>
          <a:prstGeom prst="rect">
            <a:avLst/>
          </a:prstGeom>
          <a:noFill/>
        </p:spPr>
        <p:txBody>
          <a:bodyPr wrap="square" rtlCol="0">
            <a:spAutoFit/>
          </a:bodyPr>
          <a:lstStyle/>
          <a:p>
            <a:pPr marL="0" indent="0">
              <a:buNone/>
            </a:pPr>
            <a:r>
              <a:rPr lang="en-US">
                <a:cs typeface="Calibri"/>
              </a:rPr>
              <a:t>We keep repeating this forward propagation process and add new layers to the network.</a:t>
            </a:r>
          </a:p>
          <a:p>
            <a:pPr marL="0" indent="0">
              <a:buNone/>
            </a:pPr>
            <a:endParaRPr lang="en-US">
              <a:cs typeface="Calibri"/>
            </a:endParaRPr>
          </a:p>
          <a:p>
            <a:pPr marL="0" indent="0">
              <a:buNone/>
            </a:pPr>
            <a:r>
              <a:rPr lang="en-US">
                <a:cs typeface="Calibri"/>
              </a:rPr>
              <a:t>The</a:t>
            </a:r>
            <a:r>
              <a:rPr lang="zh-CN" altLang="en-US">
                <a:cs typeface="Calibri"/>
              </a:rPr>
              <a:t> </a:t>
            </a:r>
            <a:r>
              <a:rPr lang="en-US" b="1">
                <a:cs typeface="Calibri"/>
              </a:rPr>
              <a:t>activation function h(</a:t>
            </a:r>
            <a:r>
              <a:rPr lang="en-US" sz="1800" b="1">
                <a:solidFill>
                  <a:srgbClr val="111111"/>
                </a:solidFill>
                <a:latin typeface="Calibri" panose="020F0502020204030204" pitchFamily="34" charset="0"/>
                <a:cs typeface="Calibri" panose="020F0502020204030204" pitchFamily="34" charset="0"/>
              </a:rPr>
              <a:t>·</a:t>
            </a:r>
            <a:r>
              <a:rPr lang="en-US" b="1">
                <a:cs typeface="Calibri"/>
              </a:rPr>
              <a:t>)</a:t>
            </a:r>
            <a:r>
              <a:rPr lang="en-US">
                <a:cs typeface="Calibri"/>
              </a:rPr>
              <a:t> can also be different from each other when there are multiple hidden layers.</a:t>
            </a:r>
          </a:p>
          <a:p>
            <a:pPr marL="0" indent="0">
              <a:buNone/>
            </a:pPr>
            <a:endParaRPr lang="en-US">
              <a:cs typeface="Calibri"/>
            </a:endParaRPr>
          </a:p>
          <a:p>
            <a:pPr marL="0" indent="0">
              <a:buNone/>
            </a:pPr>
            <a:r>
              <a:rPr lang="en-US">
                <a:cs typeface="Calibri"/>
              </a:rPr>
              <a:t>The </a:t>
            </a:r>
            <a:r>
              <a:rPr lang="en-US" b="1">
                <a:cs typeface="Calibri"/>
              </a:rPr>
              <a:t>activation function </a:t>
            </a:r>
            <a:r>
              <a:rPr lang="en-US">
                <a:cs typeface="Calibri"/>
              </a:rPr>
              <a:t>is important. The neural network collapses to linear without the activation function.</a:t>
            </a:r>
          </a:p>
          <a:p>
            <a:pPr marL="0" indent="0">
              <a:buNone/>
            </a:pPr>
            <a:endParaRPr lang="en-US">
              <a:cs typeface="Calibri"/>
            </a:endParaRPr>
          </a:p>
          <a:p>
            <a:pPr marL="0" indent="0">
              <a:buNone/>
            </a:pPr>
            <a:endParaRPr lang="en-US">
              <a:cs typeface="Calibri"/>
            </a:endParaRPr>
          </a:p>
        </p:txBody>
      </p:sp>
      <p:pic>
        <p:nvPicPr>
          <p:cNvPr id="8" name="Picture 5">
            <a:extLst>
              <a:ext uri="{FF2B5EF4-FFF2-40B4-BE49-F238E27FC236}">
                <a16:creationId xmlns:a16="http://schemas.microsoft.com/office/drawing/2014/main" id="{742ED72F-2369-0F2D-8195-BB17501BD088}"/>
              </a:ext>
            </a:extLst>
          </p:cNvPr>
          <p:cNvPicPr>
            <a:picLocks noChangeAspect="1"/>
          </p:cNvPicPr>
          <p:nvPr/>
        </p:nvPicPr>
        <p:blipFill>
          <a:blip r:embed="rId3"/>
          <a:stretch>
            <a:fillRect/>
          </a:stretch>
        </p:blipFill>
        <p:spPr>
          <a:xfrm>
            <a:off x="981892" y="1574125"/>
            <a:ext cx="6622472" cy="1217628"/>
          </a:xfrm>
          <a:prstGeom prst="rect">
            <a:avLst/>
          </a:prstGeom>
        </p:spPr>
      </p:pic>
      <p:sp>
        <p:nvSpPr>
          <p:cNvPr id="4" name="TextBox 3">
            <a:extLst>
              <a:ext uri="{FF2B5EF4-FFF2-40B4-BE49-F238E27FC236}">
                <a16:creationId xmlns:a16="http://schemas.microsoft.com/office/drawing/2014/main" id="{E22E8EE6-F1DC-2A8B-4C1D-DCE482C73283}"/>
              </a:ext>
            </a:extLst>
          </p:cNvPr>
          <p:cNvSpPr txBox="1"/>
          <p:nvPr/>
        </p:nvSpPr>
        <p:spPr>
          <a:xfrm>
            <a:off x="8082838" y="2186250"/>
            <a:ext cx="223138" cy="169277"/>
          </a:xfrm>
          <a:prstGeom prst="rect">
            <a:avLst/>
          </a:prstGeom>
          <a:noFill/>
        </p:spPr>
        <p:txBody>
          <a:bodyPr wrap="none" rtlCol="0" anchor="ctr" anchorCtr="1">
            <a:spAutoFit/>
          </a:bodyPr>
          <a:lstStyle/>
          <a:p>
            <a:pPr algn="ctr"/>
            <a:r>
              <a:rPr lang="en-US" sz="500">
                <a:solidFill>
                  <a:srgbClr val="000000"/>
                </a:solidFill>
              </a:rPr>
              <a:t>--</a:t>
            </a:r>
          </a:p>
        </p:txBody>
      </p:sp>
      <mc:AlternateContent xmlns:mc="http://schemas.openxmlformats.org/markup-compatibility/2006">
        <mc:Choice xmlns:p14="http://schemas.microsoft.com/office/powerpoint/2010/main" Requires="p14">
          <p:contentPart p14:bwMode="auto" r:id="rId4">
            <p14:nvContentPartPr>
              <p14:cNvPr id="6" name="Ink 149">
                <a:extLst>
                  <a:ext uri="{FF2B5EF4-FFF2-40B4-BE49-F238E27FC236}">
                    <a16:creationId xmlns:a16="http://schemas.microsoft.com/office/drawing/2014/main" id="{83FF6916-BF63-4DE4-AAC4-9D04AE1933BD}"/>
                  </a:ext>
                </a:extLst>
              </p14:cNvPr>
              <p14:cNvContentPartPr/>
              <p14:nvPr/>
            </p14:nvContentPartPr>
            <p14:xfrm>
              <a:off x="7723471" y="3086814"/>
              <a:ext cx="334248" cy="363573"/>
            </p14:xfrm>
          </p:contentPart>
        </mc:Choice>
        <mc:Fallback>
          <p:pic>
            <p:nvPicPr>
              <p:cNvPr id="6" name="Ink 149">
                <a:extLst>
                  <a:ext uri="{FF2B5EF4-FFF2-40B4-BE49-F238E27FC236}">
                    <a16:creationId xmlns:a16="http://schemas.microsoft.com/office/drawing/2014/main" id="{83FF6916-BF63-4DE4-AAC4-9D04AE1933BD}"/>
                  </a:ext>
                </a:extLst>
              </p:cNvPr>
              <p:cNvPicPr/>
              <p:nvPr/>
            </p:nvPicPr>
            <p:blipFill>
              <a:blip r:embed="rId5"/>
              <a:stretch>
                <a:fillRect/>
              </a:stretch>
            </p:blipFill>
            <p:spPr>
              <a:xfrm>
                <a:off x="7707983" y="3071350"/>
                <a:ext cx="364863" cy="3941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158">
                <a:extLst>
                  <a:ext uri="{FF2B5EF4-FFF2-40B4-BE49-F238E27FC236}">
                    <a16:creationId xmlns:a16="http://schemas.microsoft.com/office/drawing/2014/main" id="{33CC0282-1A34-99F1-CBC9-85338D232DE3}"/>
                  </a:ext>
                </a:extLst>
              </p14:cNvPr>
              <p14:cNvContentPartPr/>
              <p14:nvPr/>
            </p14:nvContentPartPr>
            <p14:xfrm>
              <a:off x="7784127" y="5553786"/>
              <a:ext cx="273335" cy="340251"/>
            </p14:xfrm>
          </p:contentPart>
        </mc:Choice>
        <mc:Fallback>
          <p:pic>
            <p:nvPicPr>
              <p:cNvPr id="7" name="Ink 158">
                <a:extLst>
                  <a:ext uri="{FF2B5EF4-FFF2-40B4-BE49-F238E27FC236}">
                    <a16:creationId xmlns:a16="http://schemas.microsoft.com/office/drawing/2014/main" id="{33CC0282-1A34-99F1-CBC9-85338D232DE3}"/>
                  </a:ext>
                </a:extLst>
              </p:cNvPr>
              <p:cNvPicPr/>
              <p:nvPr/>
            </p:nvPicPr>
            <p:blipFill>
              <a:blip r:embed="rId7"/>
              <a:stretch>
                <a:fillRect/>
              </a:stretch>
            </p:blipFill>
            <p:spPr>
              <a:xfrm>
                <a:off x="7768662" y="5538287"/>
                <a:ext cx="303905" cy="37088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194">
                <a:extLst>
                  <a:ext uri="{FF2B5EF4-FFF2-40B4-BE49-F238E27FC236}">
                    <a16:creationId xmlns:a16="http://schemas.microsoft.com/office/drawing/2014/main" id="{56C3C950-003F-3B71-9271-5917DA712924}"/>
                  </a:ext>
                </a:extLst>
              </p14:cNvPr>
              <p14:cNvContentPartPr/>
              <p14:nvPr/>
            </p14:nvContentPartPr>
            <p14:xfrm>
              <a:off x="9706503" y="5459903"/>
              <a:ext cx="364446" cy="369552"/>
            </p14:xfrm>
          </p:contentPart>
        </mc:Choice>
        <mc:Fallback>
          <p:pic>
            <p:nvPicPr>
              <p:cNvPr id="9" name="Ink 194">
                <a:extLst>
                  <a:ext uri="{FF2B5EF4-FFF2-40B4-BE49-F238E27FC236}">
                    <a16:creationId xmlns:a16="http://schemas.microsoft.com/office/drawing/2014/main" id="{56C3C950-003F-3B71-9271-5917DA712924}"/>
                  </a:ext>
                </a:extLst>
              </p:cNvPr>
              <p:cNvPicPr/>
              <p:nvPr/>
            </p:nvPicPr>
            <p:blipFill>
              <a:blip r:embed="rId9"/>
              <a:stretch>
                <a:fillRect/>
              </a:stretch>
            </p:blipFill>
            <p:spPr>
              <a:xfrm>
                <a:off x="9691033" y="5444430"/>
                <a:ext cx="395026" cy="40013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199">
                <a:extLst>
                  <a:ext uri="{FF2B5EF4-FFF2-40B4-BE49-F238E27FC236}">
                    <a16:creationId xmlns:a16="http://schemas.microsoft.com/office/drawing/2014/main" id="{4BED2FCF-D0BD-A327-1AF7-2E873A3B4D30}"/>
                  </a:ext>
                </a:extLst>
              </p14:cNvPr>
              <p14:cNvContentPartPr/>
              <p14:nvPr/>
            </p14:nvContentPartPr>
            <p14:xfrm>
              <a:off x="8345766" y="3028212"/>
              <a:ext cx="1755640" cy="1517377"/>
            </p14:xfrm>
          </p:contentPart>
        </mc:Choice>
        <mc:Fallback>
          <p:pic>
            <p:nvPicPr>
              <p:cNvPr id="10" name="Ink 199">
                <a:extLst>
                  <a:ext uri="{FF2B5EF4-FFF2-40B4-BE49-F238E27FC236}">
                    <a16:creationId xmlns:a16="http://schemas.microsoft.com/office/drawing/2014/main" id="{4BED2FCF-D0BD-A327-1AF7-2E873A3B4D30}"/>
                  </a:ext>
                </a:extLst>
              </p:cNvPr>
              <p:cNvPicPr/>
              <p:nvPr/>
            </p:nvPicPr>
            <p:blipFill>
              <a:blip r:embed="rId11"/>
              <a:stretch>
                <a:fillRect/>
              </a:stretch>
            </p:blipFill>
            <p:spPr>
              <a:xfrm>
                <a:off x="8330287" y="3012732"/>
                <a:ext cx="1786239" cy="1547977"/>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202">
                <a:extLst>
                  <a:ext uri="{FF2B5EF4-FFF2-40B4-BE49-F238E27FC236}">
                    <a16:creationId xmlns:a16="http://schemas.microsoft.com/office/drawing/2014/main" id="{BBB99F59-9F65-1308-8718-F682F0A984A8}"/>
                  </a:ext>
                </a:extLst>
              </p14:cNvPr>
              <p14:cNvContentPartPr/>
              <p14:nvPr/>
            </p14:nvContentPartPr>
            <p14:xfrm>
              <a:off x="8282788" y="3903956"/>
              <a:ext cx="1145734" cy="1854041"/>
            </p14:xfrm>
          </p:contentPart>
        </mc:Choice>
        <mc:Fallback>
          <p:pic>
            <p:nvPicPr>
              <p:cNvPr id="11" name="Ink 202">
                <a:extLst>
                  <a:ext uri="{FF2B5EF4-FFF2-40B4-BE49-F238E27FC236}">
                    <a16:creationId xmlns:a16="http://schemas.microsoft.com/office/drawing/2014/main" id="{BBB99F59-9F65-1308-8718-F682F0A984A8}"/>
                  </a:ext>
                </a:extLst>
              </p:cNvPr>
              <p:cNvPicPr/>
              <p:nvPr/>
            </p:nvPicPr>
            <p:blipFill>
              <a:blip r:embed="rId13"/>
              <a:stretch>
                <a:fillRect/>
              </a:stretch>
            </p:blipFill>
            <p:spPr>
              <a:xfrm>
                <a:off x="8267310" y="3888476"/>
                <a:ext cx="1176330" cy="1884642"/>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230">
                <a:extLst>
                  <a:ext uri="{FF2B5EF4-FFF2-40B4-BE49-F238E27FC236}">
                    <a16:creationId xmlns:a16="http://schemas.microsoft.com/office/drawing/2014/main" id="{83D07BB7-5395-BD7A-C2AC-BB72A7189096}"/>
                  </a:ext>
                </a:extLst>
              </p14:cNvPr>
              <p14:cNvContentPartPr/>
              <p14:nvPr/>
            </p14:nvContentPartPr>
            <p14:xfrm>
              <a:off x="7411018" y="5830750"/>
              <a:ext cx="221713" cy="178796"/>
            </p14:xfrm>
          </p:contentPart>
        </mc:Choice>
        <mc:Fallback>
          <p:pic>
            <p:nvPicPr>
              <p:cNvPr id="12" name="Ink 230">
                <a:extLst>
                  <a:ext uri="{FF2B5EF4-FFF2-40B4-BE49-F238E27FC236}">
                    <a16:creationId xmlns:a16="http://schemas.microsoft.com/office/drawing/2014/main" id="{83D07BB7-5395-BD7A-C2AC-BB72A7189096}"/>
                  </a:ext>
                </a:extLst>
              </p:cNvPr>
              <p:cNvPicPr/>
              <p:nvPr/>
            </p:nvPicPr>
            <p:blipFill>
              <a:blip r:embed="rId15"/>
              <a:stretch>
                <a:fillRect/>
              </a:stretch>
            </p:blipFill>
            <p:spPr>
              <a:xfrm>
                <a:off x="7395516" y="5815281"/>
                <a:ext cx="252356" cy="209375"/>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238">
                <a:extLst>
                  <a:ext uri="{FF2B5EF4-FFF2-40B4-BE49-F238E27FC236}">
                    <a16:creationId xmlns:a16="http://schemas.microsoft.com/office/drawing/2014/main" id="{7C818509-4453-DA4B-A5DD-B67D18437D21}"/>
                  </a:ext>
                </a:extLst>
              </p14:cNvPr>
              <p14:cNvContentPartPr/>
              <p14:nvPr/>
            </p14:nvContentPartPr>
            <p14:xfrm>
              <a:off x="7343652" y="3188869"/>
              <a:ext cx="250363" cy="256833"/>
            </p14:xfrm>
          </p:contentPart>
        </mc:Choice>
        <mc:Fallback>
          <p:pic>
            <p:nvPicPr>
              <p:cNvPr id="13" name="Ink 238">
                <a:extLst>
                  <a:ext uri="{FF2B5EF4-FFF2-40B4-BE49-F238E27FC236}">
                    <a16:creationId xmlns:a16="http://schemas.microsoft.com/office/drawing/2014/main" id="{7C818509-4453-DA4B-A5DD-B67D18437D21}"/>
                  </a:ext>
                </a:extLst>
              </p:cNvPr>
              <p:cNvPicPr/>
              <p:nvPr/>
            </p:nvPicPr>
            <p:blipFill>
              <a:blip r:embed="rId17"/>
              <a:stretch>
                <a:fillRect/>
              </a:stretch>
            </p:blipFill>
            <p:spPr>
              <a:xfrm>
                <a:off x="7328184" y="3173380"/>
                <a:ext cx="280939" cy="287451"/>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238">
                <a:extLst>
                  <a:ext uri="{FF2B5EF4-FFF2-40B4-BE49-F238E27FC236}">
                    <a16:creationId xmlns:a16="http://schemas.microsoft.com/office/drawing/2014/main" id="{23C0DAD8-B4D2-1CA2-A32E-094384651128}"/>
                  </a:ext>
                </a:extLst>
              </p14:cNvPr>
              <p14:cNvContentPartPr/>
              <p14:nvPr/>
            </p14:nvContentPartPr>
            <p14:xfrm>
              <a:off x="7373076" y="4401575"/>
              <a:ext cx="201840" cy="203314"/>
            </p14:xfrm>
          </p:contentPart>
        </mc:Choice>
        <mc:Fallback>
          <p:pic>
            <p:nvPicPr>
              <p:cNvPr id="14" name="Ink 238">
                <a:extLst>
                  <a:ext uri="{FF2B5EF4-FFF2-40B4-BE49-F238E27FC236}">
                    <a16:creationId xmlns:a16="http://schemas.microsoft.com/office/drawing/2014/main" id="{23C0DAD8-B4D2-1CA2-A32E-094384651128}"/>
                  </a:ext>
                </a:extLst>
              </p:cNvPr>
              <p:cNvPicPr/>
              <p:nvPr/>
            </p:nvPicPr>
            <p:blipFill>
              <a:blip r:embed="rId19"/>
              <a:stretch>
                <a:fillRect/>
              </a:stretch>
            </p:blipFill>
            <p:spPr>
              <a:xfrm>
                <a:off x="7357578" y="4386102"/>
                <a:ext cx="232476" cy="233901"/>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48FBDC62-49CC-86BD-DF90-B74439B3AA98}"/>
                  </a:ext>
                </a:extLst>
              </p14:cNvPr>
              <p14:cNvContentPartPr/>
              <p14:nvPr/>
            </p14:nvContentPartPr>
            <p14:xfrm>
              <a:off x="7536199" y="3456465"/>
              <a:ext cx="120536" cy="22723"/>
            </p14:xfrm>
          </p:contentPart>
        </mc:Choice>
        <mc:Fallback>
          <p:pic>
            <p:nvPicPr>
              <p:cNvPr id="15" name="Ink 14">
                <a:extLst>
                  <a:ext uri="{FF2B5EF4-FFF2-40B4-BE49-F238E27FC236}">
                    <a16:creationId xmlns:a16="http://schemas.microsoft.com/office/drawing/2014/main" id="{48FBDC62-49CC-86BD-DF90-B74439B3AA98}"/>
                  </a:ext>
                </a:extLst>
              </p:cNvPr>
              <p:cNvPicPr/>
              <p:nvPr/>
            </p:nvPicPr>
            <p:blipFill>
              <a:blip r:embed="rId21"/>
              <a:stretch>
                <a:fillRect/>
              </a:stretch>
            </p:blipFill>
            <p:spPr>
              <a:xfrm>
                <a:off x="7520727" y="3440956"/>
                <a:ext cx="151120" cy="53381"/>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245">
                <a:extLst>
                  <a:ext uri="{FF2B5EF4-FFF2-40B4-BE49-F238E27FC236}">
                    <a16:creationId xmlns:a16="http://schemas.microsoft.com/office/drawing/2014/main" id="{9BF3CA38-76F7-FDD1-76A8-807A197B2F29}"/>
                  </a:ext>
                </a:extLst>
              </p14:cNvPr>
              <p14:cNvContentPartPr/>
              <p14:nvPr/>
            </p14:nvContentPartPr>
            <p14:xfrm>
              <a:off x="9817747" y="3163057"/>
              <a:ext cx="233071" cy="182085"/>
            </p14:xfrm>
          </p:contentPart>
        </mc:Choice>
        <mc:Fallback>
          <p:pic>
            <p:nvPicPr>
              <p:cNvPr id="16" name="Ink 245">
                <a:extLst>
                  <a:ext uri="{FF2B5EF4-FFF2-40B4-BE49-F238E27FC236}">
                    <a16:creationId xmlns:a16="http://schemas.microsoft.com/office/drawing/2014/main" id="{9BF3CA38-76F7-FDD1-76A8-807A197B2F29}"/>
                  </a:ext>
                </a:extLst>
              </p:cNvPr>
              <p:cNvPicPr/>
              <p:nvPr/>
            </p:nvPicPr>
            <p:blipFill>
              <a:blip r:embed="rId23"/>
              <a:stretch>
                <a:fillRect/>
              </a:stretch>
            </p:blipFill>
            <p:spPr>
              <a:xfrm>
                <a:off x="9802257" y="3147583"/>
                <a:ext cx="263691" cy="212672"/>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248">
                <a:extLst>
                  <a:ext uri="{FF2B5EF4-FFF2-40B4-BE49-F238E27FC236}">
                    <a16:creationId xmlns:a16="http://schemas.microsoft.com/office/drawing/2014/main" id="{3D35B6BD-89A4-24D0-09FE-EA021BC5FE1C}"/>
                  </a:ext>
                </a:extLst>
              </p14:cNvPr>
              <p14:cNvContentPartPr/>
              <p14:nvPr/>
            </p14:nvContentPartPr>
            <p14:xfrm>
              <a:off x="9797615" y="4329120"/>
              <a:ext cx="162091" cy="129164"/>
            </p14:xfrm>
          </p:contentPart>
        </mc:Choice>
        <mc:Fallback>
          <p:pic>
            <p:nvPicPr>
              <p:cNvPr id="17" name="Ink 248">
                <a:extLst>
                  <a:ext uri="{FF2B5EF4-FFF2-40B4-BE49-F238E27FC236}">
                    <a16:creationId xmlns:a16="http://schemas.microsoft.com/office/drawing/2014/main" id="{3D35B6BD-89A4-24D0-09FE-EA021BC5FE1C}"/>
                  </a:ext>
                </a:extLst>
              </p:cNvPr>
              <p:cNvPicPr/>
              <p:nvPr/>
            </p:nvPicPr>
            <p:blipFill>
              <a:blip r:embed="rId25"/>
              <a:stretch>
                <a:fillRect/>
              </a:stretch>
            </p:blipFill>
            <p:spPr>
              <a:xfrm>
                <a:off x="9782161" y="4313692"/>
                <a:ext cx="192640" cy="159661"/>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251">
                <a:extLst>
                  <a:ext uri="{FF2B5EF4-FFF2-40B4-BE49-F238E27FC236}">
                    <a16:creationId xmlns:a16="http://schemas.microsoft.com/office/drawing/2014/main" id="{390752B6-85F9-4E7E-A759-E362BC3BB687}"/>
                  </a:ext>
                </a:extLst>
              </p14:cNvPr>
              <p14:cNvContentPartPr/>
              <p14:nvPr/>
            </p14:nvContentPartPr>
            <p14:xfrm>
              <a:off x="9898792" y="5981641"/>
              <a:ext cx="253203" cy="170126"/>
            </p14:xfrm>
          </p:contentPart>
        </mc:Choice>
        <mc:Fallback>
          <p:pic>
            <p:nvPicPr>
              <p:cNvPr id="18" name="Ink 251">
                <a:extLst>
                  <a:ext uri="{FF2B5EF4-FFF2-40B4-BE49-F238E27FC236}">
                    <a16:creationId xmlns:a16="http://schemas.microsoft.com/office/drawing/2014/main" id="{390752B6-85F9-4E7E-A759-E362BC3BB687}"/>
                  </a:ext>
                </a:extLst>
              </p:cNvPr>
              <p:cNvPicPr/>
              <p:nvPr/>
            </p:nvPicPr>
            <p:blipFill>
              <a:blip r:embed="rId27"/>
              <a:stretch>
                <a:fillRect/>
              </a:stretch>
            </p:blipFill>
            <p:spPr>
              <a:xfrm>
                <a:off x="9883326" y="5966208"/>
                <a:ext cx="283774" cy="200634"/>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E0C348FF-1C77-B894-CA1A-2B9E800DD249}"/>
                  </a:ext>
                </a:extLst>
              </p14:cNvPr>
              <p14:cNvContentPartPr/>
              <p14:nvPr/>
            </p14:nvContentPartPr>
            <p14:xfrm>
              <a:off x="7743862" y="4223576"/>
              <a:ext cx="349218" cy="433835"/>
            </p14:xfrm>
          </p:contentPart>
        </mc:Choice>
        <mc:Fallback>
          <p:pic>
            <p:nvPicPr>
              <p:cNvPr id="19" name="Ink 18">
                <a:extLst>
                  <a:ext uri="{FF2B5EF4-FFF2-40B4-BE49-F238E27FC236}">
                    <a16:creationId xmlns:a16="http://schemas.microsoft.com/office/drawing/2014/main" id="{E0C348FF-1C77-B894-CA1A-2B9E800DD249}"/>
                  </a:ext>
                </a:extLst>
              </p:cNvPr>
              <p:cNvPicPr/>
              <p:nvPr/>
            </p:nvPicPr>
            <p:blipFill>
              <a:blip r:embed="rId29"/>
              <a:stretch>
                <a:fillRect/>
              </a:stretch>
            </p:blipFill>
            <p:spPr>
              <a:xfrm>
                <a:off x="7728381" y="4208095"/>
                <a:ext cx="379820" cy="464437"/>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C83A0E4C-87EC-B940-6DF3-B34B44CC1CF1}"/>
                  </a:ext>
                </a:extLst>
              </p14:cNvPr>
              <p14:cNvContentPartPr/>
              <p14:nvPr/>
            </p14:nvContentPartPr>
            <p14:xfrm>
              <a:off x="7865172" y="3198039"/>
              <a:ext cx="106598" cy="129164"/>
            </p14:xfrm>
          </p:contentPart>
        </mc:Choice>
        <mc:Fallback>
          <p:pic>
            <p:nvPicPr>
              <p:cNvPr id="20" name="Ink 19">
                <a:extLst>
                  <a:ext uri="{FF2B5EF4-FFF2-40B4-BE49-F238E27FC236}">
                    <a16:creationId xmlns:a16="http://schemas.microsoft.com/office/drawing/2014/main" id="{C83A0E4C-87EC-B940-6DF3-B34B44CC1CF1}"/>
                  </a:ext>
                </a:extLst>
              </p:cNvPr>
              <p:cNvPicPr/>
              <p:nvPr/>
            </p:nvPicPr>
            <p:blipFill>
              <a:blip r:embed="rId31"/>
              <a:stretch>
                <a:fillRect/>
              </a:stretch>
            </p:blipFill>
            <p:spPr>
              <a:xfrm>
                <a:off x="7849686" y="3182568"/>
                <a:ext cx="137209" cy="159746"/>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74">
                <a:extLst>
                  <a:ext uri="{FF2B5EF4-FFF2-40B4-BE49-F238E27FC236}">
                    <a16:creationId xmlns:a16="http://schemas.microsoft.com/office/drawing/2014/main" id="{0FB65F27-E044-8FC8-E90B-E3938CBF70DE}"/>
                  </a:ext>
                </a:extLst>
              </p14:cNvPr>
              <p14:cNvContentPartPr/>
              <p14:nvPr/>
            </p14:nvContentPartPr>
            <p14:xfrm>
              <a:off x="7890466" y="4346761"/>
              <a:ext cx="86466" cy="187766"/>
            </p14:xfrm>
          </p:contentPart>
        </mc:Choice>
        <mc:Fallback>
          <p:pic>
            <p:nvPicPr>
              <p:cNvPr id="21" name="Ink 274">
                <a:extLst>
                  <a:ext uri="{FF2B5EF4-FFF2-40B4-BE49-F238E27FC236}">
                    <a16:creationId xmlns:a16="http://schemas.microsoft.com/office/drawing/2014/main" id="{0FB65F27-E044-8FC8-E90B-E3938CBF70DE}"/>
                  </a:ext>
                </a:extLst>
              </p:cNvPr>
              <p:cNvPicPr/>
              <p:nvPr/>
            </p:nvPicPr>
            <p:blipFill>
              <a:blip r:embed="rId33"/>
              <a:stretch>
                <a:fillRect/>
              </a:stretch>
            </p:blipFill>
            <p:spPr>
              <a:xfrm>
                <a:off x="7874974" y="4331294"/>
                <a:ext cx="117089" cy="218341"/>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100">
                <a:extLst>
                  <a:ext uri="{FF2B5EF4-FFF2-40B4-BE49-F238E27FC236}">
                    <a16:creationId xmlns:a16="http://schemas.microsoft.com/office/drawing/2014/main" id="{7FF40961-FB77-E988-9D3E-AD1304F5D034}"/>
                  </a:ext>
                </a:extLst>
              </p14:cNvPr>
              <p14:cNvContentPartPr/>
              <p14:nvPr/>
            </p14:nvContentPartPr>
            <p14:xfrm>
              <a:off x="11302467" y="3115796"/>
              <a:ext cx="137520" cy="274320"/>
            </p14:xfrm>
          </p:contentPart>
        </mc:Choice>
        <mc:Fallback>
          <p:pic>
            <p:nvPicPr>
              <p:cNvPr id="22" name="Ink 100">
                <a:extLst>
                  <a:ext uri="{FF2B5EF4-FFF2-40B4-BE49-F238E27FC236}">
                    <a16:creationId xmlns:a16="http://schemas.microsoft.com/office/drawing/2014/main" id="{7FF40961-FB77-E988-9D3E-AD1304F5D034}"/>
                  </a:ext>
                </a:extLst>
              </p:cNvPr>
              <p:cNvPicPr/>
              <p:nvPr/>
            </p:nvPicPr>
            <p:blipFill>
              <a:blip r:embed="rId35"/>
              <a:stretch>
                <a:fillRect/>
              </a:stretch>
            </p:blipFill>
            <p:spPr>
              <a:xfrm>
                <a:off x="11287027" y="3100316"/>
                <a:ext cx="1680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49220F5F-AEEB-F6D1-95A6-A622E408118B}"/>
                  </a:ext>
                </a:extLst>
              </p14:cNvPr>
              <p14:cNvContentPartPr/>
              <p14:nvPr/>
            </p14:nvContentPartPr>
            <p14:xfrm>
              <a:off x="11201667" y="3047036"/>
              <a:ext cx="338760" cy="412200"/>
            </p14:xfrm>
          </p:contentPart>
        </mc:Choice>
        <mc:Fallback>
          <p:pic>
            <p:nvPicPr>
              <p:cNvPr id="23" name="Ink 22">
                <a:extLst>
                  <a:ext uri="{FF2B5EF4-FFF2-40B4-BE49-F238E27FC236}">
                    <a16:creationId xmlns:a16="http://schemas.microsoft.com/office/drawing/2014/main" id="{49220F5F-AEEB-F6D1-95A6-A622E408118B}"/>
                  </a:ext>
                </a:extLst>
              </p:cNvPr>
              <p:cNvPicPr/>
              <p:nvPr/>
            </p:nvPicPr>
            <p:blipFill>
              <a:blip r:embed="rId37"/>
              <a:stretch>
                <a:fillRect/>
              </a:stretch>
            </p:blipFill>
            <p:spPr>
              <a:xfrm>
                <a:off x="11186187" y="3031542"/>
                <a:ext cx="369360" cy="442827"/>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150">
                <a:extLst>
                  <a:ext uri="{FF2B5EF4-FFF2-40B4-BE49-F238E27FC236}">
                    <a16:creationId xmlns:a16="http://schemas.microsoft.com/office/drawing/2014/main" id="{AE3054EB-DCB8-9AA8-33F6-F97791FE3826}"/>
                  </a:ext>
                </a:extLst>
              </p14:cNvPr>
              <p14:cNvContentPartPr/>
              <p14:nvPr/>
            </p14:nvContentPartPr>
            <p14:xfrm>
              <a:off x="11475534" y="3256085"/>
              <a:ext cx="360" cy="101520"/>
            </p14:xfrm>
          </p:contentPart>
        </mc:Choice>
        <mc:Fallback>
          <p:pic>
            <p:nvPicPr>
              <p:cNvPr id="24" name="Ink 150">
                <a:extLst>
                  <a:ext uri="{FF2B5EF4-FFF2-40B4-BE49-F238E27FC236}">
                    <a16:creationId xmlns:a16="http://schemas.microsoft.com/office/drawing/2014/main" id="{AE3054EB-DCB8-9AA8-33F6-F97791FE3826}"/>
                  </a:ext>
                </a:extLst>
              </p:cNvPr>
              <p:cNvPicPr/>
              <p:nvPr/>
            </p:nvPicPr>
            <p:blipFill>
              <a:blip r:embed="rId39"/>
              <a:stretch>
                <a:fillRect/>
              </a:stretch>
            </p:blipFill>
            <p:spPr>
              <a:xfrm>
                <a:off x="11460054" y="3240660"/>
                <a:ext cx="30960" cy="132012"/>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3">
                <a:extLst>
                  <a:ext uri="{FF2B5EF4-FFF2-40B4-BE49-F238E27FC236}">
                    <a16:creationId xmlns:a16="http://schemas.microsoft.com/office/drawing/2014/main" id="{A988EB72-70DB-BB79-5E63-D833B6CE9F4F}"/>
                  </a:ext>
                </a:extLst>
              </p14:cNvPr>
              <p14:cNvContentPartPr/>
              <p14:nvPr/>
            </p14:nvContentPartPr>
            <p14:xfrm>
              <a:off x="8388574" y="3456088"/>
              <a:ext cx="1126800" cy="2328840"/>
            </p14:xfrm>
          </p:contentPart>
        </mc:Choice>
        <mc:Fallback>
          <p:pic>
            <p:nvPicPr>
              <p:cNvPr id="25" name="Ink 23">
                <a:extLst>
                  <a:ext uri="{FF2B5EF4-FFF2-40B4-BE49-F238E27FC236}">
                    <a16:creationId xmlns:a16="http://schemas.microsoft.com/office/drawing/2014/main" id="{A988EB72-70DB-BB79-5E63-D833B6CE9F4F}"/>
                  </a:ext>
                </a:extLst>
              </p:cNvPr>
              <p:cNvPicPr/>
              <p:nvPr/>
            </p:nvPicPr>
            <p:blipFill>
              <a:blip r:embed="rId41"/>
              <a:stretch>
                <a:fillRect/>
              </a:stretch>
            </p:blipFill>
            <p:spPr>
              <a:xfrm>
                <a:off x="8373099" y="3440608"/>
                <a:ext cx="1157390" cy="235944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30">
                <a:extLst>
                  <a:ext uri="{FF2B5EF4-FFF2-40B4-BE49-F238E27FC236}">
                    <a16:creationId xmlns:a16="http://schemas.microsoft.com/office/drawing/2014/main" id="{B91D0679-3138-F812-F9DF-1D03BF52EAEB}"/>
                  </a:ext>
                </a:extLst>
              </p14:cNvPr>
              <p14:cNvContentPartPr/>
              <p14:nvPr/>
            </p14:nvContentPartPr>
            <p14:xfrm>
              <a:off x="10106134" y="3181048"/>
              <a:ext cx="977760" cy="2512080"/>
            </p14:xfrm>
          </p:contentPart>
        </mc:Choice>
        <mc:Fallback>
          <p:pic>
            <p:nvPicPr>
              <p:cNvPr id="26" name="Ink 30">
                <a:extLst>
                  <a:ext uri="{FF2B5EF4-FFF2-40B4-BE49-F238E27FC236}">
                    <a16:creationId xmlns:a16="http://schemas.microsoft.com/office/drawing/2014/main" id="{B91D0679-3138-F812-F9DF-1D03BF52EAEB}"/>
                  </a:ext>
                </a:extLst>
              </p:cNvPr>
              <p:cNvPicPr/>
              <p:nvPr/>
            </p:nvPicPr>
            <p:blipFill>
              <a:blip r:embed="rId43"/>
              <a:stretch>
                <a:fillRect/>
              </a:stretch>
            </p:blipFill>
            <p:spPr>
              <a:xfrm>
                <a:off x="10090654" y="3165568"/>
                <a:ext cx="1008360" cy="25426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9">
                <a:extLst>
                  <a:ext uri="{FF2B5EF4-FFF2-40B4-BE49-F238E27FC236}">
                    <a16:creationId xmlns:a16="http://schemas.microsoft.com/office/drawing/2014/main" id="{CE9AEACA-D6A7-959A-C3B8-6A9FC5B54084}"/>
                  </a:ext>
                </a:extLst>
              </p14:cNvPr>
              <p14:cNvContentPartPr/>
              <p14:nvPr/>
            </p14:nvContentPartPr>
            <p14:xfrm>
              <a:off x="8620850" y="2733810"/>
              <a:ext cx="277920" cy="273600"/>
            </p14:xfrm>
          </p:contentPart>
        </mc:Choice>
        <mc:Fallback>
          <p:pic>
            <p:nvPicPr>
              <p:cNvPr id="27" name="Ink 9">
                <a:extLst>
                  <a:ext uri="{FF2B5EF4-FFF2-40B4-BE49-F238E27FC236}">
                    <a16:creationId xmlns:a16="http://schemas.microsoft.com/office/drawing/2014/main" id="{CE9AEACA-D6A7-959A-C3B8-6A9FC5B54084}"/>
                  </a:ext>
                </a:extLst>
              </p:cNvPr>
              <p:cNvPicPr/>
              <p:nvPr/>
            </p:nvPicPr>
            <p:blipFill>
              <a:blip r:embed="rId45"/>
              <a:stretch>
                <a:fillRect/>
              </a:stretch>
            </p:blipFill>
            <p:spPr>
              <a:xfrm>
                <a:off x="8605370" y="2718330"/>
                <a:ext cx="30852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0">
                <a:extLst>
                  <a:ext uri="{FF2B5EF4-FFF2-40B4-BE49-F238E27FC236}">
                    <a16:creationId xmlns:a16="http://schemas.microsoft.com/office/drawing/2014/main" id="{6F07D1C2-B13E-58A7-2E8E-9F044BFB5D10}"/>
                  </a:ext>
                </a:extLst>
              </p14:cNvPr>
              <p14:cNvContentPartPr/>
              <p14:nvPr/>
            </p14:nvContentPartPr>
            <p14:xfrm>
              <a:off x="10346690" y="2777370"/>
              <a:ext cx="273600" cy="295200"/>
            </p14:xfrm>
          </p:contentPart>
        </mc:Choice>
        <mc:Fallback>
          <p:pic>
            <p:nvPicPr>
              <p:cNvPr id="28" name="Ink 20">
                <a:extLst>
                  <a:ext uri="{FF2B5EF4-FFF2-40B4-BE49-F238E27FC236}">
                    <a16:creationId xmlns:a16="http://schemas.microsoft.com/office/drawing/2014/main" id="{6F07D1C2-B13E-58A7-2E8E-9F044BFB5D10}"/>
                  </a:ext>
                </a:extLst>
              </p:cNvPr>
              <p:cNvPicPr/>
              <p:nvPr/>
            </p:nvPicPr>
            <p:blipFill>
              <a:blip r:embed="rId47"/>
              <a:stretch>
                <a:fillRect/>
              </a:stretch>
            </p:blipFill>
            <p:spPr>
              <a:xfrm>
                <a:off x="10331190" y="2761890"/>
                <a:ext cx="3042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9" name="Ink 24">
                <a:extLst>
                  <a:ext uri="{FF2B5EF4-FFF2-40B4-BE49-F238E27FC236}">
                    <a16:creationId xmlns:a16="http://schemas.microsoft.com/office/drawing/2014/main" id="{F8379BF2-4C58-3D49-6B74-5EF65E464F11}"/>
                  </a:ext>
                </a:extLst>
              </p14:cNvPr>
              <p14:cNvContentPartPr/>
              <p14:nvPr/>
            </p14:nvContentPartPr>
            <p14:xfrm>
              <a:off x="10524530" y="2851170"/>
              <a:ext cx="65160" cy="69120"/>
            </p14:xfrm>
          </p:contentPart>
        </mc:Choice>
        <mc:Fallback>
          <p:pic>
            <p:nvPicPr>
              <p:cNvPr id="29" name="Ink 24">
                <a:extLst>
                  <a:ext uri="{FF2B5EF4-FFF2-40B4-BE49-F238E27FC236}">
                    <a16:creationId xmlns:a16="http://schemas.microsoft.com/office/drawing/2014/main" id="{F8379BF2-4C58-3D49-6B74-5EF65E464F11}"/>
                  </a:ext>
                </a:extLst>
              </p:cNvPr>
              <p:cNvPicPr/>
              <p:nvPr/>
            </p:nvPicPr>
            <p:blipFill>
              <a:blip r:embed="rId49"/>
              <a:stretch>
                <a:fillRect/>
              </a:stretch>
            </p:blipFill>
            <p:spPr>
              <a:xfrm>
                <a:off x="10509135" y="2835690"/>
                <a:ext cx="95592" cy="99720"/>
              </a:xfrm>
              <a:prstGeom prst="rect">
                <a:avLst/>
              </a:prstGeom>
            </p:spPr>
          </p:pic>
        </mc:Fallback>
      </mc:AlternateContent>
    </p:spTree>
    <p:extLst>
      <p:ext uri="{BB962C8B-B14F-4D97-AF65-F5344CB8AC3E}">
        <p14:creationId xmlns:p14="http://schemas.microsoft.com/office/powerpoint/2010/main" val="836654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par>
                                <p:cTn id="65" presetID="9"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dissolve">
                                      <p:cBhvr>
                                        <p:cTn id="67" dur="500"/>
                                        <p:tgtEl>
                                          <p:spTgt spid="26"/>
                                        </p:tgtEl>
                                      </p:cBhvr>
                                    </p:animEffect>
                                  </p:childTnLst>
                                </p:cTn>
                              </p:par>
                              <p:par>
                                <p:cTn id="68" presetID="9"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dissolve">
                                      <p:cBhvr>
                                        <p:cTn id="70" dur="500"/>
                                        <p:tgtEl>
                                          <p:spTgt spid="27"/>
                                        </p:tgtEl>
                                      </p:cBhvr>
                                    </p:animEffect>
                                  </p:childTnLst>
                                </p:cTn>
                              </p:par>
                              <p:par>
                                <p:cTn id="71" presetID="9" presetClass="entr" presetSubtype="0" fill="hold"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dissolve">
                                      <p:cBhvr>
                                        <p:cTn id="73" dur="500"/>
                                        <p:tgtEl>
                                          <p:spTgt spid="28"/>
                                        </p:tgtEl>
                                      </p:cBhvr>
                                    </p:animEffect>
                                  </p:childTnLst>
                                </p:cTn>
                              </p:par>
                              <p:par>
                                <p:cTn id="74" presetID="9" presetClass="entr" presetSubtype="0" fill="hold"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dissolve">
                                      <p:cBhvr>
                                        <p:cTn id="7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66F7-384F-9A0E-4819-CE3BAA0E4FE9}"/>
              </a:ext>
            </a:extLst>
          </p:cNvPr>
          <p:cNvSpPr>
            <a:spLocks noGrp="1"/>
          </p:cNvSpPr>
          <p:nvPr>
            <p:ph type="title"/>
          </p:nvPr>
        </p:nvSpPr>
        <p:spPr/>
        <p:txBody>
          <a:bodyPr/>
          <a:lstStyle/>
          <a:p>
            <a:r>
              <a:rPr lang="en-US"/>
              <a:t>Example</a:t>
            </a:r>
          </a:p>
        </p:txBody>
      </p:sp>
      <p:sp>
        <p:nvSpPr>
          <p:cNvPr id="5" name="TextBox 4">
            <a:extLst>
              <a:ext uri="{FF2B5EF4-FFF2-40B4-BE49-F238E27FC236}">
                <a16:creationId xmlns:a16="http://schemas.microsoft.com/office/drawing/2014/main" id="{0442FBC0-45AD-DCE3-87E7-9111C7BBEF1A}"/>
              </a:ext>
            </a:extLst>
          </p:cNvPr>
          <p:cNvSpPr txBox="1"/>
          <p:nvPr/>
        </p:nvSpPr>
        <p:spPr>
          <a:xfrm>
            <a:off x="5181600" y="2514600"/>
            <a:ext cx="1828800" cy="1828800"/>
          </a:xfrm>
          <a:prstGeom prst="rect">
            <a:avLst/>
          </a:prstGeom>
          <a:noFill/>
        </p:spPr>
        <p:txBody>
          <a:bodyPr wrap="square" rtlCol="0">
            <a:spAutoFit/>
          </a:bodyPr>
          <a:lstStyle/>
          <a:p>
            <a:pPr algn="l"/>
            <a:endParaRPr lang="en-US"/>
          </a:p>
        </p:txBody>
      </p:sp>
      <p:sp>
        <p:nvSpPr>
          <p:cNvPr id="15" name="TextBox 14">
            <a:extLst>
              <a:ext uri="{FF2B5EF4-FFF2-40B4-BE49-F238E27FC236}">
                <a16:creationId xmlns:a16="http://schemas.microsoft.com/office/drawing/2014/main" id="{FAE90157-B19D-444D-9438-FF5948A90961}"/>
              </a:ext>
            </a:extLst>
          </p:cNvPr>
          <p:cNvSpPr txBox="1"/>
          <p:nvPr/>
        </p:nvSpPr>
        <p:spPr>
          <a:xfrm>
            <a:off x="1712011" y="2561002"/>
            <a:ext cx="223138" cy="169277"/>
          </a:xfrm>
          <a:prstGeom prst="rect">
            <a:avLst/>
          </a:prstGeom>
          <a:noFill/>
        </p:spPr>
        <p:txBody>
          <a:bodyPr wrap="none" rtlCol="0" anchor="ctr" anchorCtr="1">
            <a:spAutoFit/>
          </a:bodyPr>
          <a:lstStyle/>
          <a:p>
            <a:pPr algn="ctr"/>
            <a:r>
              <a:rPr lang="en-US" sz="500">
                <a:solidFill>
                  <a:srgbClr val="000000"/>
                </a:solidFill>
              </a:rPr>
              <a:t>--</a:t>
            </a:r>
          </a:p>
        </p:txBody>
      </p:sp>
      <mc:AlternateContent xmlns:mc="http://schemas.openxmlformats.org/markup-compatibility/2006">
        <mc:Choice xmlns:p14="http://schemas.microsoft.com/office/powerpoint/2010/main" Requires="p14">
          <p:contentPart p14:bwMode="auto" r:id="rId4">
            <p14:nvContentPartPr>
              <p14:cNvPr id="52" name="Ink 52">
                <a:extLst>
                  <a:ext uri="{FF2B5EF4-FFF2-40B4-BE49-F238E27FC236}">
                    <a16:creationId xmlns:a16="http://schemas.microsoft.com/office/drawing/2014/main" id="{3E6DED4D-A4F0-EC19-EE75-F4658C19EAE6}"/>
                  </a:ext>
                </a:extLst>
              </p14:cNvPr>
              <p14:cNvContentPartPr/>
              <p14:nvPr/>
            </p14:nvContentPartPr>
            <p14:xfrm>
              <a:off x="2576314" y="1836848"/>
              <a:ext cx="189000" cy="299160"/>
            </p14:xfrm>
          </p:contentPart>
        </mc:Choice>
        <mc:Fallback>
          <p:pic>
            <p:nvPicPr>
              <p:cNvPr id="52" name="Ink 52">
                <a:extLst>
                  <a:ext uri="{FF2B5EF4-FFF2-40B4-BE49-F238E27FC236}">
                    <a16:creationId xmlns:a16="http://schemas.microsoft.com/office/drawing/2014/main" id="{3E6DED4D-A4F0-EC19-EE75-F4658C19EAE6}"/>
                  </a:ext>
                </a:extLst>
              </p:cNvPr>
              <p:cNvPicPr/>
              <p:nvPr/>
            </p:nvPicPr>
            <p:blipFill>
              <a:blip r:embed="rId5"/>
              <a:stretch>
                <a:fillRect/>
              </a:stretch>
            </p:blipFill>
            <p:spPr>
              <a:xfrm>
                <a:off x="2560834" y="1821387"/>
                <a:ext cx="219600" cy="329723"/>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7" name="Ink 69">
                <a:extLst>
                  <a:ext uri="{FF2B5EF4-FFF2-40B4-BE49-F238E27FC236}">
                    <a16:creationId xmlns:a16="http://schemas.microsoft.com/office/drawing/2014/main" id="{B8C43DDF-F364-709A-C92C-A7191AF0BAF3}"/>
                  </a:ext>
                </a:extLst>
              </p14:cNvPr>
              <p14:cNvContentPartPr/>
              <p14:nvPr/>
            </p14:nvContentPartPr>
            <p14:xfrm>
              <a:off x="3895714" y="1690688"/>
              <a:ext cx="1053000" cy="644040"/>
            </p14:xfrm>
          </p:contentPart>
        </mc:Choice>
        <mc:Fallback>
          <p:pic>
            <p:nvPicPr>
              <p:cNvPr id="67" name="Ink 69">
                <a:extLst>
                  <a:ext uri="{FF2B5EF4-FFF2-40B4-BE49-F238E27FC236}">
                    <a16:creationId xmlns:a16="http://schemas.microsoft.com/office/drawing/2014/main" id="{B8C43DDF-F364-709A-C92C-A7191AF0BAF3}"/>
                  </a:ext>
                </a:extLst>
              </p:cNvPr>
              <p:cNvPicPr/>
              <p:nvPr/>
            </p:nvPicPr>
            <p:blipFill>
              <a:blip r:embed="rId7"/>
              <a:stretch>
                <a:fillRect/>
              </a:stretch>
            </p:blipFill>
            <p:spPr>
              <a:xfrm>
                <a:off x="3880239" y="1675199"/>
                <a:ext cx="1083590" cy="67465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8" name="Ink 69">
                <a:extLst>
                  <a:ext uri="{FF2B5EF4-FFF2-40B4-BE49-F238E27FC236}">
                    <a16:creationId xmlns:a16="http://schemas.microsoft.com/office/drawing/2014/main" id="{B4A1EAB3-B57F-BC5A-01C4-AFDF83BD8DE2}"/>
                  </a:ext>
                </a:extLst>
              </p14:cNvPr>
              <p14:cNvContentPartPr/>
              <p14:nvPr/>
            </p14:nvContentPartPr>
            <p14:xfrm>
              <a:off x="3544714" y="1957448"/>
              <a:ext cx="117360" cy="84600"/>
            </p14:xfrm>
          </p:contentPart>
        </mc:Choice>
        <mc:Fallback>
          <p:pic>
            <p:nvPicPr>
              <p:cNvPr id="68" name="Ink 69">
                <a:extLst>
                  <a:ext uri="{FF2B5EF4-FFF2-40B4-BE49-F238E27FC236}">
                    <a16:creationId xmlns:a16="http://schemas.microsoft.com/office/drawing/2014/main" id="{B4A1EAB3-B57F-BC5A-01C4-AFDF83BD8DE2}"/>
                  </a:ext>
                </a:extLst>
              </p:cNvPr>
              <p:cNvPicPr/>
              <p:nvPr/>
            </p:nvPicPr>
            <p:blipFill>
              <a:blip r:embed="rId9"/>
              <a:stretch>
                <a:fillRect/>
              </a:stretch>
            </p:blipFill>
            <p:spPr>
              <a:xfrm>
                <a:off x="3529234" y="1942034"/>
                <a:ext cx="147960" cy="11507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9" name="Ink 69">
                <a:extLst>
                  <a:ext uri="{FF2B5EF4-FFF2-40B4-BE49-F238E27FC236}">
                    <a16:creationId xmlns:a16="http://schemas.microsoft.com/office/drawing/2014/main" id="{4D832555-E7EF-AE91-CAED-C4ABC41CD969}"/>
                  </a:ext>
                </a:extLst>
              </p14:cNvPr>
              <p14:cNvContentPartPr/>
              <p14:nvPr/>
            </p14:nvContentPartPr>
            <p14:xfrm>
              <a:off x="2927314" y="1872848"/>
              <a:ext cx="325440" cy="299160"/>
            </p14:xfrm>
          </p:contentPart>
        </mc:Choice>
        <mc:Fallback>
          <p:pic>
            <p:nvPicPr>
              <p:cNvPr id="69" name="Ink 69">
                <a:extLst>
                  <a:ext uri="{FF2B5EF4-FFF2-40B4-BE49-F238E27FC236}">
                    <a16:creationId xmlns:a16="http://schemas.microsoft.com/office/drawing/2014/main" id="{4D832555-E7EF-AE91-CAED-C4ABC41CD969}"/>
                  </a:ext>
                </a:extLst>
              </p:cNvPr>
              <p:cNvPicPr/>
              <p:nvPr/>
            </p:nvPicPr>
            <p:blipFill>
              <a:blip r:embed="rId11"/>
              <a:stretch>
                <a:fillRect/>
              </a:stretch>
            </p:blipFill>
            <p:spPr>
              <a:xfrm>
                <a:off x="2911834" y="1857387"/>
                <a:ext cx="356040" cy="329723"/>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8" name="Ink 87">
                <a:extLst>
                  <a:ext uri="{FF2B5EF4-FFF2-40B4-BE49-F238E27FC236}">
                    <a16:creationId xmlns:a16="http://schemas.microsoft.com/office/drawing/2014/main" id="{7446D16A-CF7E-54C7-9FC0-7CBC280310A1}"/>
                  </a:ext>
                </a:extLst>
              </p14:cNvPr>
              <p14:cNvContentPartPr/>
              <p14:nvPr/>
            </p14:nvContentPartPr>
            <p14:xfrm>
              <a:off x="1135747" y="1890800"/>
              <a:ext cx="303840" cy="204840"/>
            </p14:xfrm>
          </p:contentPart>
        </mc:Choice>
        <mc:Fallback>
          <p:pic>
            <p:nvPicPr>
              <p:cNvPr id="88" name="Ink 87">
                <a:extLst>
                  <a:ext uri="{FF2B5EF4-FFF2-40B4-BE49-F238E27FC236}">
                    <a16:creationId xmlns:a16="http://schemas.microsoft.com/office/drawing/2014/main" id="{7446D16A-CF7E-54C7-9FC0-7CBC280310A1}"/>
                  </a:ext>
                </a:extLst>
              </p:cNvPr>
              <p:cNvPicPr/>
              <p:nvPr/>
            </p:nvPicPr>
            <p:blipFill>
              <a:blip r:embed="rId13"/>
              <a:stretch>
                <a:fillRect/>
              </a:stretch>
            </p:blipFill>
            <p:spPr>
              <a:xfrm>
                <a:off x="1120249" y="1875347"/>
                <a:ext cx="334476" cy="235386"/>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5" name="Ink 94">
                <a:extLst>
                  <a:ext uri="{FF2B5EF4-FFF2-40B4-BE49-F238E27FC236}">
                    <a16:creationId xmlns:a16="http://schemas.microsoft.com/office/drawing/2014/main" id="{442CD51D-4835-AC77-A273-609252445CF4}"/>
                  </a:ext>
                </a:extLst>
              </p14:cNvPr>
              <p14:cNvContentPartPr/>
              <p14:nvPr/>
            </p14:nvContentPartPr>
            <p14:xfrm>
              <a:off x="1841347" y="1862360"/>
              <a:ext cx="42840" cy="282600"/>
            </p14:xfrm>
          </p:contentPart>
        </mc:Choice>
        <mc:Fallback>
          <p:pic>
            <p:nvPicPr>
              <p:cNvPr id="95" name="Ink 94">
                <a:extLst>
                  <a:ext uri="{FF2B5EF4-FFF2-40B4-BE49-F238E27FC236}">
                    <a16:creationId xmlns:a16="http://schemas.microsoft.com/office/drawing/2014/main" id="{442CD51D-4835-AC77-A273-609252445CF4}"/>
                  </a:ext>
                </a:extLst>
              </p:cNvPr>
              <p:cNvPicPr/>
              <p:nvPr/>
            </p:nvPicPr>
            <p:blipFill>
              <a:blip r:embed="rId15"/>
              <a:stretch>
                <a:fillRect/>
              </a:stretch>
            </p:blipFill>
            <p:spPr>
              <a:xfrm>
                <a:off x="1825867" y="1846880"/>
                <a:ext cx="734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6" name="Ink 95">
                <a:extLst>
                  <a:ext uri="{FF2B5EF4-FFF2-40B4-BE49-F238E27FC236}">
                    <a16:creationId xmlns:a16="http://schemas.microsoft.com/office/drawing/2014/main" id="{3ADB29CA-115D-9E9D-0A64-B95A012016AE}"/>
                  </a:ext>
                </a:extLst>
              </p14:cNvPr>
              <p14:cNvContentPartPr/>
              <p14:nvPr/>
            </p14:nvContentPartPr>
            <p14:xfrm>
              <a:off x="2165707" y="1975400"/>
              <a:ext cx="127440" cy="360"/>
            </p14:xfrm>
          </p:contentPart>
        </mc:Choice>
        <mc:Fallback>
          <p:pic>
            <p:nvPicPr>
              <p:cNvPr id="96" name="Ink 95">
                <a:extLst>
                  <a:ext uri="{FF2B5EF4-FFF2-40B4-BE49-F238E27FC236}">
                    <a16:creationId xmlns:a16="http://schemas.microsoft.com/office/drawing/2014/main" id="{3ADB29CA-115D-9E9D-0A64-B95A012016AE}"/>
                  </a:ext>
                </a:extLst>
              </p:cNvPr>
              <p:cNvPicPr/>
              <p:nvPr/>
            </p:nvPicPr>
            <p:blipFill>
              <a:blip r:embed="rId17"/>
              <a:stretch>
                <a:fillRect/>
              </a:stretch>
            </p:blipFill>
            <p:spPr>
              <a:xfrm>
                <a:off x="2150227" y="1959920"/>
                <a:ext cx="158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7" name="Ink 96">
                <a:extLst>
                  <a:ext uri="{FF2B5EF4-FFF2-40B4-BE49-F238E27FC236}">
                    <a16:creationId xmlns:a16="http://schemas.microsoft.com/office/drawing/2014/main" id="{32A6DE26-8753-E1F8-5488-E67BEF93EDCE}"/>
                  </a:ext>
                </a:extLst>
              </p14:cNvPr>
              <p14:cNvContentPartPr/>
              <p14:nvPr/>
            </p14:nvContentPartPr>
            <p14:xfrm>
              <a:off x="2151667" y="2053160"/>
              <a:ext cx="141480" cy="7560"/>
            </p14:xfrm>
          </p:contentPart>
        </mc:Choice>
        <mc:Fallback>
          <p:pic>
            <p:nvPicPr>
              <p:cNvPr id="97" name="Ink 96">
                <a:extLst>
                  <a:ext uri="{FF2B5EF4-FFF2-40B4-BE49-F238E27FC236}">
                    <a16:creationId xmlns:a16="http://schemas.microsoft.com/office/drawing/2014/main" id="{32A6DE26-8753-E1F8-5488-E67BEF93EDCE}"/>
                  </a:ext>
                </a:extLst>
              </p:cNvPr>
              <p:cNvPicPr/>
              <p:nvPr/>
            </p:nvPicPr>
            <p:blipFill>
              <a:blip r:embed="rId19"/>
              <a:stretch>
                <a:fillRect/>
              </a:stretch>
            </p:blipFill>
            <p:spPr>
              <a:xfrm>
                <a:off x="2136187" y="2037680"/>
                <a:ext cx="1720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8" name="Ink 98">
                <a:extLst>
                  <a:ext uri="{FF2B5EF4-FFF2-40B4-BE49-F238E27FC236}">
                    <a16:creationId xmlns:a16="http://schemas.microsoft.com/office/drawing/2014/main" id="{6B8D694C-1EAD-2B05-52DA-9ABC423E6E54}"/>
                  </a:ext>
                </a:extLst>
              </p14:cNvPr>
              <p14:cNvContentPartPr/>
              <p14:nvPr/>
            </p14:nvContentPartPr>
            <p14:xfrm>
              <a:off x="1545067" y="1890800"/>
              <a:ext cx="162720" cy="233280"/>
            </p14:xfrm>
          </p:contentPart>
        </mc:Choice>
        <mc:Fallback>
          <p:pic>
            <p:nvPicPr>
              <p:cNvPr id="98" name="Ink 98">
                <a:extLst>
                  <a:ext uri="{FF2B5EF4-FFF2-40B4-BE49-F238E27FC236}">
                    <a16:creationId xmlns:a16="http://schemas.microsoft.com/office/drawing/2014/main" id="{6B8D694C-1EAD-2B05-52DA-9ABC423E6E54}"/>
                  </a:ext>
                </a:extLst>
              </p:cNvPr>
              <p:cNvPicPr/>
              <p:nvPr/>
            </p:nvPicPr>
            <p:blipFill>
              <a:blip r:embed="rId21"/>
              <a:stretch>
                <a:fillRect/>
              </a:stretch>
            </p:blipFill>
            <p:spPr>
              <a:xfrm>
                <a:off x="1529587" y="1875320"/>
                <a:ext cx="1933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9" name="Ink 149">
                <a:extLst>
                  <a:ext uri="{FF2B5EF4-FFF2-40B4-BE49-F238E27FC236}">
                    <a16:creationId xmlns:a16="http://schemas.microsoft.com/office/drawing/2014/main" id="{1D92A8AB-3B64-A860-7482-73F839D6F93F}"/>
                  </a:ext>
                </a:extLst>
              </p14:cNvPr>
              <p14:cNvContentPartPr/>
              <p14:nvPr/>
            </p14:nvContentPartPr>
            <p14:xfrm>
              <a:off x="1502587" y="2836160"/>
              <a:ext cx="466200" cy="437760"/>
            </p14:xfrm>
          </p:contentPart>
        </mc:Choice>
        <mc:Fallback>
          <p:pic>
            <p:nvPicPr>
              <p:cNvPr id="149" name="Ink 149">
                <a:extLst>
                  <a:ext uri="{FF2B5EF4-FFF2-40B4-BE49-F238E27FC236}">
                    <a16:creationId xmlns:a16="http://schemas.microsoft.com/office/drawing/2014/main" id="{1D92A8AB-3B64-A860-7482-73F839D6F93F}"/>
                  </a:ext>
                </a:extLst>
              </p:cNvPr>
              <p:cNvPicPr/>
              <p:nvPr/>
            </p:nvPicPr>
            <p:blipFill>
              <a:blip r:embed="rId23"/>
              <a:stretch>
                <a:fillRect/>
              </a:stretch>
            </p:blipFill>
            <p:spPr>
              <a:xfrm>
                <a:off x="1487095" y="2820693"/>
                <a:ext cx="496824" cy="468335"/>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8" name="Ink 158">
                <a:extLst>
                  <a:ext uri="{FF2B5EF4-FFF2-40B4-BE49-F238E27FC236}">
                    <a16:creationId xmlns:a16="http://schemas.microsoft.com/office/drawing/2014/main" id="{784E8C2F-F051-8B5F-2321-5052F0478B7D}"/>
                  </a:ext>
                </a:extLst>
              </p14:cNvPr>
              <p14:cNvContentPartPr/>
              <p14:nvPr/>
            </p14:nvContentPartPr>
            <p14:xfrm>
              <a:off x="1587187" y="5806520"/>
              <a:ext cx="381240" cy="409680"/>
            </p14:xfrm>
          </p:contentPart>
        </mc:Choice>
        <mc:Fallback>
          <p:pic>
            <p:nvPicPr>
              <p:cNvPr id="158" name="Ink 158">
                <a:extLst>
                  <a:ext uri="{FF2B5EF4-FFF2-40B4-BE49-F238E27FC236}">
                    <a16:creationId xmlns:a16="http://schemas.microsoft.com/office/drawing/2014/main" id="{784E8C2F-F051-8B5F-2321-5052F0478B7D}"/>
                  </a:ext>
                </a:extLst>
              </p:cNvPr>
              <p:cNvPicPr/>
              <p:nvPr/>
            </p:nvPicPr>
            <p:blipFill>
              <a:blip r:embed="rId25"/>
              <a:stretch>
                <a:fillRect/>
              </a:stretch>
            </p:blipFill>
            <p:spPr>
              <a:xfrm>
                <a:off x="1571707" y="5791026"/>
                <a:ext cx="411840" cy="44030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94" name="Ink 194">
                <a:extLst>
                  <a:ext uri="{FF2B5EF4-FFF2-40B4-BE49-F238E27FC236}">
                    <a16:creationId xmlns:a16="http://schemas.microsoft.com/office/drawing/2014/main" id="{924F9B12-AAEE-1631-5CB0-2F84BA8E1E77}"/>
                  </a:ext>
                </a:extLst>
              </p14:cNvPr>
              <p14:cNvContentPartPr/>
              <p14:nvPr/>
            </p14:nvContentPartPr>
            <p14:xfrm>
              <a:off x="4268467" y="5693480"/>
              <a:ext cx="508320" cy="444960"/>
            </p14:xfrm>
          </p:contentPart>
        </mc:Choice>
        <mc:Fallback>
          <p:pic>
            <p:nvPicPr>
              <p:cNvPr id="194" name="Ink 194">
                <a:extLst>
                  <a:ext uri="{FF2B5EF4-FFF2-40B4-BE49-F238E27FC236}">
                    <a16:creationId xmlns:a16="http://schemas.microsoft.com/office/drawing/2014/main" id="{924F9B12-AAEE-1631-5CB0-2F84BA8E1E77}"/>
                  </a:ext>
                </a:extLst>
              </p:cNvPr>
              <p:cNvPicPr/>
              <p:nvPr/>
            </p:nvPicPr>
            <p:blipFill>
              <a:blip r:embed="rId27"/>
              <a:stretch>
                <a:fillRect/>
              </a:stretch>
            </p:blipFill>
            <p:spPr>
              <a:xfrm>
                <a:off x="4252998" y="5678000"/>
                <a:ext cx="538898" cy="4755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9" name="Ink 199">
                <a:extLst>
                  <a:ext uri="{FF2B5EF4-FFF2-40B4-BE49-F238E27FC236}">
                    <a16:creationId xmlns:a16="http://schemas.microsoft.com/office/drawing/2014/main" id="{F9171773-23DF-EF38-0CCD-FB500A9D025F}"/>
                  </a:ext>
                </a:extLst>
              </p14:cNvPr>
              <p14:cNvContentPartPr/>
              <p14:nvPr/>
            </p14:nvContentPartPr>
            <p14:xfrm>
              <a:off x="2370547" y="2765600"/>
              <a:ext cx="2448720" cy="1827000"/>
            </p14:xfrm>
          </p:contentPart>
        </mc:Choice>
        <mc:Fallback>
          <p:pic>
            <p:nvPicPr>
              <p:cNvPr id="199" name="Ink 199">
                <a:extLst>
                  <a:ext uri="{FF2B5EF4-FFF2-40B4-BE49-F238E27FC236}">
                    <a16:creationId xmlns:a16="http://schemas.microsoft.com/office/drawing/2014/main" id="{F9171773-23DF-EF38-0CCD-FB500A9D025F}"/>
                  </a:ext>
                </a:extLst>
              </p:cNvPr>
              <p:cNvPicPr/>
              <p:nvPr/>
            </p:nvPicPr>
            <p:blipFill>
              <a:blip r:embed="rId29"/>
              <a:stretch>
                <a:fillRect/>
              </a:stretch>
            </p:blipFill>
            <p:spPr>
              <a:xfrm>
                <a:off x="2355067" y="2750120"/>
                <a:ext cx="2479320" cy="1857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2" name="Ink 202">
                <a:extLst>
                  <a:ext uri="{FF2B5EF4-FFF2-40B4-BE49-F238E27FC236}">
                    <a16:creationId xmlns:a16="http://schemas.microsoft.com/office/drawing/2014/main" id="{F0F18527-F174-2721-2AB9-3FFB8A082BC2}"/>
                  </a:ext>
                </a:extLst>
              </p14:cNvPr>
              <p14:cNvContentPartPr/>
              <p14:nvPr/>
            </p14:nvContentPartPr>
            <p14:xfrm>
              <a:off x="2282707" y="3820040"/>
              <a:ext cx="1598040" cy="2232360"/>
            </p14:xfrm>
          </p:contentPart>
        </mc:Choice>
        <mc:Fallback>
          <p:pic>
            <p:nvPicPr>
              <p:cNvPr id="202" name="Ink 202">
                <a:extLst>
                  <a:ext uri="{FF2B5EF4-FFF2-40B4-BE49-F238E27FC236}">
                    <a16:creationId xmlns:a16="http://schemas.microsoft.com/office/drawing/2014/main" id="{F0F18527-F174-2721-2AB9-3FFB8A082BC2}"/>
                  </a:ext>
                </a:extLst>
              </p:cNvPr>
              <p:cNvPicPr/>
              <p:nvPr/>
            </p:nvPicPr>
            <p:blipFill>
              <a:blip r:embed="rId31"/>
              <a:stretch>
                <a:fillRect/>
              </a:stretch>
            </p:blipFill>
            <p:spPr>
              <a:xfrm>
                <a:off x="2267227" y="3804560"/>
                <a:ext cx="1628640" cy="2262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30" name="Ink 230">
                <a:extLst>
                  <a:ext uri="{FF2B5EF4-FFF2-40B4-BE49-F238E27FC236}">
                    <a16:creationId xmlns:a16="http://schemas.microsoft.com/office/drawing/2014/main" id="{EBCA964E-0884-5B40-6460-2E6C3E97C26F}"/>
                  </a:ext>
                </a:extLst>
              </p14:cNvPr>
              <p14:cNvContentPartPr/>
              <p14:nvPr/>
            </p14:nvContentPartPr>
            <p14:xfrm>
              <a:off x="1066785" y="6139999"/>
              <a:ext cx="309240" cy="215280"/>
            </p14:xfrm>
          </p:contentPart>
        </mc:Choice>
        <mc:Fallback>
          <p:pic>
            <p:nvPicPr>
              <p:cNvPr id="230" name="Ink 230">
                <a:extLst>
                  <a:ext uri="{FF2B5EF4-FFF2-40B4-BE49-F238E27FC236}">
                    <a16:creationId xmlns:a16="http://schemas.microsoft.com/office/drawing/2014/main" id="{EBCA964E-0884-5B40-6460-2E6C3E97C26F}"/>
                  </a:ext>
                </a:extLst>
              </p:cNvPr>
              <p:cNvPicPr/>
              <p:nvPr/>
            </p:nvPicPr>
            <p:blipFill>
              <a:blip r:embed="rId33"/>
              <a:stretch>
                <a:fillRect/>
              </a:stretch>
            </p:blipFill>
            <p:spPr>
              <a:xfrm>
                <a:off x="1051287" y="6124519"/>
                <a:ext cx="339876"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7" name="Ink 238">
                <a:extLst>
                  <a:ext uri="{FF2B5EF4-FFF2-40B4-BE49-F238E27FC236}">
                    <a16:creationId xmlns:a16="http://schemas.microsoft.com/office/drawing/2014/main" id="{97B3C0CA-5CC2-24BE-2128-08D2A02E5F2C}"/>
                  </a:ext>
                </a:extLst>
              </p14:cNvPr>
              <p14:cNvContentPartPr/>
              <p14:nvPr/>
            </p14:nvContentPartPr>
            <p14:xfrm>
              <a:off x="972825" y="2959039"/>
              <a:ext cx="349200" cy="309240"/>
            </p14:xfrm>
          </p:contentPart>
        </mc:Choice>
        <mc:Fallback>
          <p:pic>
            <p:nvPicPr>
              <p:cNvPr id="237" name="Ink 238">
                <a:extLst>
                  <a:ext uri="{FF2B5EF4-FFF2-40B4-BE49-F238E27FC236}">
                    <a16:creationId xmlns:a16="http://schemas.microsoft.com/office/drawing/2014/main" id="{97B3C0CA-5CC2-24BE-2128-08D2A02E5F2C}"/>
                  </a:ext>
                </a:extLst>
              </p:cNvPr>
              <p:cNvPicPr/>
              <p:nvPr/>
            </p:nvPicPr>
            <p:blipFill>
              <a:blip r:embed="rId35"/>
              <a:stretch>
                <a:fillRect/>
              </a:stretch>
            </p:blipFill>
            <p:spPr>
              <a:xfrm>
                <a:off x="957345" y="2943541"/>
                <a:ext cx="379800" cy="339876"/>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8" name="Ink 238">
                <a:extLst>
                  <a:ext uri="{FF2B5EF4-FFF2-40B4-BE49-F238E27FC236}">
                    <a16:creationId xmlns:a16="http://schemas.microsoft.com/office/drawing/2014/main" id="{9C1C3F51-4C5A-9887-BE3F-061A97337ABC}"/>
                  </a:ext>
                </a:extLst>
              </p14:cNvPr>
              <p14:cNvContentPartPr/>
              <p14:nvPr/>
            </p14:nvContentPartPr>
            <p14:xfrm>
              <a:off x="1013865" y="4419199"/>
              <a:ext cx="281520" cy="244800"/>
            </p14:xfrm>
          </p:contentPart>
        </mc:Choice>
        <mc:Fallback>
          <p:pic>
            <p:nvPicPr>
              <p:cNvPr id="238" name="Ink 238">
                <a:extLst>
                  <a:ext uri="{FF2B5EF4-FFF2-40B4-BE49-F238E27FC236}">
                    <a16:creationId xmlns:a16="http://schemas.microsoft.com/office/drawing/2014/main" id="{9C1C3F51-4C5A-9887-BE3F-061A97337ABC}"/>
                  </a:ext>
                </a:extLst>
              </p:cNvPr>
              <p:cNvPicPr/>
              <p:nvPr/>
            </p:nvPicPr>
            <p:blipFill>
              <a:blip r:embed="rId37"/>
              <a:stretch>
                <a:fillRect/>
              </a:stretch>
            </p:blipFill>
            <p:spPr>
              <a:xfrm>
                <a:off x="998365" y="4403719"/>
                <a:ext cx="312159"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9" name="Ink 238">
                <a:extLst>
                  <a:ext uri="{FF2B5EF4-FFF2-40B4-BE49-F238E27FC236}">
                    <a16:creationId xmlns:a16="http://schemas.microsoft.com/office/drawing/2014/main" id="{0F9233B0-FDA0-79BC-9984-77308674A989}"/>
                  </a:ext>
                </a:extLst>
              </p14:cNvPr>
              <p14:cNvContentPartPr/>
              <p14:nvPr/>
            </p14:nvContentPartPr>
            <p14:xfrm>
              <a:off x="1241385" y="3281239"/>
              <a:ext cx="168120" cy="27360"/>
            </p14:xfrm>
          </p:contentPart>
        </mc:Choice>
        <mc:Fallback>
          <p:pic>
            <p:nvPicPr>
              <p:cNvPr id="239" name="Ink 238">
                <a:extLst>
                  <a:ext uri="{FF2B5EF4-FFF2-40B4-BE49-F238E27FC236}">
                    <a16:creationId xmlns:a16="http://schemas.microsoft.com/office/drawing/2014/main" id="{0F9233B0-FDA0-79BC-9984-77308674A989}"/>
                  </a:ext>
                </a:extLst>
              </p:cNvPr>
              <p:cNvPicPr/>
              <p:nvPr/>
            </p:nvPicPr>
            <p:blipFill>
              <a:blip r:embed="rId39"/>
              <a:stretch>
                <a:fillRect/>
              </a:stretch>
            </p:blipFill>
            <p:spPr>
              <a:xfrm>
                <a:off x="1225905" y="3265759"/>
                <a:ext cx="198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0" name="Ink 239">
                <a:extLst>
                  <a:ext uri="{FF2B5EF4-FFF2-40B4-BE49-F238E27FC236}">
                    <a16:creationId xmlns:a16="http://schemas.microsoft.com/office/drawing/2014/main" id="{E86941F1-2506-E020-FD6B-C8EB6DAAC4C6}"/>
                  </a:ext>
                </a:extLst>
              </p14:cNvPr>
              <p14:cNvContentPartPr/>
              <p14:nvPr/>
            </p14:nvContentPartPr>
            <p14:xfrm>
              <a:off x="2892345" y="2778679"/>
              <a:ext cx="195120" cy="200880"/>
            </p14:xfrm>
          </p:contentPart>
        </mc:Choice>
        <mc:Fallback>
          <p:pic>
            <p:nvPicPr>
              <p:cNvPr id="240" name="Ink 239">
                <a:extLst>
                  <a:ext uri="{FF2B5EF4-FFF2-40B4-BE49-F238E27FC236}">
                    <a16:creationId xmlns:a16="http://schemas.microsoft.com/office/drawing/2014/main" id="{E86941F1-2506-E020-FD6B-C8EB6DAAC4C6}"/>
                  </a:ext>
                </a:extLst>
              </p:cNvPr>
              <p:cNvPicPr/>
              <p:nvPr/>
            </p:nvPicPr>
            <p:blipFill>
              <a:blip r:embed="rId41"/>
              <a:stretch>
                <a:fillRect/>
              </a:stretch>
            </p:blipFill>
            <p:spPr>
              <a:xfrm>
                <a:off x="2876865" y="2763199"/>
                <a:ext cx="2257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5" name="Ink 245">
                <a:extLst>
                  <a:ext uri="{FF2B5EF4-FFF2-40B4-BE49-F238E27FC236}">
                    <a16:creationId xmlns:a16="http://schemas.microsoft.com/office/drawing/2014/main" id="{C88E2EED-4075-C0AC-A09F-98D83EA685B8}"/>
                  </a:ext>
                </a:extLst>
              </p14:cNvPr>
              <p14:cNvContentPartPr/>
              <p14:nvPr/>
            </p14:nvContentPartPr>
            <p14:xfrm>
              <a:off x="4423627" y="2927960"/>
              <a:ext cx="325080" cy="219240"/>
            </p14:xfrm>
          </p:contentPart>
        </mc:Choice>
        <mc:Fallback>
          <p:pic>
            <p:nvPicPr>
              <p:cNvPr id="245" name="Ink 245">
                <a:extLst>
                  <a:ext uri="{FF2B5EF4-FFF2-40B4-BE49-F238E27FC236}">
                    <a16:creationId xmlns:a16="http://schemas.microsoft.com/office/drawing/2014/main" id="{C88E2EED-4075-C0AC-A09F-98D83EA685B8}"/>
                  </a:ext>
                </a:extLst>
              </p:cNvPr>
              <p:cNvPicPr/>
              <p:nvPr/>
            </p:nvPicPr>
            <p:blipFill>
              <a:blip r:embed="rId43"/>
              <a:stretch>
                <a:fillRect/>
              </a:stretch>
            </p:blipFill>
            <p:spPr>
              <a:xfrm>
                <a:off x="4408130" y="2912480"/>
                <a:ext cx="355714"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48" name="Ink 248">
                <a:extLst>
                  <a:ext uri="{FF2B5EF4-FFF2-40B4-BE49-F238E27FC236}">
                    <a16:creationId xmlns:a16="http://schemas.microsoft.com/office/drawing/2014/main" id="{4EB8E87E-75CF-05E6-1DD5-380A0EE96BA0}"/>
                  </a:ext>
                </a:extLst>
              </p14:cNvPr>
              <p14:cNvContentPartPr/>
              <p14:nvPr/>
            </p14:nvContentPartPr>
            <p14:xfrm>
              <a:off x="4395547" y="4331960"/>
              <a:ext cx="226080" cy="155520"/>
            </p14:xfrm>
          </p:contentPart>
        </mc:Choice>
        <mc:Fallback>
          <p:pic>
            <p:nvPicPr>
              <p:cNvPr id="248" name="Ink 248">
                <a:extLst>
                  <a:ext uri="{FF2B5EF4-FFF2-40B4-BE49-F238E27FC236}">
                    <a16:creationId xmlns:a16="http://schemas.microsoft.com/office/drawing/2014/main" id="{4EB8E87E-75CF-05E6-1DD5-380A0EE96BA0}"/>
                  </a:ext>
                </a:extLst>
              </p:cNvPr>
              <p:cNvPicPr/>
              <p:nvPr/>
            </p:nvPicPr>
            <p:blipFill>
              <a:blip r:embed="rId45"/>
              <a:stretch>
                <a:fillRect/>
              </a:stretch>
            </p:blipFill>
            <p:spPr>
              <a:xfrm>
                <a:off x="4380067" y="4316516"/>
                <a:ext cx="256680" cy="186049"/>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51" name="Ink 251">
                <a:extLst>
                  <a:ext uri="{FF2B5EF4-FFF2-40B4-BE49-F238E27FC236}">
                    <a16:creationId xmlns:a16="http://schemas.microsoft.com/office/drawing/2014/main" id="{6A3791C0-3C6F-7422-AC1A-7ABDD9DC932F}"/>
                  </a:ext>
                </a:extLst>
              </p14:cNvPr>
              <p14:cNvContentPartPr/>
              <p14:nvPr/>
            </p14:nvContentPartPr>
            <p14:xfrm>
              <a:off x="4536667" y="6321680"/>
              <a:ext cx="353160" cy="204840"/>
            </p14:xfrm>
          </p:contentPart>
        </mc:Choice>
        <mc:Fallback>
          <p:pic>
            <p:nvPicPr>
              <p:cNvPr id="251" name="Ink 251">
                <a:extLst>
                  <a:ext uri="{FF2B5EF4-FFF2-40B4-BE49-F238E27FC236}">
                    <a16:creationId xmlns:a16="http://schemas.microsoft.com/office/drawing/2014/main" id="{6A3791C0-3C6F-7422-AC1A-7ABDD9DC932F}"/>
                  </a:ext>
                </a:extLst>
              </p:cNvPr>
              <p:cNvPicPr/>
              <p:nvPr/>
            </p:nvPicPr>
            <p:blipFill>
              <a:blip r:embed="rId47"/>
              <a:stretch>
                <a:fillRect/>
              </a:stretch>
            </p:blipFill>
            <p:spPr>
              <a:xfrm>
                <a:off x="4521187" y="6306227"/>
                <a:ext cx="383760" cy="235386"/>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54" name="Ink 254">
                <a:extLst>
                  <a:ext uri="{FF2B5EF4-FFF2-40B4-BE49-F238E27FC236}">
                    <a16:creationId xmlns:a16="http://schemas.microsoft.com/office/drawing/2014/main" id="{204D7C83-DB03-29C5-AEC0-8C313B5FAA44}"/>
                  </a:ext>
                </a:extLst>
              </p14:cNvPr>
              <p14:cNvContentPartPr/>
              <p14:nvPr/>
            </p14:nvContentPartPr>
            <p14:xfrm>
              <a:off x="2935027" y="5179400"/>
              <a:ext cx="261360" cy="295920"/>
            </p14:xfrm>
          </p:contentPart>
        </mc:Choice>
        <mc:Fallback>
          <p:pic>
            <p:nvPicPr>
              <p:cNvPr id="254" name="Ink 254">
                <a:extLst>
                  <a:ext uri="{FF2B5EF4-FFF2-40B4-BE49-F238E27FC236}">
                    <a16:creationId xmlns:a16="http://schemas.microsoft.com/office/drawing/2014/main" id="{204D7C83-DB03-29C5-AEC0-8C313B5FAA44}"/>
                  </a:ext>
                </a:extLst>
              </p:cNvPr>
              <p:cNvPicPr/>
              <p:nvPr/>
            </p:nvPicPr>
            <p:blipFill>
              <a:blip r:embed="rId49"/>
              <a:stretch>
                <a:fillRect/>
              </a:stretch>
            </p:blipFill>
            <p:spPr>
              <a:xfrm>
                <a:off x="2919547" y="5163920"/>
                <a:ext cx="2919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55" name="Ink 254">
                <a:extLst>
                  <a:ext uri="{FF2B5EF4-FFF2-40B4-BE49-F238E27FC236}">
                    <a16:creationId xmlns:a16="http://schemas.microsoft.com/office/drawing/2014/main" id="{199046B2-6B79-3257-0976-E4CE7498F71E}"/>
                  </a:ext>
                </a:extLst>
              </p14:cNvPr>
              <p14:cNvContentPartPr/>
              <p14:nvPr/>
            </p14:nvContentPartPr>
            <p14:xfrm>
              <a:off x="3174787" y="5397200"/>
              <a:ext cx="148680" cy="120240"/>
            </p14:xfrm>
          </p:contentPart>
        </mc:Choice>
        <mc:Fallback>
          <p:pic>
            <p:nvPicPr>
              <p:cNvPr id="255" name="Ink 254">
                <a:extLst>
                  <a:ext uri="{FF2B5EF4-FFF2-40B4-BE49-F238E27FC236}">
                    <a16:creationId xmlns:a16="http://schemas.microsoft.com/office/drawing/2014/main" id="{199046B2-6B79-3257-0976-E4CE7498F71E}"/>
                  </a:ext>
                </a:extLst>
              </p:cNvPr>
              <p:cNvPicPr/>
              <p:nvPr/>
            </p:nvPicPr>
            <p:blipFill>
              <a:blip r:embed="rId51"/>
              <a:stretch>
                <a:fillRect/>
              </a:stretch>
            </p:blipFill>
            <p:spPr>
              <a:xfrm>
                <a:off x="3159269" y="5381720"/>
                <a:ext cx="179354"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56" name="Ink 255">
                <a:extLst>
                  <a:ext uri="{FF2B5EF4-FFF2-40B4-BE49-F238E27FC236}">
                    <a16:creationId xmlns:a16="http://schemas.microsoft.com/office/drawing/2014/main" id="{4F53E324-949B-6B22-6EA8-959EF546D216}"/>
                  </a:ext>
                </a:extLst>
              </p14:cNvPr>
              <p14:cNvContentPartPr/>
              <p14:nvPr/>
            </p14:nvContentPartPr>
            <p14:xfrm>
              <a:off x="3329947" y="5369120"/>
              <a:ext cx="70920" cy="90360"/>
            </p14:xfrm>
          </p:contentPart>
        </mc:Choice>
        <mc:Fallback>
          <p:pic>
            <p:nvPicPr>
              <p:cNvPr id="256" name="Ink 255">
                <a:extLst>
                  <a:ext uri="{FF2B5EF4-FFF2-40B4-BE49-F238E27FC236}">
                    <a16:creationId xmlns:a16="http://schemas.microsoft.com/office/drawing/2014/main" id="{4F53E324-949B-6B22-6EA8-959EF546D216}"/>
                  </a:ext>
                </a:extLst>
              </p:cNvPr>
              <p:cNvPicPr/>
              <p:nvPr/>
            </p:nvPicPr>
            <p:blipFill>
              <a:blip r:embed="rId53"/>
              <a:stretch>
                <a:fillRect/>
              </a:stretch>
            </p:blipFill>
            <p:spPr>
              <a:xfrm>
                <a:off x="3314467" y="5353701"/>
                <a:ext cx="101520" cy="120839"/>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57" name="Ink 256">
                <a:extLst>
                  <a:ext uri="{FF2B5EF4-FFF2-40B4-BE49-F238E27FC236}">
                    <a16:creationId xmlns:a16="http://schemas.microsoft.com/office/drawing/2014/main" id="{589FC7F1-B324-C5DD-FDCE-9368A9AEDB79}"/>
                  </a:ext>
                </a:extLst>
              </p14:cNvPr>
              <p14:cNvContentPartPr/>
              <p14:nvPr/>
            </p14:nvContentPartPr>
            <p14:xfrm>
              <a:off x="2836027" y="4148360"/>
              <a:ext cx="141480" cy="175320"/>
            </p14:xfrm>
          </p:contentPart>
        </mc:Choice>
        <mc:Fallback>
          <p:pic>
            <p:nvPicPr>
              <p:cNvPr id="257" name="Ink 256">
                <a:extLst>
                  <a:ext uri="{FF2B5EF4-FFF2-40B4-BE49-F238E27FC236}">
                    <a16:creationId xmlns:a16="http://schemas.microsoft.com/office/drawing/2014/main" id="{589FC7F1-B324-C5DD-FDCE-9368A9AEDB79}"/>
                  </a:ext>
                </a:extLst>
              </p:cNvPr>
              <p:cNvPicPr/>
              <p:nvPr/>
            </p:nvPicPr>
            <p:blipFill>
              <a:blip r:embed="rId55"/>
              <a:stretch>
                <a:fillRect/>
              </a:stretch>
            </p:blipFill>
            <p:spPr>
              <a:xfrm>
                <a:off x="2820547" y="4132848"/>
                <a:ext cx="172080" cy="205983"/>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64" name="Ink 264">
                <a:extLst>
                  <a:ext uri="{FF2B5EF4-FFF2-40B4-BE49-F238E27FC236}">
                    <a16:creationId xmlns:a16="http://schemas.microsoft.com/office/drawing/2014/main" id="{4AD7D922-1172-97A8-4FEF-D15B971A7BD2}"/>
                  </a:ext>
                </a:extLst>
              </p14:cNvPr>
              <p14:cNvContentPartPr/>
              <p14:nvPr/>
            </p14:nvContentPartPr>
            <p14:xfrm>
              <a:off x="3012427" y="4254200"/>
              <a:ext cx="176760" cy="113400"/>
            </p14:xfrm>
          </p:contentPart>
        </mc:Choice>
        <mc:Fallback>
          <p:pic>
            <p:nvPicPr>
              <p:cNvPr id="264" name="Ink 264">
                <a:extLst>
                  <a:ext uri="{FF2B5EF4-FFF2-40B4-BE49-F238E27FC236}">
                    <a16:creationId xmlns:a16="http://schemas.microsoft.com/office/drawing/2014/main" id="{4AD7D922-1172-97A8-4FEF-D15B971A7BD2}"/>
                  </a:ext>
                </a:extLst>
              </p:cNvPr>
              <p:cNvPicPr/>
              <p:nvPr/>
            </p:nvPicPr>
            <p:blipFill>
              <a:blip r:embed="rId57"/>
              <a:stretch>
                <a:fillRect/>
              </a:stretch>
            </p:blipFill>
            <p:spPr>
              <a:xfrm>
                <a:off x="2996947" y="4238671"/>
                <a:ext cx="207360" cy="144097"/>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67" name="Ink 267">
                <a:extLst>
                  <a:ext uri="{FF2B5EF4-FFF2-40B4-BE49-F238E27FC236}">
                    <a16:creationId xmlns:a16="http://schemas.microsoft.com/office/drawing/2014/main" id="{7641C125-034A-C710-2111-FF11A3DDE251}"/>
                  </a:ext>
                </a:extLst>
              </p14:cNvPr>
              <p14:cNvContentPartPr/>
              <p14:nvPr/>
            </p14:nvContentPartPr>
            <p14:xfrm>
              <a:off x="3132667" y="2871440"/>
              <a:ext cx="232920" cy="84960"/>
            </p14:xfrm>
          </p:contentPart>
        </mc:Choice>
        <mc:Fallback>
          <p:pic>
            <p:nvPicPr>
              <p:cNvPr id="267" name="Ink 267">
                <a:extLst>
                  <a:ext uri="{FF2B5EF4-FFF2-40B4-BE49-F238E27FC236}">
                    <a16:creationId xmlns:a16="http://schemas.microsoft.com/office/drawing/2014/main" id="{7641C125-034A-C710-2111-FF11A3DDE251}"/>
                  </a:ext>
                </a:extLst>
              </p:cNvPr>
              <p:cNvPicPr/>
              <p:nvPr/>
            </p:nvPicPr>
            <p:blipFill>
              <a:blip r:embed="rId59"/>
              <a:stretch>
                <a:fillRect/>
              </a:stretch>
            </p:blipFill>
            <p:spPr>
              <a:xfrm>
                <a:off x="3117211" y="2856025"/>
                <a:ext cx="263473" cy="115431"/>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68" name="Ink 267">
                <a:extLst>
                  <a:ext uri="{FF2B5EF4-FFF2-40B4-BE49-F238E27FC236}">
                    <a16:creationId xmlns:a16="http://schemas.microsoft.com/office/drawing/2014/main" id="{399A3BE9-ADC5-AF89-E0D5-BD264195820B}"/>
                  </a:ext>
                </a:extLst>
              </p14:cNvPr>
              <p14:cNvContentPartPr/>
              <p14:nvPr/>
            </p14:nvContentPartPr>
            <p14:xfrm>
              <a:off x="1531027" y="4204880"/>
              <a:ext cx="487080" cy="522360"/>
            </p14:xfrm>
          </p:contentPart>
        </mc:Choice>
        <mc:Fallback>
          <p:pic>
            <p:nvPicPr>
              <p:cNvPr id="268" name="Ink 267">
                <a:extLst>
                  <a:ext uri="{FF2B5EF4-FFF2-40B4-BE49-F238E27FC236}">
                    <a16:creationId xmlns:a16="http://schemas.microsoft.com/office/drawing/2014/main" id="{399A3BE9-ADC5-AF89-E0D5-BD264195820B}"/>
                  </a:ext>
                </a:extLst>
              </p:cNvPr>
              <p:cNvPicPr/>
              <p:nvPr/>
            </p:nvPicPr>
            <p:blipFill>
              <a:blip r:embed="rId61"/>
              <a:stretch>
                <a:fillRect/>
              </a:stretch>
            </p:blipFill>
            <p:spPr>
              <a:xfrm>
                <a:off x="1515547" y="4189400"/>
                <a:ext cx="517680" cy="552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69" name="Ink 268">
                <a:extLst>
                  <a:ext uri="{FF2B5EF4-FFF2-40B4-BE49-F238E27FC236}">
                    <a16:creationId xmlns:a16="http://schemas.microsoft.com/office/drawing/2014/main" id="{1BA090E7-D473-C1DE-D1A5-488AD3182C18}"/>
                  </a:ext>
                </a:extLst>
              </p14:cNvPr>
              <p14:cNvContentPartPr/>
              <p14:nvPr/>
            </p14:nvContentPartPr>
            <p14:xfrm>
              <a:off x="1700227" y="2970080"/>
              <a:ext cx="148680" cy="155520"/>
            </p14:xfrm>
          </p:contentPart>
        </mc:Choice>
        <mc:Fallback>
          <p:pic>
            <p:nvPicPr>
              <p:cNvPr id="269" name="Ink 268">
                <a:extLst>
                  <a:ext uri="{FF2B5EF4-FFF2-40B4-BE49-F238E27FC236}">
                    <a16:creationId xmlns:a16="http://schemas.microsoft.com/office/drawing/2014/main" id="{1BA090E7-D473-C1DE-D1A5-488AD3182C18}"/>
                  </a:ext>
                </a:extLst>
              </p:cNvPr>
              <p:cNvPicPr/>
              <p:nvPr/>
            </p:nvPicPr>
            <p:blipFill>
              <a:blip r:embed="rId63"/>
              <a:stretch>
                <a:fillRect/>
              </a:stretch>
            </p:blipFill>
            <p:spPr>
              <a:xfrm>
                <a:off x="1684747" y="2954600"/>
                <a:ext cx="17928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74" name="Ink 274">
                <a:extLst>
                  <a:ext uri="{FF2B5EF4-FFF2-40B4-BE49-F238E27FC236}">
                    <a16:creationId xmlns:a16="http://schemas.microsoft.com/office/drawing/2014/main" id="{4876D2A8-5907-32B6-34FA-51D17279E5B0}"/>
                  </a:ext>
                </a:extLst>
              </p14:cNvPr>
              <p14:cNvContentPartPr/>
              <p14:nvPr/>
            </p14:nvContentPartPr>
            <p14:xfrm>
              <a:off x="1735507" y="4353200"/>
              <a:ext cx="120600" cy="226080"/>
            </p14:xfrm>
          </p:contentPart>
        </mc:Choice>
        <mc:Fallback>
          <p:pic>
            <p:nvPicPr>
              <p:cNvPr id="274" name="Ink 274">
                <a:extLst>
                  <a:ext uri="{FF2B5EF4-FFF2-40B4-BE49-F238E27FC236}">
                    <a16:creationId xmlns:a16="http://schemas.microsoft.com/office/drawing/2014/main" id="{4876D2A8-5907-32B6-34FA-51D17279E5B0}"/>
                  </a:ext>
                </a:extLst>
              </p:cNvPr>
              <p:cNvPicPr/>
              <p:nvPr/>
            </p:nvPicPr>
            <p:blipFill>
              <a:blip r:embed="rId65"/>
              <a:stretch>
                <a:fillRect/>
              </a:stretch>
            </p:blipFill>
            <p:spPr>
              <a:xfrm>
                <a:off x="1720027" y="4337720"/>
                <a:ext cx="1512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81" name="Ink 281">
                <a:extLst>
                  <a:ext uri="{FF2B5EF4-FFF2-40B4-BE49-F238E27FC236}">
                    <a16:creationId xmlns:a16="http://schemas.microsoft.com/office/drawing/2014/main" id="{7130F33D-269B-B91C-6177-57E24CFF7F05}"/>
                  </a:ext>
                </a:extLst>
              </p14:cNvPr>
              <p14:cNvContentPartPr/>
              <p14:nvPr/>
            </p14:nvContentPartPr>
            <p14:xfrm>
              <a:off x="5775620" y="1780925"/>
              <a:ext cx="819000" cy="288000"/>
            </p14:xfrm>
          </p:contentPart>
        </mc:Choice>
        <mc:Fallback>
          <p:pic>
            <p:nvPicPr>
              <p:cNvPr id="281" name="Ink 281">
                <a:extLst>
                  <a:ext uri="{FF2B5EF4-FFF2-40B4-BE49-F238E27FC236}">
                    <a16:creationId xmlns:a16="http://schemas.microsoft.com/office/drawing/2014/main" id="{7130F33D-269B-B91C-6177-57E24CFF7F05}"/>
                  </a:ext>
                </a:extLst>
              </p:cNvPr>
              <p:cNvPicPr/>
              <p:nvPr/>
            </p:nvPicPr>
            <p:blipFill>
              <a:blip r:embed="rId67"/>
              <a:stretch>
                <a:fillRect/>
              </a:stretch>
            </p:blipFill>
            <p:spPr>
              <a:xfrm>
                <a:off x="5760133" y="1765445"/>
                <a:ext cx="849613"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84" name="Ink 284">
                <a:extLst>
                  <a:ext uri="{FF2B5EF4-FFF2-40B4-BE49-F238E27FC236}">
                    <a16:creationId xmlns:a16="http://schemas.microsoft.com/office/drawing/2014/main" id="{4AAC2E4B-D3AC-A57B-F277-34BB4B98AB72}"/>
                  </a:ext>
                </a:extLst>
              </p14:cNvPr>
              <p14:cNvContentPartPr/>
              <p14:nvPr/>
            </p14:nvContentPartPr>
            <p14:xfrm>
              <a:off x="6763460" y="1809005"/>
              <a:ext cx="155520" cy="183960"/>
            </p14:xfrm>
          </p:contentPart>
        </mc:Choice>
        <mc:Fallback>
          <p:pic>
            <p:nvPicPr>
              <p:cNvPr id="284" name="Ink 284">
                <a:extLst>
                  <a:ext uri="{FF2B5EF4-FFF2-40B4-BE49-F238E27FC236}">
                    <a16:creationId xmlns:a16="http://schemas.microsoft.com/office/drawing/2014/main" id="{4AAC2E4B-D3AC-A57B-F277-34BB4B98AB72}"/>
                  </a:ext>
                </a:extLst>
              </p:cNvPr>
              <p:cNvPicPr/>
              <p:nvPr/>
            </p:nvPicPr>
            <p:blipFill>
              <a:blip r:embed="rId69"/>
              <a:stretch>
                <a:fillRect/>
              </a:stretch>
            </p:blipFill>
            <p:spPr>
              <a:xfrm>
                <a:off x="6747980" y="1793495"/>
                <a:ext cx="186120" cy="2146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85" name="Ink 284">
                <a:extLst>
                  <a:ext uri="{FF2B5EF4-FFF2-40B4-BE49-F238E27FC236}">
                    <a16:creationId xmlns:a16="http://schemas.microsoft.com/office/drawing/2014/main" id="{2060E2EF-E9C1-CF91-3A10-C762D0CA4364}"/>
                  </a:ext>
                </a:extLst>
              </p14:cNvPr>
              <p14:cNvContentPartPr/>
              <p14:nvPr/>
            </p14:nvContentPartPr>
            <p14:xfrm>
              <a:off x="7024460" y="1809005"/>
              <a:ext cx="120240" cy="190800"/>
            </p14:xfrm>
          </p:contentPart>
        </mc:Choice>
        <mc:Fallback>
          <p:pic>
            <p:nvPicPr>
              <p:cNvPr id="285" name="Ink 284">
                <a:extLst>
                  <a:ext uri="{FF2B5EF4-FFF2-40B4-BE49-F238E27FC236}">
                    <a16:creationId xmlns:a16="http://schemas.microsoft.com/office/drawing/2014/main" id="{2060E2EF-E9C1-CF91-3A10-C762D0CA4364}"/>
                  </a:ext>
                </a:extLst>
              </p:cNvPr>
              <p:cNvPicPr/>
              <p:nvPr/>
            </p:nvPicPr>
            <p:blipFill>
              <a:blip r:embed="rId71"/>
              <a:stretch>
                <a:fillRect/>
              </a:stretch>
            </p:blipFill>
            <p:spPr>
              <a:xfrm>
                <a:off x="7008980" y="1793525"/>
                <a:ext cx="1508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301" name="Ink 304">
                <a:extLst>
                  <a:ext uri="{FF2B5EF4-FFF2-40B4-BE49-F238E27FC236}">
                    <a16:creationId xmlns:a16="http://schemas.microsoft.com/office/drawing/2014/main" id="{8426F7B0-747A-D4F0-6C64-AA289756E203}"/>
                  </a:ext>
                </a:extLst>
              </p14:cNvPr>
              <p14:cNvContentPartPr/>
              <p14:nvPr/>
            </p14:nvContentPartPr>
            <p14:xfrm>
              <a:off x="10213700" y="1648445"/>
              <a:ext cx="550800" cy="323280"/>
            </p14:xfrm>
          </p:contentPart>
        </mc:Choice>
        <mc:Fallback>
          <p:pic>
            <p:nvPicPr>
              <p:cNvPr id="301" name="Ink 304">
                <a:extLst>
                  <a:ext uri="{FF2B5EF4-FFF2-40B4-BE49-F238E27FC236}">
                    <a16:creationId xmlns:a16="http://schemas.microsoft.com/office/drawing/2014/main" id="{8426F7B0-747A-D4F0-6C64-AA289756E203}"/>
                  </a:ext>
                </a:extLst>
              </p:cNvPr>
              <p:cNvPicPr/>
              <p:nvPr/>
            </p:nvPicPr>
            <p:blipFill>
              <a:blip r:embed="rId73"/>
              <a:stretch>
                <a:fillRect/>
              </a:stretch>
            </p:blipFill>
            <p:spPr>
              <a:xfrm>
                <a:off x="10198220" y="1632965"/>
                <a:ext cx="581400"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302" name="Ink 304">
                <a:extLst>
                  <a:ext uri="{FF2B5EF4-FFF2-40B4-BE49-F238E27FC236}">
                    <a16:creationId xmlns:a16="http://schemas.microsoft.com/office/drawing/2014/main" id="{5D0CB878-1FD9-EDE7-AFBB-142408D14974}"/>
                  </a:ext>
                </a:extLst>
              </p14:cNvPr>
              <p14:cNvContentPartPr/>
              <p14:nvPr/>
            </p14:nvContentPartPr>
            <p14:xfrm>
              <a:off x="9500900" y="1667885"/>
              <a:ext cx="501480" cy="310680"/>
            </p14:xfrm>
          </p:contentPart>
        </mc:Choice>
        <mc:Fallback>
          <p:pic>
            <p:nvPicPr>
              <p:cNvPr id="302" name="Ink 304">
                <a:extLst>
                  <a:ext uri="{FF2B5EF4-FFF2-40B4-BE49-F238E27FC236}">
                    <a16:creationId xmlns:a16="http://schemas.microsoft.com/office/drawing/2014/main" id="{5D0CB878-1FD9-EDE7-AFBB-142408D14974}"/>
                  </a:ext>
                </a:extLst>
              </p:cNvPr>
              <p:cNvPicPr/>
              <p:nvPr/>
            </p:nvPicPr>
            <p:blipFill>
              <a:blip r:embed="rId75"/>
              <a:stretch>
                <a:fillRect/>
              </a:stretch>
            </p:blipFill>
            <p:spPr>
              <a:xfrm>
                <a:off x="9485409" y="1652405"/>
                <a:ext cx="532102"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303" name="Ink 304">
                <a:extLst>
                  <a:ext uri="{FF2B5EF4-FFF2-40B4-BE49-F238E27FC236}">
                    <a16:creationId xmlns:a16="http://schemas.microsoft.com/office/drawing/2014/main" id="{86471B6F-B3F2-C39F-BD78-0D20BAEE3A91}"/>
                  </a:ext>
                </a:extLst>
              </p14:cNvPr>
              <p14:cNvContentPartPr/>
              <p14:nvPr/>
            </p14:nvContentPartPr>
            <p14:xfrm>
              <a:off x="8408300" y="1787765"/>
              <a:ext cx="641520" cy="183960"/>
            </p14:xfrm>
          </p:contentPart>
        </mc:Choice>
        <mc:Fallback>
          <p:pic>
            <p:nvPicPr>
              <p:cNvPr id="303" name="Ink 304">
                <a:extLst>
                  <a:ext uri="{FF2B5EF4-FFF2-40B4-BE49-F238E27FC236}">
                    <a16:creationId xmlns:a16="http://schemas.microsoft.com/office/drawing/2014/main" id="{86471B6F-B3F2-C39F-BD78-0D20BAEE3A91}"/>
                  </a:ext>
                </a:extLst>
              </p:cNvPr>
              <p:cNvPicPr/>
              <p:nvPr/>
            </p:nvPicPr>
            <p:blipFill>
              <a:blip r:embed="rId77"/>
              <a:stretch>
                <a:fillRect/>
              </a:stretch>
            </p:blipFill>
            <p:spPr>
              <a:xfrm>
                <a:off x="8392829" y="1772255"/>
                <a:ext cx="672103" cy="2146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304" name="Ink 304">
                <a:extLst>
                  <a:ext uri="{FF2B5EF4-FFF2-40B4-BE49-F238E27FC236}">
                    <a16:creationId xmlns:a16="http://schemas.microsoft.com/office/drawing/2014/main" id="{D7744F60-292D-DFFD-28A6-34B1CCB067DD}"/>
                  </a:ext>
                </a:extLst>
              </p14:cNvPr>
              <p14:cNvContentPartPr/>
              <p14:nvPr/>
            </p14:nvContentPartPr>
            <p14:xfrm>
              <a:off x="7807820" y="1693085"/>
              <a:ext cx="416520" cy="299520"/>
            </p14:xfrm>
          </p:contentPart>
        </mc:Choice>
        <mc:Fallback>
          <p:pic>
            <p:nvPicPr>
              <p:cNvPr id="304" name="Ink 304">
                <a:extLst>
                  <a:ext uri="{FF2B5EF4-FFF2-40B4-BE49-F238E27FC236}">
                    <a16:creationId xmlns:a16="http://schemas.microsoft.com/office/drawing/2014/main" id="{D7744F60-292D-DFFD-28A6-34B1CCB067DD}"/>
                  </a:ext>
                </a:extLst>
              </p:cNvPr>
              <p:cNvPicPr/>
              <p:nvPr/>
            </p:nvPicPr>
            <p:blipFill>
              <a:blip r:embed="rId79"/>
              <a:stretch>
                <a:fillRect/>
              </a:stretch>
            </p:blipFill>
            <p:spPr>
              <a:xfrm>
                <a:off x="7792353" y="1677624"/>
                <a:ext cx="447094" cy="330083"/>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309" name="Ink 309">
                <a:extLst>
                  <a:ext uri="{FF2B5EF4-FFF2-40B4-BE49-F238E27FC236}">
                    <a16:creationId xmlns:a16="http://schemas.microsoft.com/office/drawing/2014/main" id="{49739B46-34D2-057D-9E3C-C591648BCE7A}"/>
                  </a:ext>
                </a:extLst>
              </p14:cNvPr>
              <p14:cNvContentPartPr/>
              <p14:nvPr/>
            </p14:nvContentPartPr>
            <p14:xfrm>
              <a:off x="5655187" y="2723120"/>
              <a:ext cx="638640" cy="247680"/>
            </p14:xfrm>
          </p:contentPart>
        </mc:Choice>
        <mc:Fallback>
          <p:pic>
            <p:nvPicPr>
              <p:cNvPr id="309" name="Ink 309">
                <a:extLst>
                  <a:ext uri="{FF2B5EF4-FFF2-40B4-BE49-F238E27FC236}">
                    <a16:creationId xmlns:a16="http://schemas.microsoft.com/office/drawing/2014/main" id="{49739B46-34D2-057D-9E3C-C591648BCE7A}"/>
                  </a:ext>
                </a:extLst>
              </p:cNvPr>
              <p:cNvPicPr/>
              <p:nvPr/>
            </p:nvPicPr>
            <p:blipFill>
              <a:blip r:embed="rId81"/>
              <a:stretch>
                <a:fillRect/>
              </a:stretch>
            </p:blipFill>
            <p:spPr>
              <a:xfrm>
                <a:off x="5639698" y="2707617"/>
                <a:ext cx="669257" cy="278325"/>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312" name="Ink 312">
                <a:extLst>
                  <a:ext uri="{FF2B5EF4-FFF2-40B4-BE49-F238E27FC236}">
                    <a16:creationId xmlns:a16="http://schemas.microsoft.com/office/drawing/2014/main" id="{A423200F-0596-1FB0-E245-AA3ABDFEDE20}"/>
                  </a:ext>
                </a:extLst>
              </p14:cNvPr>
              <p14:cNvContentPartPr/>
              <p14:nvPr/>
            </p14:nvContentPartPr>
            <p14:xfrm>
              <a:off x="6410827" y="2652560"/>
              <a:ext cx="461520" cy="303840"/>
            </p14:xfrm>
          </p:contentPart>
        </mc:Choice>
        <mc:Fallback>
          <p:pic>
            <p:nvPicPr>
              <p:cNvPr id="312" name="Ink 312">
                <a:extLst>
                  <a:ext uri="{FF2B5EF4-FFF2-40B4-BE49-F238E27FC236}">
                    <a16:creationId xmlns:a16="http://schemas.microsoft.com/office/drawing/2014/main" id="{A423200F-0596-1FB0-E245-AA3ABDFEDE20}"/>
                  </a:ext>
                </a:extLst>
              </p:cNvPr>
              <p:cNvPicPr/>
              <p:nvPr/>
            </p:nvPicPr>
            <p:blipFill>
              <a:blip r:embed="rId83"/>
              <a:stretch>
                <a:fillRect/>
              </a:stretch>
            </p:blipFill>
            <p:spPr>
              <a:xfrm>
                <a:off x="6395335" y="2637080"/>
                <a:ext cx="492144" cy="334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15" name="Ink 315">
                <a:extLst>
                  <a:ext uri="{FF2B5EF4-FFF2-40B4-BE49-F238E27FC236}">
                    <a16:creationId xmlns:a16="http://schemas.microsoft.com/office/drawing/2014/main" id="{526F6B5A-6AFF-EBA6-68F2-30CEDADA6255}"/>
                  </a:ext>
                </a:extLst>
              </p14:cNvPr>
              <p14:cNvContentPartPr/>
              <p14:nvPr/>
            </p14:nvContentPartPr>
            <p14:xfrm>
              <a:off x="6963787" y="2702960"/>
              <a:ext cx="282600" cy="239400"/>
            </p14:xfrm>
          </p:contentPart>
        </mc:Choice>
        <mc:Fallback>
          <p:pic>
            <p:nvPicPr>
              <p:cNvPr id="315" name="Ink 315">
                <a:extLst>
                  <a:ext uri="{FF2B5EF4-FFF2-40B4-BE49-F238E27FC236}">
                    <a16:creationId xmlns:a16="http://schemas.microsoft.com/office/drawing/2014/main" id="{526F6B5A-6AFF-EBA6-68F2-30CEDADA6255}"/>
                  </a:ext>
                </a:extLst>
              </p:cNvPr>
              <p:cNvPicPr/>
              <p:nvPr/>
            </p:nvPicPr>
            <p:blipFill>
              <a:blip r:embed="rId85"/>
              <a:stretch>
                <a:fillRect/>
              </a:stretch>
            </p:blipFill>
            <p:spPr>
              <a:xfrm>
                <a:off x="6948307" y="2687480"/>
                <a:ext cx="31320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16" name="Ink 315">
                <a:extLst>
                  <a:ext uri="{FF2B5EF4-FFF2-40B4-BE49-F238E27FC236}">
                    <a16:creationId xmlns:a16="http://schemas.microsoft.com/office/drawing/2014/main" id="{66CA419C-70FE-AFD7-C396-8393E312F875}"/>
                  </a:ext>
                </a:extLst>
              </p14:cNvPr>
              <p14:cNvContentPartPr/>
              <p14:nvPr/>
            </p14:nvContentPartPr>
            <p14:xfrm>
              <a:off x="7260067" y="2695040"/>
              <a:ext cx="78120" cy="282600"/>
            </p14:xfrm>
          </p:contentPart>
        </mc:Choice>
        <mc:Fallback>
          <p:pic>
            <p:nvPicPr>
              <p:cNvPr id="316" name="Ink 315">
                <a:extLst>
                  <a:ext uri="{FF2B5EF4-FFF2-40B4-BE49-F238E27FC236}">
                    <a16:creationId xmlns:a16="http://schemas.microsoft.com/office/drawing/2014/main" id="{66CA419C-70FE-AFD7-C396-8393E312F875}"/>
                  </a:ext>
                </a:extLst>
              </p:cNvPr>
              <p:cNvPicPr/>
              <p:nvPr/>
            </p:nvPicPr>
            <p:blipFill>
              <a:blip r:embed="rId87"/>
              <a:stretch>
                <a:fillRect/>
              </a:stretch>
            </p:blipFill>
            <p:spPr>
              <a:xfrm>
                <a:off x="7244587" y="2679540"/>
                <a:ext cx="108720" cy="313239"/>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17" name="Ink 316">
                <a:extLst>
                  <a:ext uri="{FF2B5EF4-FFF2-40B4-BE49-F238E27FC236}">
                    <a16:creationId xmlns:a16="http://schemas.microsoft.com/office/drawing/2014/main" id="{9F937EEC-F1C8-CD0B-5AFC-5523D85766AD}"/>
                  </a:ext>
                </a:extLst>
              </p14:cNvPr>
              <p14:cNvContentPartPr/>
              <p14:nvPr/>
            </p14:nvContentPartPr>
            <p14:xfrm>
              <a:off x="7535107" y="2730320"/>
              <a:ext cx="106200" cy="7560"/>
            </p14:xfrm>
          </p:contentPart>
        </mc:Choice>
        <mc:Fallback>
          <p:pic>
            <p:nvPicPr>
              <p:cNvPr id="317" name="Ink 316">
                <a:extLst>
                  <a:ext uri="{FF2B5EF4-FFF2-40B4-BE49-F238E27FC236}">
                    <a16:creationId xmlns:a16="http://schemas.microsoft.com/office/drawing/2014/main" id="{9F937EEC-F1C8-CD0B-5AFC-5523D85766AD}"/>
                  </a:ext>
                </a:extLst>
              </p:cNvPr>
              <p:cNvPicPr/>
              <p:nvPr/>
            </p:nvPicPr>
            <p:blipFill>
              <a:blip r:embed="rId89"/>
              <a:stretch>
                <a:fillRect/>
              </a:stretch>
            </p:blipFill>
            <p:spPr>
              <a:xfrm>
                <a:off x="7519627" y="2714066"/>
                <a:ext cx="136800" cy="3969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18" name="Ink 317">
                <a:extLst>
                  <a:ext uri="{FF2B5EF4-FFF2-40B4-BE49-F238E27FC236}">
                    <a16:creationId xmlns:a16="http://schemas.microsoft.com/office/drawing/2014/main" id="{0BD94807-C3ED-5320-B586-F9B998A682C1}"/>
                  </a:ext>
                </a:extLst>
              </p14:cNvPr>
              <p14:cNvContentPartPr/>
              <p14:nvPr/>
            </p14:nvContentPartPr>
            <p14:xfrm>
              <a:off x="7521067" y="2822120"/>
              <a:ext cx="120240" cy="360"/>
            </p14:xfrm>
          </p:contentPart>
        </mc:Choice>
        <mc:Fallback>
          <p:pic>
            <p:nvPicPr>
              <p:cNvPr id="318" name="Ink 317">
                <a:extLst>
                  <a:ext uri="{FF2B5EF4-FFF2-40B4-BE49-F238E27FC236}">
                    <a16:creationId xmlns:a16="http://schemas.microsoft.com/office/drawing/2014/main" id="{0BD94807-C3ED-5320-B586-F9B998A682C1}"/>
                  </a:ext>
                </a:extLst>
              </p:cNvPr>
              <p:cNvPicPr/>
              <p:nvPr/>
            </p:nvPicPr>
            <p:blipFill>
              <a:blip r:embed="rId91"/>
              <a:stretch>
                <a:fillRect/>
              </a:stretch>
            </p:blipFill>
            <p:spPr>
              <a:xfrm>
                <a:off x="7505633" y="2806640"/>
                <a:ext cx="150749"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19" name="Ink 318">
                <a:extLst>
                  <a:ext uri="{FF2B5EF4-FFF2-40B4-BE49-F238E27FC236}">
                    <a16:creationId xmlns:a16="http://schemas.microsoft.com/office/drawing/2014/main" id="{91FDC106-2927-9E9F-BF02-6245F6A1FE85}"/>
                  </a:ext>
                </a:extLst>
              </p14:cNvPr>
              <p14:cNvContentPartPr/>
              <p14:nvPr/>
            </p14:nvContentPartPr>
            <p14:xfrm>
              <a:off x="8106787" y="2484080"/>
              <a:ext cx="28440" cy="218160"/>
            </p14:xfrm>
          </p:contentPart>
        </mc:Choice>
        <mc:Fallback>
          <p:pic>
            <p:nvPicPr>
              <p:cNvPr id="319" name="Ink 318">
                <a:extLst>
                  <a:ext uri="{FF2B5EF4-FFF2-40B4-BE49-F238E27FC236}">
                    <a16:creationId xmlns:a16="http://schemas.microsoft.com/office/drawing/2014/main" id="{91FDC106-2927-9E9F-BF02-6245F6A1FE85}"/>
                  </a:ext>
                </a:extLst>
              </p:cNvPr>
              <p:cNvPicPr/>
              <p:nvPr/>
            </p:nvPicPr>
            <p:blipFill>
              <a:blip r:embed="rId93"/>
              <a:stretch>
                <a:fillRect/>
              </a:stretch>
            </p:blipFill>
            <p:spPr>
              <a:xfrm>
                <a:off x="8091500" y="2468600"/>
                <a:ext cx="58658"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20" name="Ink 319">
                <a:extLst>
                  <a:ext uri="{FF2B5EF4-FFF2-40B4-BE49-F238E27FC236}">
                    <a16:creationId xmlns:a16="http://schemas.microsoft.com/office/drawing/2014/main" id="{DAAAC740-F0BA-0322-1334-EB67E3E24134}"/>
                  </a:ext>
                </a:extLst>
              </p14:cNvPr>
              <p14:cNvContentPartPr/>
              <p14:nvPr/>
            </p14:nvContentPartPr>
            <p14:xfrm>
              <a:off x="7852627" y="2744360"/>
              <a:ext cx="703440" cy="42840"/>
            </p14:xfrm>
          </p:contentPart>
        </mc:Choice>
        <mc:Fallback>
          <p:pic>
            <p:nvPicPr>
              <p:cNvPr id="320" name="Ink 319">
                <a:extLst>
                  <a:ext uri="{FF2B5EF4-FFF2-40B4-BE49-F238E27FC236}">
                    <a16:creationId xmlns:a16="http://schemas.microsoft.com/office/drawing/2014/main" id="{DAAAC740-F0BA-0322-1334-EB67E3E24134}"/>
                  </a:ext>
                </a:extLst>
              </p:cNvPr>
              <p:cNvPicPr/>
              <p:nvPr/>
            </p:nvPicPr>
            <p:blipFill>
              <a:blip r:embed="rId95"/>
              <a:stretch>
                <a:fillRect/>
              </a:stretch>
            </p:blipFill>
            <p:spPr>
              <a:xfrm>
                <a:off x="7837147" y="2728749"/>
                <a:ext cx="734040" cy="73699"/>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21" name="Ink 320">
                <a:extLst>
                  <a:ext uri="{FF2B5EF4-FFF2-40B4-BE49-F238E27FC236}">
                    <a16:creationId xmlns:a16="http://schemas.microsoft.com/office/drawing/2014/main" id="{E034D54D-FF21-A8E7-1723-9522F3631DE7}"/>
                  </a:ext>
                </a:extLst>
              </p14:cNvPr>
              <p14:cNvContentPartPr/>
              <p14:nvPr/>
            </p14:nvContentPartPr>
            <p14:xfrm>
              <a:off x="7901947" y="2892680"/>
              <a:ext cx="42840" cy="204840"/>
            </p14:xfrm>
          </p:contentPart>
        </mc:Choice>
        <mc:Fallback>
          <p:pic>
            <p:nvPicPr>
              <p:cNvPr id="321" name="Ink 320">
                <a:extLst>
                  <a:ext uri="{FF2B5EF4-FFF2-40B4-BE49-F238E27FC236}">
                    <a16:creationId xmlns:a16="http://schemas.microsoft.com/office/drawing/2014/main" id="{E034D54D-FF21-A8E7-1723-9522F3631DE7}"/>
                  </a:ext>
                </a:extLst>
              </p:cNvPr>
              <p:cNvPicPr/>
              <p:nvPr/>
            </p:nvPicPr>
            <p:blipFill>
              <a:blip r:embed="rId97"/>
              <a:stretch>
                <a:fillRect/>
              </a:stretch>
            </p:blipFill>
            <p:spPr>
              <a:xfrm>
                <a:off x="7886336" y="2877227"/>
                <a:ext cx="73699" cy="235386"/>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22" name="Ink 321">
                <a:extLst>
                  <a:ext uri="{FF2B5EF4-FFF2-40B4-BE49-F238E27FC236}">
                    <a16:creationId xmlns:a16="http://schemas.microsoft.com/office/drawing/2014/main" id="{D49F4918-D269-0303-855D-571EF30739F3}"/>
                  </a:ext>
                </a:extLst>
              </p14:cNvPr>
              <p14:cNvContentPartPr/>
              <p14:nvPr/>
            </p14:nvContentPartPr>
            <p14:xfrm>
              <a:off x="8071507" y="2913920"/>
              <a:ext cx="7560" cy="134280"/>
            </p14:xfrm>
          </p:contentPart>
        </mc:Choice>
        <mc:Fallback>
          <p:pic>
            <p:nvPicPr>
              <p:cNvPr id="322" name="Ink 321">
                <a:extLst>
                  <a:ext uri="{FF2B5EF4-FFF2-40B4-BE49-F238E27FC236}">
                    <a16:creationId xmlns:a16="http://schemas.microsoft.com/office/drawing/2014/main" id="{D49F4918-D269-0303-855D-571EF30739F3}"/>
                  </a:ext>
                </a:extLst>
              </p:cNvPr>
              <p:cNvPicPr/>
              <p:nvPr/>
            </p:nvPicPr>
            <p:blipFill>
              <a:blip r:embed="rId99"/>
              <a:stretch>
                <a:fillRect/>
              </a:stretch>
            </p:blipFill>
            <p:spPr>
              <a:xfrm>
                <a:off x="8056027" y="2898440"/>
                <a:ext cx="381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23" name="Ink 322">
                <a:extLst>
                  <a:ext uri="{FF2B5EF4-FFF2-40B4-BE49-F238E27FC236}">
                    <a16:creationId xmlns:a16="http://schemas.microsoft.com/office/drawing/2014/main" id="{6E549867-C21C-2C03-E77C-26C401DC382F}"/>
                  </a:ext>
                </a:extLst>
              </p14:cNvPr>
              <p14:cNvContentPartPr/>
              <p14:nvPr/>
            </p14:nvContentPartPr>
            <p14:xfrm>
              <a:off x="8014987" y="2949200"/>
              <a:ext cx="141480" cy="21600"/>
            </p14:xfrm>
          </p:contentPart>
        </mc:Choice>
        <mc:Fallback>
          <p:pic>
            <p:nvPicPr>
              <p:cNvPr id="323" name="Ink 322">
                <a:extLst>
                  <a:ext uri="{FF2B5EF4-FFF2-40B4-BE49-F238E27FC236}">
                    <a16:creationId xmlns:a16="http://schemas.microsoft.com/office/drawing/2014/main" id="{6E549867-C21C-2C03-E77C-26C401DC382F}"/>
                  </a:ext>
                </a:extLst>
              </p:cNvPr>
              <p:cNvPicPr/>
              <p:nvPr/>
            </p:nvPicPr>
            <p:blipFill>
              <a:blip r:embed="rId101"/>
              <a:stretch>
                <a:fillRect/>
              </a:stretch>
            </p:blipFill>
            <p:spPr>
              <a:xfrm>
                <a:off x="7999507" y="2933720"/>
                <a:ext cx="1720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24" name="Ink 323">
                <a:extLst>
                  <a:ext uri="{FF2B5EF4-FFF2-40B4-BE49-F238E27FC236}">
                    <a16:creationId xmlns:a16="http://schemas.microsoft.com/office/drawing/2014/main" id="{9E030E7B-BB2A-06C0-4910-C21FDBAE3D89}"/>
                  </a:ext>
                </a:extLst>
              </p14:cNvPr>
              <p14:cNvContentPartPr/>
              <p14:nvPr/>
            </p14:nvContentPartPr>
            <p14:xfrm>
              <a:off x="8226667" y="2885480"/>
              <a:ext cx="155520" cy="219240"/>
            </p14:xfrm>
          </p:contentPart>
        </mc:Choice>
        <mc:Fallback>
          <p:pic>
            <p:nvPicPr>
              <p:cNvPr id="324" name="Ink 323">
                <a:extLst>
                  <a:ext uri="{FF2B5EF4-FFF2-40B4-BE49-F238E27FC236}">
                    <a16:creationId xmlns:a16="http://schemas.microsoft.com/office/drawing/2014/main" id="{9E030E7B-BB2A-06C0-4910-C21FDBAE3D89}"/>
                  </a:ext>
                </a:extLst>
              </p:cNvPr>
              <p:cNvPicPr/>
              <p:nvPr/>
            </p:nvPicPr>
            <p:blipFill>
              <a:blip r:embed="rId103"/>
              <a:stretch>
                <a:fillRect/>
              </a:stretch>
            </p:blipFill>
            <p:spPr>
              <a:xfrm>
                <a:off x="8211187" y="2869975"/>
                <a:ext cx="186120" cy="24989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25" name="Ink 324">
                <a:extLst>
                  <a:ext uri="{FF2B5EF4-FFF2-40B4-BE49-F238E27FC236}">
                    <a16:creationId xmlns:a16="http://schemas.microsoft.com/office/drawing/2014/main" id="{95CEB117-4236-7471-9D44-5957AC843AB7}"/>
                  </a:ext>
                </a:extLst>
              </p14:cNvPr>
              <p14:cNvContentPartPr/>
              <p14:nvPr/>
            </p14:nvContentPartPr>
            <p14:xfrm>
              <a:off x="8403067" y="2906720"/>
              <a:ext cx="70920" cy="7560"/>
            </p14:xfrm>
          </p:contentPart>
        </mc:Choice>
        <mc:Fallback>
          <p:pic>
            <p:nvPicPr>
              <p:cNvPr id="325" name="Ink 324">
                <a:extLst>
                  <a:ext uri="{FF2B5EF4-FFF2-40B4-BE49-F238E27FC236}">
                    <a16:creationId xmlns:a16="http://schemas.microsoft.com/office/drawing/2014/main" id="{95CEB117-4236-7471-9D44-5957AC843AB7}"/>
                  </a:ext>
                </a:extLst>
              </p:cNvPr>
              <p:cNvPicPr/>
              <p:nvPr/>
            </p:nvPicPr>
            <p:blipFill>
              <a:blip r:embed="rId105"/>
              <a:stretch>
                <a:fillRect/>
              </a:stretch>
            </p:blipFill>
            <p:spPr>
              <a:xfrm>
                <a:off x="8387587" y="2891240"/>
                <a:ext cx="1015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26" name="Ink 325">
                <a:extLst>
                  <a:ext uri="{FF2B5EF4-FFF2-40B4-BE49-F238E27FC236}">
                    <a16:creationId xmlns:a16="http://schemas.microsoft.com/office/drawing/2014/main" id="{39848A20-CA47-D0E6-8FC7-6E9A4A0A5698}"/>
                  </a:ext>
                </a:extLst>
              </p14:cNvPr>
              <p14:cNvContentPartPr/>
              <p14:nvPr/>
            </p14:nvContentPartPr>
            <p14:xfrm>
              <a:off x="8518267" y="2857400"/>
              <a:ext cx="110880" cy="120240"/>
            </p14:xfrm>
          </p:contentPart>
        </mc:Choice>
        <mc:Fallback>
          <p:pic>
            <p:nvPicPr>
              <p:cNvPr id="326" name="Ink 325">
                <a:extLst>
                  <a:ext uri="{FF2B5EF4-FFF2-40B4-BE49-F238E27FC236}">
                    <a16:creationId xmlns:a16="http://schemas.microsoft.com/office/drawing/2014/main" id="{39848A20-CA47-D0E6-8FC7-6E9A4A0A5698}"/>
                  </a:ext>
                </a:extLst>
              </p:cNvPr>
              <p:cNvPicPr/>
              <p:nvPr/>
            </p:nvPicPr>
            <p:blipFill>
              <a:blip r:embed="rId107"/>
              <a:stretch>
                <a:fillRect/>
              </a:stretch>
            </p:blipFill>
            <p:spPr>
              <a:xfrm>
                <a:off x="8502787" y="2841920"/>
                <a:ext cx="141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27" name="Ink 326">
                <a:extLst>
                  <a:ext uri="{FF2B5EF4-FFF2-40B4-BE49-F238E27FC236}">
                    <a16:creationId xmlns:a16="http://schemas.microsoft.com/office/drawing/2014/main" id="{B8BAF6FF-F2F6-24A5-8785-3DDA2D376894}"/>
                  </a:ext>
                </a:extLst>
              </p14:cNvPr>
              <p14:cNvContentPartPr/>
              <p14:nvPr/>
            </p14:nvContentPartPr>
            <p14:xfrm>
              <a:off x="8678107" y="2920760"/>
              <a:ext cx="78120" cy="77040"/>
            </p14:xfrm>
          </p:contentPart>
        </mc:Choice>
        <mc:Fallback>
          <p:pic>
            <p:nvPicPr>
              <p:cNvPr id="327" name="Ink 326">
                <a:extLst>
                  <a:ext uri="{FF2B5EF4-FFF2-40B4-BE49-F238E27FC236}">
                    <a16:creationId xmlns:a16="http://schemas.microsoft.com/office/drawing/2014/main" id="{B8BAF6FF-F2F6-24A5-8785-3DDA2D376894}"/>
                  </a:ext>
                </a:extLst>
              </p:cNvPr>
              <p:cNvPicPr/>
              <p:nvPr/>
            </p:nvPicPr>
            <p:blipFill>
              <a:blip r:embed="rId109"/>
              <a:stretch>
                <a:fillRect/>
              </a:stretch>
            </p:blipFill>
            <p:spPr>
              <a:xfrm>
                <a:off x="8662555" y="2905280"/>
                <a:ext cx="108862"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35" name="Ink 335">
                <a:extLst>
                  <a:ext uri="{FF2B5EF4-FFF2-40B4-BE49-F238E27FC236}">
                    <a16:creationId xmlns:a16="http://schemas.microsoft.com/office/drawing/2014/main" id="{095ECDA3-36D0-4DDB-0B67-51AAD01D02B3}"/>
                  </a:ext>
                </a:extLst>
              </p14:cNvPr>
              <p14:cNvContentPartPr/>
              <p14:nvPr/>
            </p14:nvContentPartPr>
            <p14:xfrm>
              <a:off x="5637187" y="3641120"/>
              <a:ext cx="720000" cy="331560"/>
            </p14:xfrm>
          </p:contentPart>
        </mc:Choice>
        <mc:Fallback>
          <p:pic>
            <p:nvPicPr>
              <p:cNvPr id="335" name="Ink 335">
                <a:extLst>
                  <a:ext uri="{FF2B5EF4-FFF2-40B4-BE49-F238E27FC236}">
                    <a16:creationId xmlns:a16="http://schemas.microsoft.com/office/drawing/2014/main" id="{095ECDA3-36D0-4DDB-0B67-51AAD01D02B3}"/>
                  </a:ext>
                </a:extLst>
              </p:cNvPr>
              <p:cNvPicPr/>
              <p:nvPr/>
            </p:nvPicPr>
            <p:blipFill>
              <a:blip r:embed="rId111"/>
              <a:stretch>
                <a:fillRect/>
              </a:stretch>
            </p:blipFill>
            <p:spPr>
              <a:xfrm>
                <a:off x="5621707" y="3625623"/>
                <a:ext cx="750600" cy="362193"/>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36" name="Ink 335">
                <a:extLst>
                  <a:ext uri="{FF2B5EF4-FFF2-40B4-BE49-F238E27FC236}">
                    <a16:creationId xmlns:a16="http://schemas.microsoft.com/office/drawing/2014/main" id="{E63C5732-FF8E-350F-12B7-7374033ABEA2}"/>
                  </a:ext>
                </a:extLst>
              </p14:cNvPr>
              <p14:cNvContentPartPr/>
              <p14:nvPr/>
            </p14:nvContentPartPr>
            <p14:xfrm>
              <a:off x="6497947" y="3682880"/>
              <a:ext cx="21600" cy="274680"/>
            </p14:xfrm>
          </p:contentPart>
        </mc:Choice>
        <mc:Fallback>
          <p:pic>
            <p:nvPicPr>
              <p:cNvPr id="336" name="Ink 335">
                <a:extLst>
                  <a:ext uri="{FF2B5EF4-FFF2-40B4-BE49-F238E27FC236}">
                    <a16:creationId xmlns:a16="http://schemas.microsoft.com/office/drawing/2014/main" id="{E63C5732-FF8E-350F-12B7-7374033ABEA2}"/>
                  </a:ext>
                </a:extLst>
              </p:cNvPr>
              <p:cNvPicPr/>
              <p:nvPr/>
            </p:nvPicPr>
            <p:blipFill>
              <a:blip r:embed="rId113"/>
              <a:stretch>
                <a:fillRect/>
              </a:stretch>
            </p:blipFill>
            <p:spPr>
              <a:xfrm>
                <a:off x="6482205" y="3667420"/>
                <a:ext cx="52719" cy="305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41" name="Ink 342">
                <a:extLst>
                  <a:ext uri="{FF2B5EF4-FFF2-40B4-BE49-F238E27FC236}">
                    <a16:creationId xmlns:a16="http://schemas.microsoft.com/office/drawing/2014/main" id="{4AB17707-CEEE-9172-8BED-BA02F5494DFB}"/>
                  </a:ext>
                </a:extLst>
              </p14:cNvPr>
              <p14:cNvContentPartPr/>
              <p14:nvPr/>
            </p14:nvContentPartPr>
            <p14:xfrm>
              <a:off x="6893227" y="3753440"/>
              <a:ext cx="134280" cy="141120"/>
            </p14:xfrm>
          </p:contentPart>
        </mc:Choice>
        <mc:Fallback>
          <p:pic>
            <p:nvPicPr>
              <p:cNvPr id="341" name="Ink 342">
                <a:extLst>
                  <a:ext uri="{FF2B5EF4-FFF2-40B4-BE49-F238E27FC236}">
                    <a16:creationId xmlns:a16="http://schemas.microsoft.com/office/drawing/2014/main" id="{4AB17707-CEEE-9172-8BED-BA02F5494DFB}"/>
                  </a:ext>
                </a:extLst>
              </p:cNvPr>
              <p:cNvPicPr/>
              <p:nvPr/>
            </p:nvPicPr>
            <p:blipFill>
              <a:blip r:embed="rId115"/>
              <a:stretch>
                <a:fillRect/>
              </a:stretch>
            </p:blipFill>
            <p:spPr>
              <a:xfrm>
                <a:off x="6877788" y="3737999"/>
                <a:ext cx="164798" cy="171642"/>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42" name="Ink 342">
                <a:extLst>
                  <a:ext uri="{FF2B5EF4-FFF2-40B4-BE49-F238E27FC236}">
                    <a16:creationId xmlns:a16="http://schemas.microsoft.com/office/drawing/2014/main" id="{7AE84330-8EA0-B646-4C70-1D521246D634}"/>
                  </a:ext>
                </a:extLst>
              </p14:cNvPr>
              <p14:cNvContentPartPr/>
              <p14:nvPr/>
            </p14:nvContentPartPr>
            <p14:xfrm>
              <a:off x="6653107" y="3746240"/>
              <a:ext cx="92160" cy="127440"/>
            </p14:xfrm>
          </p:contentPart>
        </mc:Choice>
        <mc:Fallback>
          <p:pic>
            <p:nvPicPr>
              <p:cNvPr id="342" name="Ink 342">
                <a:extLst>
                  <a:ext uri="{FF2B5EF4-FFF2-40B4-BE49-F238E27FC236}">
                    <a16:creationId xmlns:a16="http://schemas.microsoft.com/office/drawing/2014/main" id="{7AE84330-8EA0-B646-4C70-1D521246D634}"/>
                  </a:ext>
                </a:extLst>
              </p:cNvPr>
              <p:cNvPicPr/>
              <p:nvPr/>
            </p:nvPicPr>
            <p:blipFill>
              <a:blip r:embed="rId117"/>
              <a:stretch>
                <a:fillRect/>
              </a:stretch>
            </p:blipFill>
            <p:spPr>
              <a:xfrm>
                <a:off x="6637627" y="3730760"/>
                <a:ext cx="12276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43" name="Ink 342">
                <a:extLst>
                  <a:ext uri="{FF2B5EF4-FFF2-40B4-BE49-F238E27FC236}">
                    <a16:creationId xmlns:a16="http://schemas.microsoft.com/office/drawing/2014/main" id="{D97477BF-6AE8-0B82-0033-469705D516C3}"/>
                  </a:ext>
                </a:extLst>
              </p14:cNvPr>
              <p14:cNvContentPartPr/>
              <p14:nvPr/>
            </p14:nvContentPartPr>
            <p14:xfrm>
              <a:off x="7147027" y="3700880"/>
              <a:ext cx="28440" cy="229320"/>
            </p14:xfrm>
          </p:contentPart>
        </mc:Choice>
        <mc:Fallback>
          <p:pic>
            <p:nvPicPr>
              <p:cNvPr id="343" name="Ink 342">
                <a:extLst>
                  <a:ext uri="{FF2B5EF4-FFF2-40B4-BE49-F238E27FC236}">
                    <a16:creationId xmlns:a16="http://schemas.microsoft.com/office/drawing/2014/main" id="{D97477BF-6AE8-0B82-0033-469705D516C3}"/>
                  </a:ext>
                </a:extLst>
              </p:cNvPr>
              <p:cNvPicPr/>
              <p:nvPr/>
            </p:nvPicPr>
            <p:blipFill>
              <a:blip r:embed="rId119"/>
              <a:stretch>
                <a:fillRect/>
              </a:stretch>
            </p:blipFill>
            <p:spPr>
              <a:xfrm>
                <a:off x="7131547" y="3685400"/>
                <a:ext cx="5904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46" name="Ink 346">
                <a:extLst>
                  <a:ext uri="{FF2B5EF4-FFF2-40B4-BE49-F238E27FC236}">
                    <a16:creationId xmlns:a16="http://schemas.microsoft.com/office/drawing/2014/main" id="{5F9D479E-0015-E4B2-3C7F-4B557199B3BF}"/>
                  </a:ext>
                </a:extLst>
              </p14:cNvPr>
              <p14:cNvContentPartPr/>
              <p14:nvPr/>
            </p14:nvContentPartPr>
            <p14:xfrm>
              <a:off x="7337467" y="3753440"/>
              <a:ext cx="113400" cy="148680"/>
            </p14:xfrm>
          </p:contentPart>
        </mc:Choice>
        <mc:Fallback>
          <p:pic>
            <p:nvPicPr>
              <p:cNvPr id="346" name="Ink 346">
                <a:extLst>
                  <a:ext uri="{FF2B5EF4-FFF2-40B4-BE49-F238E27FC236}">
                    <a16:creationId xmlns:a16="http://schemas.microsoft.com/office/drawing/2014/main" id="{5F9D479E-0015-E4B2-3C7F-4B557199B3BF}"/>
                  </a:ext>
                </a:extLst>
              </p:cNvPr>
              <p:cNvPicPr/>
              <p:nvPr/>
            </p:nvPicPr>
            <p:blipFill>
              <a:blip r:embed="rId121"/>
              <a:stretch>
                <a:fillRect/>
              </a:stretch>
            </p:blipFill>
            <p:spPr>
              <a:xfrm>
                <a:off x="7321938" y="3737960"/>
                <a:ext cx="144097"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63" name="Ink 365">
                <a:extLst>
                  <a:ext uri="{FF2B5EF4-FFF2-40B4-BE49-F238E27FC236}">
                    <a16:creationId xmlns:a16="http://schemas.microsoft.com/office/drawing/2014/main" id="{A8904946-0789-9715-D6A7-0728C8669C4A}"/>
                  </a:ext>
                </a:extLst>
              </p14:cNvPr>
              <p14:cNvContentPartPr/>
              <p14:nvPr/>
            </p14:nvContentPartPr>
            <p14:xfrm>
              <a:off x="9789787" y="3633560"/>
              <a:ext cx="137520" cy="78120"/>
            </p14:xfrm>
          </p:contentPart>
        </mc:Choice>
        <mc:Fallback>
          <p:pic>
            <p:nvPicPr>
              <p:cNvPr id="363" name="Ink 365">
                <a:extLst>
                  <a:ext uri="{FF2B5EF4-FFF2-40B4-BE49-F238E27FC236}">
                    <a16:creationId xmlns:a16="http://schemas.microsoft.com/office/drawing/2014/main" id="{A8904946-0789-9715-D6A7-0728C8669C4A}"/>
                  </a:ext>
                </a:extLst>
              </p:cNvPr>
              <p:cNvPicPr/>
              <p:nvPr/>
            </p:nvPicPr>
            <p:blipFill>
              <a:blip r:embed="rId123"/>
              <a:stretch>
                <a:fillRect/>
              </a:stretch>
            </p:blipFill>
            <p:spPr>
              <a:xfrm>
                <a:off x="9774307" y="3618080"/>
                <a:ext cx="16812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64" name="Ink 365">
                <a:extLst>
                  <a:ext uri="{FF2B5EF4-FFF2-40B4-BE49-F238E27FC236}">
                    <a16:creationId xmlns:a16="http://schemas.microsoft.com/office/drawing/2014/main" id="{6A2F6952-EEF1-AE96-0711-93999E3EB5E1}"/>
                  </a:ext>
                </a:extLst>
              </p14:cNvPr>
              <p14:cNvContentPartPr/>
              <p14:nvPr/>
            </p14:nvContentPartPr>
            <p14:xfrm>
              <a:off x="8868547" y="3583880"/>
              <a:ext cx="769320" cy="204120"/>
            </p14:xfrm>
          </p:contentPart>
        </mc:Choice>
        <mc:Fallback>
          <p:pic>
            <p:nvPicPr>
              <p:cNvPr id="364" name="Ink 365">
                <a:extLst>
                  <a:ext uri="{FF2B5EF4-FFF2-40B4-BE49-F238E27FC236}">
                    <a16:creationId xmlns:a16="http://schemas.microsoft.com/office/drawing/2014/main" id="{6A2F6952-EEF1-AE96-0711-93999E3EB5E1}"/>
                  </a:ext>
                </a:extLst>
              </p:cNvPr>
              <p:cNvPicPr/>
              <p:nvPr/>
            </p:nvPicPr>
            <p:blipFill>
              <a:blip r:embed="rId125"/>
              <a:stretch>
                <a:fillRect/>
              </a:stretch>
            </p:blipFill>
            <p:spPr>
              <a:xfrm>
                <a:off x="8853067" y="3568400"/>
                <a:ext cx="799920" cy="2347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65" name="Ink 365">
                <a:extLst>
                  <a:ext uri="{FF2B5EF4-FFF2-40B4-BE49-F238E27FC236}">
                    <a16:creationId xmlns:a16="http://schemas.microsoft.com/office/drawing/2014/main" id="{374E4806-7DA6-840A-FD5D-394856493E31}"/>
                  </a:ext>
                </a:extLst>
              </p14:cNvPr>
              <p14:cNvContentPartPr/>
              <p14:nvPr/>
            </p14:nvContentPartPr>
            <p14:xfrm>
              <a:off x="7658227" y="3665600"/>
              <a:ext cx="1006200" cy="257760"/>
            </p14:xfrm>
          </p:contentPart>
        </mc:Choice>
        <mc:Fallback>
          <p:pic>
            <p:nvPicPr>
              <p:cNvPr id="365" name="Ink 365">
                <a:extLst>
                  <a:ext uri="{FF2B5EF4-FFF2-40B4-BE49-F238E27FC236}">
                    <a16:creationId xmlns:a16="http://schemas.microsoft.com/office/drawing/2014/main" id="{374E4806-7DA6-840A-FD5D-394856493E31}"/>
                  </a:ext>
                </a:extLst>
              </p:cNvPr>
              <p:cNvPicPr/>
              <p:nvPr/>
            </p:nvPicPr>
            <p:blipFill>
              <a:blip r:embed="rId127"/>
              <a:stretch>
                <a:fillRect/>
              </a:stretch>
            </p:blipFill>
            <p:spPr>
              <a:xfrm>
                <a:off x="7642741" y="3650120"/>
                <a:ext cx="1036811" cy="288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69" name="Ink 369">
                <a:extLst>
                  <a:ext uri="{FF2B5EF4-FFF2-40B4-BE49-F238E27FC236}">
                    <a16:creationId xmlns:a16="http://schemas.microsoft.com/office/drawing/2014/main" id="{6D363314-3D2C-9428-A160-0B4CBC8A0FFE}"/>
                  </a:ext>
                </a:extLst>
              </p14:cNvPr>
              <p14:cNvContentPartPr/>
              <p14:nvPr/>
            </p14:nvContentPartPr>
            <p14:xfrm>
              <a:off x="10096147" y="3555800"/>
              <a:ext cx="331920" cy="289800"/>
            </p14:xfrm>
          </p:contentPart>
        </mc:Choice>
        <mc:Fallback>
          <p:pic>
            <p:nvPicPr>
              <p:cNvPr id="369" name="Ink 369">
                <a:extLst>
                  <a:ext uri="{FF2B5EF4-FFF2-40B4-BE49-F238E27FC236}">
                    <a16:creationId xmlns:a16="http://schemas.microsoft.com/office/drawing/2014/main" id="{6D363314-3D2C-9428-A160-0B4CBC8A0FFE}"/>
                  </a:ext>
                </a:extLst>
              </p:cNvPr>
              <p:cNvPicPr/>
              <p:nvPr/>
            </p:nvPicPr>
            <p:blipFill>
              <a:blip r:embed="rId129"/>
              <a:stretch>
                <a:fillRect/>
              </a:stretch>
            </p:blipFill>
            <p:spPr>
              <a:xfrm>
                <a:off x="10080667" y="3540301"/>
                <a:ext cx="362520" cy="320438"/>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88" name="Ink 390">
                <a:extLst>
                  <a:ext uri="{FF2B5EF4-FFF2-40B4-BE49-F238E27FC236}">
                    <a16:creationId xmlns:a16="http://schemas.microsoft.com/office/drawing/2014/main" id="{C71121E0-CB94-1537-BACE-EA28C96629B3}"/>
                  </a:ext>
                </a:extLst>
              </p14:cNvPr>
              <p14:cNvContentPartPr/>
              <p14:nvPr/>
            </p14:nvContentPartPr>
            <p14:xfrm>
              <a:off x="7612867" y="4416560"/>
              <a:ext cx="226080" cy="99000"/>
            </p14:xfrm>
          </p:contentPart>
        </mc:Choice>
        <mc:Fallback>
          <p:pic>
            <p:nvPicPr>
              <p:cNvPr id="388" name="Ink 390">
                <a:extLst>
                  <a:ext uri="{FF2B5EF4-FFF2-40B4-BE49-F238E27FC236}">
                    <a16:creationId xmlns:a16="http://schemas.microsoft.com/office/drawing/2014/main" id="{C71121E0-CB94-1537-BACE-EA28C96629B3}"/>
                  </a:ext>
                </a:extLst>
              </p:cNvPr>
              <p:cNvPicPr/>
              <p:nvPr/>
            </p:nvPicPr>
            <p:blipFill>
              <a:blip r:embed="rId131"/>
              <a:stretch>
                <a:fillRect/>
              </a:stretch>
            </p:blipFill>
            <p:spPr>
              <a:xfrm>
                <a:off x="7597387" y="4401080"/>
                <a:ext cx="2566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89" name="Ink 390">
                <a:extLst>
                  <a:ext uri="{FF2B5EF4-FFF2-40B4-BE49-F238E27FC236}">
                    <a16:creationId xmlns:a16="http://schemas.microsoft.com/office/drawing/2014/main" id="{965B01BF-BD40-94B5-6C3E-1A24F1802210}"/>
                  </a:ext>
                </a:extLst>
              </p14:cNvPr>
              <p14:cNvContentPartPr/>
              <p14:nvPr/>
            </p14:nvContentPartPr>
            <p14:xfrm>
              <a:off x="6511987" y="4269320"/>
              <a:ext cx="896400" cy="577800"/>
            </p14:xfrm>
          </p:contentPart>
        </mc:Choice>
        <mc:Fallback>
          <p:pic>
            <p:nvPicPr>
              <p:cNvPr id="389" name="Ink 390">
                <a:extLst>
                  <a:ext uri="{FF2B5EF4-FFF2-40B4-BE49-F238E27FC236}">
                    <a16:creationId xmlns:a16="http://schemas.microsoft.com/office/drawing/2014/main" id="{965B01BF-BD40-94B5-6C3E-1A24F1802210}"/>
                  </a:ext>
                </a:extLst>
              </p:cNvPr>
              <p:cNvPicPr/>
              <p:nvPr/>
            </p:nvPicPr>
            <p:blipFill>
              <a:blip r:embed="rId133"/>
              <a:stretch>
                <a:fillRect/>
              </a:stretch>
            </p:blipFill>
            <p:spPr>
              <a:xfrm>
                <a:off x="6496507" y="4253850"/>
                <a:ext cx="927000" cy="608381"/>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90" name="Ink 390">
                <a:extLst>
                  <a:ext uri="{FF2B5EF4-FFF2-40B4-BE49-F238E27FC236}">
                    <a16:creationId xmlns:a16="http://schemas.microsoft.com/office/drawing/2014/main" id="{0D40081C-A72C-E7DA-0A00-459258791F86}"/>
                  </a:ext>
                </a:extLst>
              </p14:cNvPr>
              <p14:cNvContentPartPr/>
              <p14:nvPr/>
            </p14:nvContentPartPr>
            <p14:xfrm>
              <a:off x="5623147" y="4437800"/>
              <a:ext cx="663480" cy="268560"/>
            </p14:xfrm>
          </p:contentPart>
        </mc:Choice>
        <mc:Fallback>
          <p:pic>
            <p:nvPicPr>
              <p:cNvPr id="390" name="Ink 390">
                <a:extLst>
                  <a:ext uri="{FF2B5EF4-FFF2-40B4-BE49-F238E27FC236}">
                    <a16:creationId xmlns:a16="http://schemas.microsoft.com/office/drawing/2014/main" id="{0D40081C-A72C-E7DA-0A00-459258791F86}"/>
                  </a:ext>
                </a:extLst>
              </p:cNvPr>
              <p:cNvPicPr/>
              <p:nvPr/>
            </p:nvPicPr>
            <p:blipFill>
              <a:blip r:embed="rId135"/>
              <a:stretch>
                <a:fillRect/>
              </a:stretch>
            </p:blipFill>
            <p:spPr>
              <a:xfrm>
                <a:off x="5607675" y="4422320"/>
                <a:ext cx="694063"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97" name="Ink 397">
                <a:extLst>
                  <a:ext uri="{FF2B5EF4-FFF2-40B4-BE49-F238E27FC236}">
                    <a16:creationId xmlns:a16="http://schemas.microsoft.com/office/drawing/2014/main" id="{DDBF44C3-EB14-5978-EC9B-2FD3E394385F}"/>
                  </a:ext>
                </a:extLst>
              </p14:cNvPr>
              <p14:cNvContentPartPr/>
              <p14:nvPr/>
            </p14:nvContentPartPr>
            <p14:xfrm>
              <a:off x="7986547" y="4324760"/>
              <a:ext cx="769680" cy="289800"/>
            </p14:xfrm>
          </p:contentPart>
        </mc:Choice>
        <mc:Fallback>
          <p:pic>
            <p:nvPicPr>
              <p:cNvPr id="397" name="Ink 397">
                <a:extLst>
                  <a:ext uri="{FF2B5EF4-FFF2-40B4-BE49-F238E27FC236}">
                    <a16:creationId xmlns:a16="http://schemas.microsoft.com/office/drawing/2014/main" id="{DDBF44C3-EB14-5978-EC9B-2FD3E394385F}"/>
                  </a:ext>
                </a:extLst>
              </p:cNvPr>
              <p:cNvPicPr/>
              <p:nvPr/>
            </p:nvPicPr>
            <p:blipFill>
              <a:blip r:embed="rId137"/>
              <a:stretch>
                <a:fillRect/>
              </a:stretch>
            </p:blipFill>
            <p:spPr>
              <a:xfrm>
                <a:off x="7971060" y="4309261"/>
                <a:ext cx="800294" cy="320438"/>
              </a:xfrm>
              <a:prstGeom prst="rect">
                <a:avLst/>
              </a:prstGeom>
            </p:spPr>
          </p:pic>
        </mc:Fallback>
      </mc:AlternateContent>
      <p:pic>
        <p:nvPicPr>
          <p:cNvPr id="3" name="Picture 4" descr="Text&#10;&#10;Description automatically generated">
            <a:extLst>
              <a:ext uri="{FF2B5EF4-FFF2-40B4-BE49-F238E27FC236}">
                <a16:creationId xmlns:a16="http://schemas.microsoft.com/office/drawing/2014/main" id="{B056894B-602A-DC0E-EBE1-E6E832D6E444}"/>
              </a:ext>
            </a:extLst>
          </p:cNvPr>
          <p:cNvPicPr>
            <a:picLocks noChangeAspect="1"/>
          </p:cNvPicPr>
          <p:nvPr/>
        </p:nvPicPr>
        <p:blipFill>
          <a:blip r:embed="rId138"/>
          <a:stretch>
            <a:fillRect/>
          </a:stretch>
        </p:blipFill>
        <p:spPr>
          <a:xfrm>
            <a:off x="5536401" y="5362543"/>
            <a:ext cx="5652654" cy="1045227"/>
          </a:xfrm>
          <a:prstGeom prst="rect">
            <a:avLst/>
          </a:prstGeom>
        </p:spPr>
      </p:pic>
    </p:spTree>
    <p:extLst>
      <p:ext uri="{BB962C8B-B14F-4D97-AF65-F5344CB8AC3E}">
        <p14:creationId xmlns:p14="http://schemas.microsoft.com/office/powerpoint/2010/main" val="56037346"/>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B66F7-384F-9A0E-4819-CE3BAA0E4FE9}"/>
              </a:ext>
            </a:extLst>
          </p:cNvPr>
          <p:cNvSpPr>
            <a:spLocks noGrp="1"/>
          </p:cNvSpPr>
          <p:nvPr>
            <p:ph type="title"/>
          </p:nvPr>
        </p:nvSpPr>
        <p:spPr/>
        <p:txBody>
          <a:bodyPr/>
          <a:lstStyle/>
          <a:p>
            <a:r>
              <a:rPr lang="en-US"/>
              <a:t>Example</a:t>
            </a:r>
          </a:p>
        </p:txBody>
      </p:sp>
      <p:sp>
        <p:nvSpPr>
          <p:cNvPr id="15" name="TextBox 14">
            <a:extLst>
              <a:ext uri="{FF2B5EF4-FFF2-40B4-BE49-F238E27FC236}">
                <a16:creationId xmlns:a16="http://schemas.microsoft.com/office/drawing/2014/main" id="{FAE90157-B19D-444D-9438-FF5948A90961}"/>
              </a:ext>
            </a:extLst>
          </p:cNvPr>
          <p:cNvSpPr txBox="1"/>
          <p:nvPr/>
        </p:nvSpPr>
        <p:spPr>
          <a:xfrm>
            <a:off x="1712011" y="2561002"/>
            <a:ext cx="223138" cy="169277"/>
          </a:xfrm>
          <a:prstGeom prst="rect">
            <a:avLst/>
          </a:prstGeom>
          <a:noFill/>
        </p:spPr>
        <p:txBody>
          <a:bodyPr wrap="none" rtlCol="0" anchor="ctr" anchorCtr="1">
            <a:spAutoFit/>
          </a:bodyPr>
          <a:lstStyle/>
          <a:p>
            <a:pPr algn="ctr"/>
            <a:r>
              <a:rPr lang="en-US" sz="500">
                <a:solidFill>
                  <a:srgbClr val="000000"/>
                </a:solidFill>
              </a:rPr>
              <a:t>--</a:t>
            </a:r>
          </a:p>
        </p:txBody>
      </p:sp>
      <mc:AlternateContent xmlns:mc="http://schemas.openxmlformats.org/markup-compatibility/2006">
        <mc:Choice xmlns:p14="http://schemas.microsoft.com/office/powerpoint/2010/main" Requires="p14">
          <p:contentPart p14:bwMode="auto" r:id="rId2">
            <p14:nvContentPartPr>
              <p14:cNvPr id="52" name="Ink 52">
                <a:extLst>
                  <a:ext uri="{FF2B5EF4-FFF2-40B4-BE49-F238E27FC236}">
                    <a16:creationId xmlns:a16="http://schemas.microsoft.com/office/drawing/2014/main" id="{3E6DED4D-A4F0-EC19-EE75-F4658C19EAE6}"/>
                  </a:ext>
                </a:extLst>
              </p14:cNvPr>
              <p14:cNvContentPartPr/>
              <p14:nvPr/>
            </p14:nvContentPartPr>
            <p14:xfrm>
              <a:off x="2576314" y="1836848"/>
              <a:ext cx="189000" cy="299160"/>
            </p14:xfrm>
          </p:contentPart>
        </mc:Choice>
        <mc:Fallback>
          <p:pic>
            <p:nvPicPr>
              <p:cNvPr id="52" name="Ink 52">
                <a:extLst>
                  <a:ext uri="{FF2B5EF4-FFF2-40B4-BE49-F238E27FC236}">
                    <a16:creationId xmlns:a16="http://schemas.microsoft.com/office/drawing/2014/main" id="{3E6DED4D-A4F0-EC19-EE75-F4658C19EAE6}"/>
                  </a:ext>
                </a:extLst>
              </p:cNvPr>
              <p:cNvPicPr/>
              <p:nvPr/>
            </p:nvPicPr>
            <p:blipFill>
              <a:blip r:embed="rId3"/>
              <a:stretch>
                <a:fillRect/>
              </a:stretch>
            </p:blipFill>
            <p:spPr>
              <a:xfrm>
                <a:off x="2560834" y="1821387"/>
                <a:ext cx="219600" cy="329723"/>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7" name="Ink 69">
                <a:extLst>
                  <a:ext uri="{FF2B5EF4-FFF2-40B4-BE49-F238E27FC236}">
                    <a16:creationId xmlns:a16="http://schemas.microsoft.com/office/drawing/2014/main" id="{B8C43DDF-F364-709A-C92C-A7191AF0BAF3}"/>
                  </a:ext>
                </a:extLst>
              </p14:cNvPr>
              <p14:cNvContentPartPr/>
              <p14:nvPr/>
            </p14:nvContentPartPr>
            <p14:xfrm>
              <a:off x="3895714" y="1690688"/>
              <a:ext cx="1053000" cy="644040"/>
            </p14:xfrm>
          </p:contentPart>
        </mc:Choice>
        <mc:Fallback>
          <p:pic>
            <p:nvPicPr>
              <p:cNvPr id="67" name="Ink 69">
                <a:extLst>
                  <a:ext uri="{FF2B5EF4-FFF2-40B4-BE49-F238E27FC236}">
                    <a16:creationId xmlns:a16="http://schemas.microsoft.com/office/drawing/2014/main" id="{B8C43DDF-F364-709A-C92C-A7191AF0BAF3}"/>
                  </a:ext>
                </a:extLst>
              </p:cNvPr>
              <p:cNvPicPr/>
              <p:nvPr/>
            </p:nvPicPr>
            <p:blipFill>
              <a:blip r:embed="rId5"/>
              <a:stretch>
                <a:fillRect/>
              </a:stretch>
            </p:blipFill>
            <p:spPr>
              <a:xfrm>
                <a:off x="3880239" y="1675199"/>
                <a:ext cx="1083590" cy="674657"/>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8" name="Ink 69">
                <a:extLst>
                  <a:ext uri="{FF2B5EF4-FFF2-40B4-BE49-F238E27FC236}">
                    <a16:creationId xmlns:a16="http://schemas.microsoft.com/office/drawing/2014/main" id="{B4A1EAB3-B57F-BC5A-01C4-AFDF83BD8DE2}"/>
                  </a:ext>
                </a:extLst>
              </p14:cNvPr>
              <p14:cNvContentPartPr/>
              <p14:nvPr/>
            </p14:nvContentPartPr>
            <p14:xfrm>
              <a:off x="3544714" y="1957448"/>
              <a:ext cx="117360" cy="84600"/>
            </p14:xfrm>
          </p:contentPart>
        </mc:Choice>
        <mc:Fallback>
          <p:pic>
            <p:nvPicPr>
              <p:cNvPr id="68" name="Ink 69">
                <a:extLst>
                  <a:ext uri="{FF2B5EF4-FFF2-40B4-BE49-F238E27FC236}">
                    <a16:creationId xmlns:a16="http://schemas.microsoft.com/office/drawing/2014/main" id="{B4A1EAB3-B57F-BC5A-01C4-AFDF83BD8DE2}"/>
                  </a:ext>
                </a:extLst>
              </p:cNvPr>
              <p:cNvPicPr/>
              <p:nvPr/>
            </p:nvPicPr>
            <p:blipFill>
              <a:blip r:embed="rId7"/>
              <a:stretch>
                <a:fillRect/>
              </a:stretch>
            </p:blipFill>
            <p:spPr>
              <a:xfrm>
                <a:off x="3529234" y="1942034"/>
                <a:ext cx="147960" cy="11507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9" name="Ink 69">
                <a:extLst>
                  <a:ext uri="{FF2B5EF4-FFF2-40B4-BE49-F238E27FC236}">
                    <a16:creationId xmlns:a16="http://schemas.microsoft.com/office/drawing/2014/main" id="{4D832555-E7EF-AE91-CAED-C4ABC41CD969}"/>
                  </a:ext>
                </a:extLst>
              </p14:cNvPr>
              <p14:cNvContentPartPr/>
              <p14:nvPr/>
            </p14:nvContentPartPr>
            <p14:xfrm>
              <a:off x="2927314" y="1872848"/>
              <a:ext cx="325440" cy="299160"/>
            </p14:xfrm>
          </p:contentPart>
        </mc:Choice>
        <mc:Fallback>
          <p:pic>
            <p:nvPicPr>
              <p:cNvPr id="69" name="Ink 69">
                <a:extLst>
                  <a:ext uri="{FF2B5EF4-FFF2-40B4-BE49-F238E27FC236}">
                    <a16:creationId xmlns:a16="http://schemas.microsoft.com/office/drawing/2014/main" id="{4D832555-E7EF-AE91-CAED-C4ABC41CD969}"/>
                  </a:ext>
                </a:extLst>
              </p:cNvPr>
              <p:cNvPicPr/>
              <p:nvPr/>
            </p:nvPicPr>
            <p:blipFill>
              <a:blip r:embed="rId9"/>
              <a:stretch>
                <a:fillRect/>
              </a:stretch>
            </p:blipFill>
            <p:spPr>
              <a:xfrm>
                <a:off x="2911834" y="1857387"/>
                <a:ext cx="356040" cy="32972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8" name="Ink 87">
                <a:extLst>
                  <a:ext uri="{FF2B5EF4-FFF2-40B4-BE49-F238E27FC236}">
                    <a16:creationId xmlns:a16="http://schemas.microsoft.com/office/drawing/2014/main" id="{7446D16A-CF7E-54C7-9FC0-7CBC280310A1}"/>
                  </a:ext>
                </a:extLst>
              </p14:cNvPr>
              <p14:cNvContentPartPr/>
              <p14:nvPr/>
            </p14:nvContentPartPr>
            <p14:xfrm>
              <a:off x="1135747" y="1890800"/>
              <a:ext cx="303840" cy="204840"/>
            </p14:xfrm>
          </p:contentPart>
        </mc:Choice>
        <mc:Fallback>
          <p:pic>
            <p:nvPicPr>
              <p:cNvPr id="88" name="Ink 87">
                <a:extLst>
                  <a:ext uri="{FF2B5EF4-FFF2-40B4-BE49-F238E27FC236}">
                    <a16:creationId xmlns:a16="http://schemas.microsoft.com/office/drawing/2014/main" id="{7446D16A-CF7E-54C7-9FC0-7CBC280310A1}"/>
                  </a:ext>
                </a:extLst>
              </p:cNvPr>
              <p:cNvPicPr/>
              <p:nvPr/>
            </p:nvPicPr>
            <p:blipFill>
              <a:blip r:embed="rId11"/>
              <a:stretch>
                <a:fillRect/>
              </a:stretch>
            </p:blipFill>
            <p:spPr>
              <a:xfrm>
                <a:off x="1120249" y="1875347"/>
                <a:ext cx="334476" cy="23538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5" name="Ink 94">
                <a:extLst>
                  <a:ext uri="{FF2B5EF4-FFF2-40B4-BE49-F238E27FC236}">
                    <a16:creationId xmlns:a16="http://schemas.microsoft.com/office/drawing/2014/main" id="{442CD51D-4835-AC77-A273-609252445CF4}"/>
                  </a:ext>
                </a:extLst>
              </p14:cNvPr>
              <p14:cNvContentPartPr/>
              <p14:nvPr/>
            </p14:nvContentPartPr>
            <p14:xfrm>
              <a:off x="1841347" y="1862360"/>
              <a:ext cx="42840" cy="282600"/>
            </p14:xfrm>
          </p:contentPart>
        </mc:Choice>
        <mc:Fallback>
          <p:pic>
            <p:nvPicPr>
              <p:cNvPr id="95" name="Ink 94">
                <a:extLst>
                  <a:ext uri="{FF2B5EF4-FFF2-40B4-BE49-F238E27FC236}">
                    <a16:creationId xmlns:a16="http://schemas.microsoft.com/office/drawing/2014/main" id="{442CD51D-4835-AC77-A273-609252445CF4}"/>
                  </a:ext>
                </a:extLst>
              </p:cNvPr>
              <p:cNvPicPr/>
              <p:nvPr/>
            </p:nvPicPr>
            <p:blipFill>
              <a:blip r:embed="rId13"/>
              <a:stretch>
                <a:fillRect/>
              </a:stretch>
            </p:blipFill>
            <p:spPr>
              <a:xfrm>
                <a:off x="1825867" y="1846880"/>
                <a:ext cx="7344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6" name="Ink 95">
                <a:extLst>
                  <a:ext uri="{FF2B5EF4-FFF2-40B4-BE49-F238E27FC236}">
                    <a16:creationId xmlns:a16="http://schemas.microsoft.com/office/drawing/2014/main" id="{3ADB29CA-115D-9E9D-0A64-B95A012016AE}"/>
                  </a:ext>
                </a:extLst>
              </p14:cNvPr>
              <p14:cNvContentPartPr/>
              <p14:nvPr/>
            </p14:nvContentPartPr>
            <p14:xfrm>
              <a:off x="2165707" y="1975400"/>
              <a:ext cx="127440" cy="360"/>
            </p14:xfrm>
          </p:contentPart>
        </mc:Choice>
        <mc:Fallback>
          <p:pic>
            <p:nvPicPr>
              <p:cNvPr id="96" name="Ink 95">
                <a:extLst>
                  <a:ext uri="{FF2B5EF4-FFF2-40B4-BE49-F238E27FC236}">
                    <a16:creationId xmlns:a16="http://schemas.microsoft.com/office/drawing/2014/main" id="{3ADB29CA-115D-9E9D-0A64-B95A012016AE}"/>
                  </a:ext>
                </a:extLst>
              </p:cNvPr>
              <p:cNvPicPr/>
              <p:nvPr/>
            </p:nvPicPr>
            <p:blipFill>
              <a:blip r:embed="rId15"/>
              <a:stretch>
                <a:fillRect/>
              </a:stretch>
            </p:blipFill>
            <p:spPr>
              <a:xfrm>
                <a:off x="2150227" y="1959920"/>
                <a:ext cx="15804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7" name="Ink 96">
                <a:extLst>
                  <a:ext uri="{FF2B5EF4-FFF2-40B4-BE49-F238E27FC236}">
                    <a16:creationId xmlns:a16="http://schemas.microsoft.com/office/drawing/2014/main" id="{32A6DE26-8753-E1F8-5488-E67BEF93EDCE}"/>
                  </a:ext>
                </a:extLst>
              </p14:cNvPr>
              <p14:cNvContentPartPr/>
              <p14:nvPr/>
            </p14:nvContentPartPr>
            <p14:xfrm>
              <a:off x="2151667" y="2053160"/>
              <a:ext cx="141480" cy="7560"/>
            </p14:xfrm>
          </p:contentPart>
        </mc:Choice>
        <mc:Fallback>
          <p:pic>
            <p:nvPicPr>
              <p:cNvPr id="97" name="Ink 96">
                <a:extLst>
                  <a:ext uri="{FF2B5EF4-FFF2-40B4-BE49-F238E27FC236}">
                    <a16:creationId xmlns:a16="http://schemas.microsoft.com/office/drawing/2014/main" id="{32A6DE26-8753-E1F8-5488-E67BEF93EDCE}"/>
                  </a:ext>
                </a:extLst>
              </p:cNvPr>
              <p:cNvPicPr/>
              <p:nvPr/>
            </p:nvPicPr>
            <p:blipFill>
              <a:blip r:embed="rId17"/>
              <a:stretch>
                <a:fillRect/>
              </a:stretch>
            </p:blipFill>
            <p:spPr>
              <a:xfrm>
                <a:off x="2136187" y="2037680"/>
                <a:ext cx="1720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8" name="Ink 98">
                <a:extLst>
                  <a:ext uri="{FF2B5EF4-FFF2-40B4-BE49-F238E27FC236}">
                    <a16:creationId xmlns:a16="http://schemas.microsoft.com/office/drawing/2014/main" id="{6B8D694C-1EAD-2B05-52DA-9ABC423E6E54}"/>
                  </a:ext>
                </a:extLst>
              </p14:cNvPr>
              <p14:cNvContentPartPr/>
              <p14:nvPr/>
            </p14:nvContentPartPr>
            <p14:xfrm>
              <a:off x="1545067" y="1890800"/>
              <a:ext cx="162720" cy="233280"/>
            </p14:xfrm>
          </p:contentPart>
        </mc:Choice>
        <mc:Fallback>
          <p:pic>
            <p:nvPicPr>
              <p:cNvPr id="98" name="Ink 98">
                <a:extLst>
                  <a:ext uri="{FF2B5EF4-FFF2-40B4-BE49-F238E27FC236}">
                    <a16:creationId xmlns:a16="http://schemas.microsoft.com/office/drawing/2014/main" id="{6B8D694C-1EAD-2B05-52DA-9ABC423E6E54}"/>
                  </a:ext>
                </a:extLst>
              </p:cNvPr>
              <p:cNvPicPr/>
              <p:nvPr/>
            </p:nvPicPr>
            <p:blipFill>
              <a:blip r:embed="rId19"/>
              <a:stretch>
                <a:fillRect/>
              </a:stretch>
            </p:blipFill>
            <p:spPr>
              <a:xfrm>
                <a:off x="1529587" y="1875320"/>
                <a:ext cx="19332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81" name="Ink 281">
                <a:extLst>
                  <a:ext uri="{FF2B5EF4-FFF2-40B4-BE49-F238E27FC236}">
                    <a16:creationId xmlns:a16="http://schemas.microsoft.com/office/drawing/2014/main" id="{7130F33D-269B-B91C-6177-57E24CFF7F05}"/>
                  </a:ext>
                </a:extLst>
              </p14:cNvPr>
              <p14:cNvContentPartPr/>
              <p14:nvPr/>
            </p14:nvContentPartPr>
            <p14:xfrm>
              <a:off x="5878366" y="2714622"/>
              <a:ext cx="630045" cy="288000"/>
            </p14:xfrm>
          </p:contentPart>
        </mc:Choice>
        <mc:Fallback>
          <p:pic>
            <p:nvPicPr>
              <p:cNvPr id="281" name="Ink 281">
                <a:extLst>
                  <a:ext uri="{FF2B5EF4-FFF2-40B4-BE49-F238E27FC236}">
                    <a16:creationId xmlns:a16="http://schemas.microsoft.com/office/drawing/2014/main" id="{7130F33D-269B-B91C-6177-57E24CFF7F05}"/>
                  </a:ext>
                </a:extLst>
              </p:cNvPr>
              <p:cNvPicPr/>
              <p:nvPr/>
            </p:nvPicPr>
            <p:blipFill>
              <a:blip r:embed="rId21"/>
              <a:stretch>
                <a:fillRect/>
              </a:stretch>
            </p:blipFill>
            <p:spPr>
              <a:xfrm>
                <a:off x="5862885" y="2699142"/>
                <a:ext cx="660647"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84" name="Ink 284">
                <a:extLst>
                  <a:ext uri="{FF2B5EF4-FFF2-40B4-BE49-F238E27FC236}">
                    <a16:creationId xmlns:a16="http://schemas.microsoft.com/office/drawing/2014/main" id="{4AAC2E4B-D3AC-A57B-F277-34BB4B98AB72}"/>
                  </a:ext>
                </a:extLst>
              </p14:cNvPr>
              <p14:cNvContentPartPr/>
              <p14:nvPr/>
            </p14:nvContentPartPr>
            <p14:xfrm>
              <a:off x="6638731" y="2742702"/>
              <a:ext cx="119708" cy="183960"/>
            </p14:xfrm>
          </p:contentPart>
        </mc:Choice>
        <mc:Fallback>
          <p:pic>
            <p:nvPicPr>
              <p:cNvPr id="284" name="Ink 284">
                <a:extLst>
                  <a:ext uri="{FF2B5EF4-FFF2-40B4-BE49-F238E27FC236}">
                    <a16:creationId xmlns:a16="http://schemas.microsoft.com/office/drawing/2014/main" id="{4AAC2E4B-D3AC-A57B-F277-34BB4B98AB72}"/>
                  </a:ext>
                </a:extLst>
              </p:cNvPr>
              <p:cNvPicPr/>
              <p:nvPr/>
            </p:nvPicPr>
            <p:blipFill>
              <a:blip r:embed="rId23"/>
              <a:stretch>
                <a:fillRect/>
              </a:stretch>
            </p:blipFill>
            <p:spPr>
              <a:xfrm>
                <a:off x="6623273" y="2727192"/>
                <a:ext cx="150264" cy="2146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85" name="Ink 284">
                <a:extLst>
                  <a:ext uri="{FF2B5EF4-FFF2-40B4-BE49-F238E27FC236}">
                    <a16:creationId xmlns:a16="http://schemas.microsoft.com/office/drawing/2014/main" id="{2060E2EF-E9C1-CF91-3A10-C762D0CA4364}"/>
                  </a:ext>
                </a:extLst>
              </p14:cNvPr>
              <p14:cNvContentPartPr/>
              <p14:nvPr/>
            </p14:nvContentPartPr>
            <p14:xfrm>
              <a:off x="6839629" y="2742702"/>
              <a:ext cx="92552" cy="190800"/>
            </p14:xfrm>
          </p:contentPart>
        </mc:Choice>
        <mc:Fallback>
          <p:pic>
            <p:nvPicPr>
              <p:cNvPr id="285" name="Ink 284">
                <a:extLst>
                  <a:ext uri="{FF2B5EF4-FFF2-40B4-BE49-F238E27FC236}">
                    <a16:creationId xmlns:a16="http://schemas.microsoft.com/office/drawing/2014/main" id="{2060E2EF-E9C1-CF91-3A10-C762D0CA4364}"/>
                  </a:ext>
                </a:extLst>
              </p:cNvPr>
              <p:cNvPicPr/>
              <p:nvPr/>
            </p:nvPicPr>
            <p:blipFill>
              <a:blip r:embed="rId25"/>
              <a:stretch>
                <a:fillRect/>
              </a:stretch>
            </p:blipFill>
            <p:spPr>
              <a:xfrm>
                <a:off x="6824144" y="2727222"/>
                <a:ext cx="123163"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01" name="Ink 304">
                <a:extLst>
                  <a:ext uri="{FF2B5EF4-FFF2-40B4-BE49-F238E27FC236}">
                    <a16:creationId xmlns:a16="http://schemas.microsoft.com/office/drawing/2014/main" id="{8426F7B0-747A-D4F0-6C64-AA289756E203}"/>
                  </a:ext>
                </a:extLst>
              </p14:cNvPr>
              <p14:cNvContentPartPr/>
              <p14:nvPr/>
            </p14:nvContentPartPr>
            <p14:xfrm>
              <a:off x="9294467" y="2582142"/>
              <a:ext cx="423965" cy="323280"/>
            </p14:xfrm>
          </p:contentPart>
        </mc:Choice>
        <mc:Fallback>
          <p:pic>
            <p:nvPicPr>
              <p:cNvPr id="301" name="Ink 304">
                <a:extLst>
                  <a:ext uri="{FF2B5EF4-FFF2-40B4-BE49-F238E27FC236}">
                    <a16:creationId xmlns:a16="http://schemas.microsoft.com/office/drawing/2014/main" id="{8426F7B0-747A-D4F0-6C64-AA289756E203}"/>
                  </a:ext>
                </a:extLst>
              </p:cNvPr>
              <p:cNvPicPr/>
              <p:nvPr/>
            </p:nvPicPr>
            <p:blipFill>
              <a:blip r:embed="rId27"/>
              <a:stretch>
                <a:fillRect/>
              </a:stretch>
            </p:blipFill>
            <p:spPr>
              <a:xfrm>
                <a:off x="9278991" y="2566662"/>
                <a:ext cx="454557" cy="353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02" name="Ink 304">
                <a:extLst>
                  <a:ext uri="{FF2B5EF4-FFF2-40B4-BE49-F238E27FC236}">
                    <a16:creationId xmlns:a16="http://schemas.microsoft.com/office/drawing/2014/main" id="{5D0CB878-1FD9-EDE7-AFBB-142408D14974}"/>
                  </a:ext>
                </a:extLst>
              </p14:cNvPr>
              <p14:cNvContentPartPr/>
              <p14:nvPr/>
            </p14:nvContentPartPr>
            <p14:xfrm>
              <a:off x="8745807" y="2601582"/>
              <a:ext cx="386002" cy="310680"/>
            </p14:xfrm>
          </p:contentPart>
        </mc:Choice>
        <mc:Fallback>
          <p:pic>
            <p:nvPicPr>
              <p:cNvPr id="302" name="Ink 304">
                <a:extLst>
                  <a:ext uri="{FF2B5EF4-FFF2-40B4-BE49-F238E27FC236}">
                    <a16:creationId xmlns:a16="http://schemas.microsoft.com/office/drawing/2014/main" id="{5D0CB878-1FD9-EDE7-AFBB-142408D14974}"/>
                  </a:ext>
                </a:extLst>
              </p:cNvPr>
              <p:cNvPicPr/>
              <p:nvPr/>
            </p:nvPicPr>
            <p:blipFill>
              <a:blip r:embed="rId29"/>
              <a:stretch>
                <a:fillRect/>
              </a:stretch>
            </p:blipFill>
            <p:spPr>
              <a:xfrm>
                <a:off x="8730324" y="2586102"/>
                <a:ext cx="416609"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03" name="Ink 304">
                <a:extLst>
                  <a:ext uri="{FF2B5EF4-FFF2-40B4-BE49-F238E27FC236}">
                    <a16:creationId xmlns:a16="http://schemas.microsoft.com/office/drawing/2014/main" id="{86471B6F-B3F2-C39F-BD78-0D20BAEE3A91}"/>
                  </a:ext>
                </a:extLst>
              </p14:cNvPr>
              <p14:cNvContentPartPr/>
              <p14:nvPr/>
            </p14:nvContentPartPr>
            <p14:xfrm>
              <a:off x="7904806" y="2721462"/>
              <a:ext cx="493794" cy="183960"/>
            </p14:xfrm>
          </p:contentPart>
        </mc:Choice>
        <mc:Fallback>
          <p:pic>
            <p:nvPicPr>
              <p:cNvPr id="303" name="Ink 304">
                <a:extLst>
                  <a:ext uri="{FF2B5EF4-FFF2-40B4-BE49-F238E27FC236}">
                    <a16:creationId xmlns:a16="http://schemas.microsoft.com/office/drawing/2014/main" id="{86471B6F-B3F2-C39F-BD78-0D20BAEE3A91}"/>
                  </a:ext>
                </a:extLst>
              </p:cNvPr>
              <p:cNvPicPr/>
              <p:nvPr/>
            </p:nvPicPr>
            <p:blipFill>
              <a:blip r:embed="rId31"/>
              <a:stretch>
                <a:fillRect/>
              </a:stretch>
            </p:blipFill>
            <p:spPr>
              <a:xfrm>
                <a:off x="7889341" y="2705952"/>
                <a:ext cx="524364" cy="2146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4" name="Ink 304">
                <a:extLst>
                  <a:ext uri="{FF2B5EF4-FFF2-40B4-BE49-F238E27FC236}">
                    <a16:creationId xmlns:a16="http://schemas.microsoft.com/office/drawing/2014/main" id="{D7744F60-292D-DFFD-28A6-34B1CCB067DD}"/>
                  </a:ext>
                </a:extLst>
              </p14:cNvPr>
              <p14:cNvContentPartPr/>
              <p14:nvPr/>
            </p14:nvContentPartPr>
            <p14:xfrm>
              <a:off x="7442601" y="2626782"/>
              <a:ext cx="320606" cy="299520"/>
            </p14:xfrm>
          </p:contentPart>
        </mc:Choice>
        <mc:Fallback>
          <p:pic>
            <p:nvPicPr>
              <p:cNvPr id="304" name="Ink 304">
                <a:extLst>
                  <a:ext uri="{FF2B5EF4-FFF2-40B4-BE49-F238E27FC236}">
                    <a16:creationId xmlns:a16="http://schemas.microsoft.com/office/drawing/2014/main" id="{D7744F60-292D-DFFD-28A6-34B1CCB067DD}"/>
                  </a:ext>
                </a:extLst>
              </p:cNvPr>
              <p:cNvPicPr/>
              <p:nvPr/>
            </p:nvPicPr>
            <p:blipFill>
              <a:blip r:embed="rId33"/>
              <a:stretch>
                <a:fillRect/>
              </a:stretch>
            </p:blipFill>
            <p:spPr>
              <a:xfrm>
                <a:off x="7427146" y="2611321"/>
                <a:ext cx="351157" cy="330083"/>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4" name="Ink 23">
                <a:extLst>
                  <a:ext uri="{FF2B5EF4-FFF2-40B4-BE49-F238E27FC236}">
                    <a16:creationId xmlns:a16="http://schemas.microsoft.com/office/drawing/2014/main" id="{EBDF0400-9687-9712-6EF8-FFDE15186DAB}"/>
                  </a:ext>
                </a:extLst>
              </p14:cNvPr>
              <p14:cNvContentPartPr/>
              <p14:nvPr/>
            </p14:nvContentPartPr>
            <p14:xfrm>
              <a:off x="10198893" y="2669337"/>
              <a:ext cx="204840" cy="162720"/>
            </p14:xfrm>
          </p:contentPart>
        </mc:Choice>
        <mc:Fallback>
          <p:pic>
            <p:nvPicPr>
              <p:cNvPr id="24" name="Ink 23">
                <a:extLst>
                  <a:ext uri="{FF2B5EF4-FFF2-40B4-BE49-F238E27FC236}">
                    <a16:creationId xmlns:a16="http://schemas.microsoft.com/office/drawing/2014/main" id="{EBDF0400-9687-9712-6EF8-FFDE15186DAB}"/>
                  </a:ext>
                </a:extLst>
              </p:cNvPr>
              <p:cNvPicPr/>
              <p:nvPr/>
            </p:nvPicPr>
            <p:blipFill>
              <a:blip r:embed="rId35"/>
              <a:stretch>
                <a:fillRect/>
              </a:stretch>
            </p:blipFill>
            <p:spPr>
              <a:xfrm>
                <a:off x="10183413" y="2653857"/>
                <a:ext cx="2354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Ink 27">
                <a:extLst>
                  <a:ext uri="{FF2B5EF4-FFF2-40B4-BE49-F238E27FC236}">
                    <a16:creationId xmlns:a16="http://schemas.microsoft.com/office/drawing/2014/main" id="{9E4F3EAC-C389-80D9-9619-FD63D1E62CA3}"/>
                  </a:ext>
                </a:extLst>
              </p14:cNvPr>
              <p14:cNvContentPartPr/>
              <p14:nvPr/>
            </p14:nvContentPartPr>
            <p14:xfrm>
              <a:off x="10467093" y="2916297"/>
              <a:ext cx="162720" cy="28440"/>
            </p14:xfrm>
          </p:contentPart>
        </mc:Choice>
        <mc:Fallback>
          <p:pic>
            <p:nvPicPr>
              <p:cNvPr id="27" name="Ink 27">
                <a:extLst>
                  <a:ext uri="{FF2B5EF4-FFF2-40B4-BE49-F238E27FC236}">
                    <a16:creationId xmlns:a16="http://schemas.microsoft.com/office/drawing/2014/main" id="{9E4F3EAC-C389-80D9-9619-FD63D1E62CA3}"/>
                  </a:ext>
                </a:extLst>
              </p:cNvPr>
              <p:cNvPicPr/>
              <p:nvPr/>
            </p:nvPicPr>
            <p:blipFill>
              <a:blip r:embed="rId37"/>
              <a:stretch>
                <a:fillRect/>
              </a:stretch>
            </p:blipFill>
            <p:spPr>
              <a:xfrm>
                <a:off x="10451613" y="2900817"/>
                <a:ext cx="1933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Ink 27">
                <a:extLst>
                  <a:ext uri="{FF2B5EF4-FFF2-40B4-BE49-F238E27FC236}">
                    <a16:creationId xmlns:a16="http://schemas.microsoft.com/office/drawing/2014/main" id="{5B0A6DC2-29A6-737D-972B-A4D35E443A49}"/>
                  </a:ext>
                </a:extLst>
              </p14:cNvPr>
              <p14:cNvContentPartPr/>
              <p14:nvPr/>
            </p14:nvContentPartPr>
            <p14:xfrm>
              <a:off x="10460253" y="2817297"/>
              <a:ext cx="92160" cy="113400"/>
            </p14:xfrm>
          </p:contentPart>
        </mc:Choice>
        <mc:Fallback>
          <p:pic>
            <p:nvPicPr>
              <p:cNvPr id="28" name="Ink 27">
                <a:extLst>
                  <a:ext uri="{FF2B5EF4-FFF2-40B4-BE49-F238E27FC236}">
                    <a16:creationId xmlns:a16="http://schemas.microsoft.com/office/drawing/2014/main" id="{5B0A6DC2-29A6-737D-972B-A4D35E443A49}"/>
                  </a:ext>
                </a:extLst>
              </p:cNvPr>
              <p:cNvPicPr/>
              <p:nvPr/>
            </p:nvPicPr>
            <p:blipFill>
              <a:blip r:embed="rId39"/>
              <a:stretch>
                <a:fillRect/>
              </a:stretch>
            </p:blipFill>
            <p:spPr>
              <a:xfrm>
                <a:off x="10444773" y="2801768"/>
                <a:ext cx="122760" cy="144097"/>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Ink 28">
                <a:extLst>
                  <a:ext uri="{FF2B5EF4-FFF2-40B4-BE49-F238E27FC236}">
                    <a16:creationId xmlns:a16="http://schemas.microsoft.com/office/drawing/2014/main" id="{FC93DC52-9918-6E1C-3915-4882AFCF4AE3}"/>
                  </a:ext>
                </a:extLst>
              </p14:cNvPr>
              <p14:cNvContentPartPr/>
              <p14:nvPr/>
            </p14:nvContentPartPr>
            <p14:xfrm>
              <a:off x="10700013" y="2690217"/>
              <a:ext cx="162720" cy="14400"/>
            </p14:xfrm>
          </p:contentPart>
        </mc:Choice>
        <mc:Fallback>
          <p:pic>
            <p:nvPicPr>
              <p:cNvPr id="29" name="Ink 28">
                <a:extLst>
                  <a:ext uri="{FF2B5EF4-FFF2-40B4-BE49-F238E27FC236}">
                    <a16:creationId xmlns:a16="http://schemas.microsoft.com/office/drawing/2014/main" id="{FC93DC52-9918-6E1C-3915-4882AFCF4AE3}"/>
                  </a:ext>
                </a:extLst>
              </p:cNvPr>
              <p:cNvPicPr/>
              <p:nvPr/>
            </p:nvPicPr>
            <p:blipFill>
              <a:blip r:embed="rId41"/>
              <a:stretch>
                <a:fillRect/>
              </a:stretch>
            </p:blipFill>
            <p:spPr>
              <a:xfrm>
                <a:off x="10684533" y="2674737"/>
                <a:ext cx="19332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Ink 29">
                <a:extLst>
                  <a:ext uri="{FF2B5EF4-FFF2-40B4-BE49-F238E27FC236}">
                    <a16:creationId xmlns:a16="http://schemas.microsoft.com/office/drawing/2014/main" id="{499099ED-CF0C-A2CA-3A51-A2B85557334E}"/>
                  </a:ext>
                </a:extLst>
              </p14:cNvPr>
              <p14:cNvContentPartPr/>
              <p14:nvPr/>
            </p14:nvContentPartPr>
            <p14:xfrm>
              <a:off x="10721253" y="2753937"/>
              <a:ext cx="148680" cy="21600"/>
            </p14:xfrm>
          </p:contentPart>
        </mc:Choice>
        <mc:Fallback>
          <p:pic>
            <p:nvPicPr>
              <p:cNvPr id="30" name="Ink 29">
                <a:extLst>
                  <a:ext uri="{FF2B5EF4-FFF2-40B4-BE49-F238E27FC236}">
                    <a16:creationId xmlns:a16="http://schemas.microsoft.com/office/drawing/2014/main" id="{499099ED-CF0C-A2CA-3A51-A2B85557334E}"/>
                  </a:ext>
                </a:extLst>
              </p:cNvPr>
              <p:cNvPicPr/>
              <p:nvPr/>
            </p:nvPicPr>
            <p:blipFill>
              <a:blip r:embed="rId43"/>
              <a:stretch>
                <a:fillRect/>
              </a:stretch>
            </p:blipFill>
            <p:spPr>
              <a:xfrm>
                <a:off x="10705773" y="2738457"/>
                <a:ext cx="179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1D2EE774-0C9A-1139-0989-D3ABADC919CE}"/>
                  </a:ext>
                </a:extLst>
              </p14:cNvPr>
              <p14:cNvContentPartPr/>
              <p14:nvPr/>
            </p14:nvContentPartPr>
            <p14:xfrm>
              <a:off x="10961013" y="2662137"/>
              <a:ext cx="148680" cy="148680"/>
            </p14:xfrm>
          </p:contentPart>
        </mc:Choice>
        <mc:Fallback>
          <p:pic>
            <p:nvPicPr>
              <p:cNvPr id="31" name="Ink 30">
                <a:extLst>
                  <a:ext uri="{FF2B5EF4-FFF2-40B4-BE49-F238E27FC236}">
                    <a16:creationId xmlns:a16="http://schemas.microsoft.com/office/drawing/2014/main" id="{1D2EE774-0C9A-1139-0989-D3ABADC919CE}"/>
                  </a:ext>
                </a:extLst>
              </p:cNvPr>
              <p:cNvPicPr/>
              <p:nvPr/>
            </p:nvPicPr>
            <p:blipFill>
              <a:blip r:embed="rId45"/>
              <a:stretch>
                <a:fillRect/>
              </a:stretch>
            </p:blipFill>
            <p:spPr>
              <a:xfrm>
                <a:off x="10945495" y="2646657"/>
                <a:ext cx="179354"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DBA24DAB-7856-DDBA-1C90-D4EC8ABD84BA}"/>
                  </a:ext>
                </a:extLst>
              </p14:cNvPr>
              <p14:cNvContentPartPr/>
              <p14:nvPr/>
            </p14:nvContentPartPr>
            <p14:xfrm>
              <a:off x="11165853" y="2782017"/>
              <a:ext cx="360" cy="14400"/>
            </p14:xfrm>
          </p:contentPart>
        </mc:Choice>
        <mc:Fallback>
          <p:pic>
            <p:nvPicPr>
              <p:cNvPr id="32" name="Ink 31">
                <a:extLst>
                  <a:ext uri="{FF2B5EF4-FFF2-40B4-BE49-F238E27FC236}">
                    <a16:creationId xmlns:a16="http://schemas.microsoft.com/office/drawing/2014/main" id="{DBA24DAB-7856-DDBA-1C90-D4EC8ABD84BA}"/>
                  </a:ext>
                </a:extLst>
              </p:cNvPr>
              <p:cNvPicPr/>
              <p:nvPr/>
            </p:nvPicPr>
            <p:blipFill>
              <a:blip r:embed="rId47"/>
              <a:stretch>
                <a:fillRect/>
              </a:stretch>
            </p:blipFill>
            <p:spPr>
              <a:xfrm>
                <a:off x="11150373" y="2766537"/>
                <a:ext cx="3096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1" name="Ink 41">
                <a:extLst>
                  <a:ext uri="{FF2B5EF4-FFF2-40B4-BE49-F238E27FC236}">
                    <a16:creationId xmlns:a16="http://schemas.microsoft.com/office/drawing/2014/main" id="{FB5591DA-E767-147B-D453-766173611520}"/>
                  </a:ext>
                </a:extLst>
              </p14:cNvPr>
              <p14:cNvContentPartPr/>
              <p14:nvPr/>
            </p14:nvContentPartPr>
            <p14:xfrm>
              <a:off x="11229213" y="2563497"/>
              <a:ext cx="487080" cy="327960"/>
            </p14:xfrm>
          </p:contentPart>
        </mc:Choice>
        <mc:Fallback>
          <p:pic>
            <p:nvPicPr>
              <p:cNvPr id="41" name="Ink 41">
                <a:extLst>
                  <a:ext uri="{FF2B5EF4-FFF2-40B4-BE49-F238E27FC236}">
                    <a16:creationId xmlns:a16="http://schemas.microsoft.com/office/drawing/2014/main" id="{FB5591DA-E767-147B-D453-766173611520}"/>
                  </a:ext>
                </a:extLst>
              </p:cNvPr>
              <p:cNvPicPr/>
              <p:nvPr/>
            </p:nvPicPr>
            <p:blipFill>
              <a:blip r:embed="rId49"/>
              <a:stretch>
                <a:fillRect/>
              </a:stretch>
            </p:blipFill>
            <p:spPr>
              <a:xfrm>
                <a:off x="11213744" y="2548017"/>
                <a:ext cx="517657"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0" name="Ink 50">
                <a:extLst>
                  <a:ext uri="{FF2B5EF4-FFF2-40B4-BE49-F238E27FC236}">
                    <a16:creationId xmlns:a16="http://schemas.microsoft.com/office/drawing/2014/main" id="{8CEAD311-FDD5-273A-107B-D3B2809A1397}"/>
                  </a:ext>
                </a:extLst>
              </p14:cNvPr>
              <p14:cNvContentPartPr/>
              <p14:nvPr/>
            </p14:nvContentPartPr>
            <p14:xfrm>
              <a:off x="5845773" y="3481497"/>
              <a:ext cx="910800" cy="275040"/>
            </p14:xfrm>
          </p:contentPart>
        </mc:Choice>
        <mc:Fallback>
          <p:pic>
            <p:nvPicPr>
              <p:cNvPr id="50" name="Ink 50">
                <a:extLst>
                  <a:ext uri="{FF2B5EF4-FFF2-40B4-BE49-F238E27FC236}">
                    <a16:creationId xmlns:a16="http://schemas.microsoft.com/office/drawing/2014/main" id="{8CEAD311-FDD5-273A-107B-D3B2809A1397}"/>
                  </a:ext>
                </a:extLst>
              </p:cNvPr>
              <p:cNvPicPr/>
              <p:nvPr/>
            </p:nvPicPr>
            <p:blipFill>
              <a:blip r:embed="rId51"/>
              <a:stretch>
                <a:fillRect/>
              </a:stretch>
            </p:blipFill>
            <p:spPr>
              <a:xfrm>
                <a:off x="5830293" y="3466017"/>
                <a:ext cx="941400" cy="305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1" name="Ink 50">
                <a:extLst>
                  <a:ext uri="{FF2B5EF4-FFF2-40B4-BE49-F238E27FC236}">
                    <a16:creationId xmlns:a16="http://schemas.microsoft.com/office/drawing/2014/main" id="{8D867187-4FCB-3C28-AE52-B4EE7E06CDE0}"/>
                  </a:ext>
                </a:extLst>
              </p14:cNvPr>
              <p14:cNvContentPartPr/>
              <p14:nvPr/>
            </p14:nvContentPartPr>
            <p14:xfrm>
              <a:off x="6847653" y="3550977"/>
              <a:ext cx="155520" cy="134280"/>
            </p14:xfrm>
          </p:contentPart>
        </mc:Choice>
        <mc:Fallback>
          <p:pic>
            <p:nvPicPr>
              <p:cNvPr id="51" name="Ink 50">
                <a:extLst>
                  <a:ext uri="{FF2B5EF4-FFF2-40B4-BE49-F238E27FC236}">
                    <a16:creationId xmlns:a16="http://schemas.microsoft.com/office/drawing/2014/main" id="{8D867187-4FCB-3C28-AE52-B4EE7E06CDE0}"/>
                  </a:ext>
                </a:extLst>
              </p:cNvPr>
              <p:cNvPicPr/>
              <p:nvPr/>
            </p:nvPicPr>
            <p:blipFill>
              <a:blip r:embed="rId53"/>
              <a:stretch>
                <a:fillRect/>
              </a:stretch>
            </p:blipFill>
            <p:spPr>
              <a:xfrm>
                <a:off x="6832173" y="3535497"/>
                <a:ext cx="1861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3" name="Ink 52">
                <a:extLst>
                  <a:ext uri="{FF2B5EF4-FFF2-40B4-BE49-F238E27FC236}">
                    <a16:creationId xmlns:a16="http://schemas.microsoft.com/office/drawing/2014/main" id="{3E878DCD-3AD8-4ECD-6E56-B151FD709914}"/>
                  </a:ext>
                </a:extLst>
              </p14:cNvPr>
              <p14:cNvContentPartPr/>
              <p14:nvPr/>
            </p14:nvContentPartPr>
            <p14:xfrm>
              <a:off x="7468653" y="3480417"/>
              <a:ext cx="169560" cy="190080"/>
            </p14:xfrm>
          </p:contentPart>
        </mc:Choice>
        <mc:Fallback>
          <p:pic>
            <p:nvPicPr>
              <p:cNvPr id="53" name="Ink 52">
                <a:extLst>
                  <a:ext uri="{FF2B5EF4-FFF2-40B4-BE49-F238E27FC236}">
                    <a16:creationId xmlns:a16="http://schemas.microsoft.com/office/drawing/2014/main" id="{3E878DCD-3AD8-4ECD-6E56-B151FD709914}"/>
                  </a:ext>
                </a:extLst>
              </p:cNvPr>
              <p:cNvPicPr/>
              <p:nvPr/>
            </p:nvPicPr>
            <p:blipFill>
              <a:blip r:embed="rId55"/>
              <a:stretch>
                <a:fillRect/>
              </a:stretch>
            </p:blipFill>
            <p:spPr>
              <a:xfrm>
                <a:off x="7453206" y="3464937"/>
                <a:ext cx="200095"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0" name="Ink 60">
                <a:extLst>
                  <a:ext uri="{FF2B5EF4-FFF2-40B4-BE49-F238E27FC236}">
                    <a16:creationId xmlns:a16="http://schemas.microsoft.com/office/drawing/2014/main" id="{EA19918B-3592-C70C-B97B-41435E6FFB9A}"/>
                  </a:ext>
                </a:extLst>
              </p14:cNvPr>
              <p14:cNvContentPartPr/>
              <p14:nvPr/>
            </p14:nvContentPartPr>
            <p14:xfrm>
              <a:off x="7645053" y="3530097"/>
              <a:ext cx="578880" cy="240120"/>
            </p14:xfrm>
          </p:contentPart>
        </mc:Choice>
        <mc:Fallback>
          <p:pic>
            <p:nvPicPr>
              <p:cNvPr id="60" name="Ink 60">
                <a:extLst>
                  <a:ext uri="{FF2B5EF4-FFF2-40B4-BE49-F238E27FC236}">
                    <a16:creationId xmlns:a16="http://schemas.microsoft.com/office/drawing/2014/main" id="{EA19918B-3592-C70C-B97B-41435E6FFB9A}"/>
                  </a:ext>
                </a:extLst>
              </p:cNvPr>
              <p:cNvPicPr/>
              <p:nvPr/>
            </p:nvPicPr>
            <p:blipFill>
              <a:blip r:embed="rId57"/>
              <a:stretch>
                <a:fillRect/>
              </a:stretch>
            </p:blipFill>
            <p:spPr>
              <a:xfrm>
                <a:off x="7629573" y="3514617"/>
                <a:ext cx="609480" cy="2707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1" name="Ink 60">
                <a:extLst>
                  <a:ext uri="{FF2B5EF4-FFF2-40B4-BE49-F238E27FC236}">
                    <a16:creationId xmlns:a16="http://schemas.microsoft.com/office/drawing/2014/main" id="{CCA6448A-BA62-0107-6B53-E0AB5862D20A}"/>
                  </a:ext>
                </a:extLst>
              </p14:cNvPr>
              <p14:cNvContentPartPr/>
              <p14:nvPr/>
            </p14:nvContentPartPr>
            <p14:xfrm>
              <a:off x="8357493" y="3501657"/>
              <a:ext cx="21600" cy="167400"/>
            </p14:xfrm>
          </p:contentPart>
        </mc:Choice>
        <mc:Fallback>
          <p:pic>
            <p:nvPicPr>
              <p:cNvPr id="61" name="Ink 60">
                <a:extLst>
                  <a:ext uri="{FF2B5EF4-FFF2-40B4-BE49-F238E27FC236}">
                    <a16:creationId xmlns:a16="http://schemas.microsoft.com/office/drawing/2014/main" id="{CCA6448A-BA62-0107-6B53-E0AB5862D20A}"/>
                  </a:ext>
                </a:extLst>
              </p:cNvPr>
              <p:cNvPicPr/>
              <p:nvPr/>
            </p:nvPicPr>
            <p:blipFill>
              <a:blip r:embed="rId59"/>
              <a:stretch>
                <a:fillRect/>
              </a:stretch>
            </p:blipFill>
            <p:spPr>
              <a:xfrm>
                <a:off x="8342013" y="3486177"/>
                <a:ext cx="522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2" name="Ink 61">
                <a:extLst>
                  <a:ext uri="{FF2B5EF4-FFF2-40B4-BE49-F238E27FC236}">
                    <a16:creationId xmlns:a16="http://schemas.microsoft.com/office/drawing/2014/main" id="{3B2ED25F-CDFD-77E6-7E89-A72FCB7FA0B5}"/>
                  </a:ext>
                </a:extLst>
              </p14:cNvPr>
              <p14:cNvContentPartPr/>
              <p14:nvPr/>
            </p14:nvContentPartPr>
            <p14:xfrm>
              <a:off x="8886693" y="3395817"/>
              <a:ext cx="141480" cy="210600"/>
            </p14:xfrm>
          </p:contentPart>
        </mc:Choice>
        <mc:Fallback>
          <p:pic>
            <p:nvPicPr>
              <p:cNvPr id="62" name="Ink 61">
                <a:extLst>
                  <a:ext uri="{FF2B5EF4-FFF2-40B4-BE49-F238E27FC236}">
                    <a16:creationId xmlns:a16="http://schemas.microsoft.com/office/drawing/2014/main" id="{3B2ED25F-CDFD-77E6-7E89-A72FCB7FA0B5}"/>
                  </a:ext>
                </a:extLst>
              </p:cNvPr>
              <p:cNvPicPr/>
              <p:nvPr/>
            </p:nvPicPr>
            <p:blipFill>
              <a:blip r:embed="rId61"/>
              <a:stretch>
                <a:fillRect/>
              </a:stretch>
            </p:blipFill>
            <p:spPr>
              <a:xfrm>
                <a:off x="8871213" y="3380310"/>
                <a:ext cx="172080" cy="241252"/>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70" name="Ink 70">
                <a:extLst>
                  <a:ext uri="{FF2B5EF4-FFF2-40B4-BE49-F238E27FC236}">
                    <a16:creationId xmlns:a16="http://schemas.microsoft.com/office/drawing/2014/main" id="{057E43C7-15CC-56CF-70B8-0E7930691895}"/>
                  </a:ext>
                </a:extLst>
              </p14:cNvPr>
              <p14:cNvContentPartPr/>
              <p14:nvPr/>
            </p14:nvContentPartPr>
            <p14:xfrm>
              <a:off x="9055893" y="3494817"/>
              <a:ext cx="331920" cy="198000"/>
            </p14:xfrm>
          </p:contentPart>
        </mc:Choice>
        <mc:Fallback>
          <p:pic>
            <p:nvPicPr>
              <p:cNvPr id="70" name="Ink 70">
                <a:extLst>
                  <a:ext uri="{FF2B5EF4-FFF2-40B4-BE49-F238E27FC236}">
                    <a16:creationId xmlns:a16="http://schemas.microsoft.com/office/drawing/2014/main" id="{057E43C7-15CC-56CF-70B8-0E7930691895}"/>
                  </a:ext>
                </a:extLst>
              </p:cNvPr>
              <p:cNvPicPr/>
              <p:nvPr/>
            </p:nvPicPr>
            <p:blipFill>
              <a:blip r:embed="rId63"/>
              <a:stretch>
                <a:fillRect/>
              </a:stretch>
            </p:blipFill>
            <p:spPr>
              <a:xfrm>
                <a:off x="9040413" y="3479337"/>
                <a:ext cx="362520" cy="2286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76" name="Ink 76">
                <a:extLst>
                  <a:ext uri="{FF2B5EF4-FFF2-40B4-BE49-F238E27FC236}">
                    <a16:creationId xmlns:a16="http://schemas.microsoft.com/office/drawing/2014/main" id="{BD472C47-BCFE-72BE-08DD-B6D0B2DB76B4}"/>
                  </a:ext>
                </a:extLst>
              </p14:cNvPr>
              <p14:cNvContentPartPr/>
              <p14:nvPr/>
            </p14:nvContentPartPr>
            <p14:xfrm>
              <a:off x="9514533" y="3403017"/>
              <a:ext cx="317880" cy="233280"/>
            </p14:xfrm>
          </p:contentPart>
        </mc:Choice>
        <mc:Fallback>
          <p:pic>
            <p:nvPicPr>
              <p:cNvPr id="76" name="Ink 76">
                <a:extLst>
                  <a:ext uri="{FF2B5EF4-FFF2-40B4-BE49-F238E27FC236}">
                    <a16:creationId xmlns:a16="http://schemas.microsoft.com/office/drawing/2014/main" id="{BD472C47-BCFE-72BE-08DD-B6D0B2DB76B4}"/>
                  </a:ext>
                </a:extLst>
              </p:cNvPr>
              <p:cNvPicPr/>
              <p:nvPr/>
            </p:nvPicPr>
            <p:blipFill>
              <a:blip r:embed="rId65"/>
              <a:stretch>
                <a:fillRect/>
              </a:stretch>
            </p:blipFill>
            <p:spPr>
              <a:xfrm>
                <a:off x="9499053" y="3387537"/>
                <a:ext cx="348480" cy="2638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82" name="Ink 83">
                <a:extLst>
                  <a:ext uri="{FF2B5EF4-FFF2-40B4-BE49-F238E27FC236}">
                    <a16:creationId xmlns:a16="http://schemas.microsoft.com/office/drawing/2014/main" id="{1FA9E7C0-F23A-AE3B-4EF6-BCF567194CC7}"/>
                  </a:ext>
                </a:extLst>
              </p14:cNvPr>
              <p14:cNvContentPartPr/>
              <p14:nvPr/>
            </p14:nvContentPartPr>
            <p14:xfrm>
              <a:off x="10763373" y="3424257"/>
              <a:ext cx="127440" cy="91800"/>
            </p14:xfrm>
          </p:contentPart>
        </mc:Choice>
        <mc:Fallback>
          <p:pic>
            <p:nvPicPr>
              <p:cNvPr id="82" name="Ink 83">
                <a:extLst>
                  <a:ext uri="{FF2B5EF4-FFF2-40B4-BE49-F238E27FC236}">
                    <a16:creationId xmlns:a16="http://schemas.microsoft.com/office/drawing/2014/main" id="{1FA9E7C0-F23A-AE3B-4EF6-BCF567194CC7}"/>
                  </a:ext>
                </a:extLst>
              </p:cNvPr>
              <p:cNvPicPr/>
              <p:nvPr/>
            </p:nvPicPr>
            <p:blipFill>
              <a:blip r:embed="rId67"/>
              <a:stretch>
                <a:fillRect/>
              </a:stretch>
            </p:blipFill>
            <p:spPr>
              <a:xfrm>
                <a:off x="10747893" y="3408837"/>
                <a:ext cx="158040" cy="122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83" name="Ink 83">
                <a:extLst>
                  <a:ext uri="{FF2B5EF4-FFF2-40B4-BE49-F238E27FC236}">
                    <a16:creationId xmlns:a16="http://schemas.microsoft.com/office/drawing/2014/main" id="{261899D9-889F-B596-3BC3-BB015499A03F}"/>
                  </a:ext>
                </a:extLst>
              </p14:cNvPr>
              <p14:cNvContentPartPr/>
              <p14:nvPr/>
            </p14:nvContentPartPr>
            <p14:xfrm>
              <a:off x="10290693" y="3403017"/>
              <a:ext cx="289800" cy="190800"/>
            </p14:xfrm>
          </p:contentPart>
        </mc:Choice>
        <mc:Fallback>
          <p:pic>
            <p:nvPicPr>
              <p:cNvPr id="83" name="Ink 83">
                <a:extLst>
                  <a:ext uri="{FF2B5EF4-FFF2-40B4-BE49-F238E27FC236}">
                    <a16:creationId xmlns:a16="http://schemas.microsoft.com/office/drawing/2014/main" id="{261899D9-889F-B596-3BC3-BB015499A03F}"/>
                  </a:ext>
                </a:extLst>
              </p:cNvPr>
              <p:cNvPicPr/>
              <p:nvPr/>
            </p:nvPicPr>
            <p:blipFill>
              <a:blip r:embed="rId69"/>
              <a:stretch>
                <a:fillRect/>
              </a:stretch>
            </p:blipFill>
            <p:spPr>
              <a:xfrm>
                <a:off x="10275194" y="3387566"/>
                <a:ext cx="320438" cy="221342"/>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28" name="Ink 131">
                <a:extLst>
                  <a:ext uri="{FF2B5EF4-FFF2-40B4-BE49-F238E27FC236}">
                    <a16:creationId xmlns:a16="http://schemas.microsoft.com/office/drawing/2014/main" id="{C452B648-ADFC-C2EF-42D6-411707094539}"/>
                  </a:ext>
                </a:extLst>
              </p14:cNvPr>
              <p14:cNvContentPartPr/>
              <p14:nvPr/>
            </p14:nvContentPartPr>
            <p14:xfrm>
              <a:off x="8967948" y="2481409"/>
              <a:ext cx="143280" cy="154800"/>
            </p14:xfrm>
          </p:contentPart>
        </mc:Choice>
        <mc:Fallback>
          <p:pic>
            <p:nvPicPr>
              <p:cNvPr id="128" name="Ink 131">
                <a:extLst>
                  <a:ext uri="{FF2B5EF4-FFF2-40B4-BE49-F238E27FC236}">
                    <a16:creationId xmlns:a16="http://schemas.microsoft.com/office/drawing/2014/main" id="{C452B648-ADFC-C2EF-42D6-411707094539}"/>
                  </a:ext>
                </a:extLst>
              </p:cNvPr>
              <p:cNvPicPr/>
              <p:nvPr/>
            </p:nvPicPr>
            <p:blipFill>
              <a:blip r:embed="rId71"/>
              <a:stretch>
                <a:fillRect/>
              </a:stretch>
            </p:blipFill>
            <p:spPr>
              <a:xfrm>
                <a:off x="8952507" y="2465929"/>
                <a:ext cx="173803"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30" name="Ink 131">
                <a:extLst>
                  <a:ext uri="{FF2B5EF4-FFF2-40B4-BE49-F238E27FC236}">
                    <a16:creationId xmlns:a16="http://schemas.microsoft.com/office/drawing/2014/main" id="{B0EB6C78-E2BA-14E9-2069-C580F3EA9038}"/>
                  </a:ext>
                </a:extLst>
              </p14:cNvPr>
              <p14:cNvContentPartPr/>
              <p14:nvPr/>
            </p14:nvContentPartPr>
            <p14:xfrm>
              <a:off x="7645668" y="2510209"/>
              <a:ext cx="166320" cy="109080"/>
            </p14:xfrm>
          </p:contentPart>
        </mc:Choice>
        <mc:Fallback>
          <p:pic>
            <p:nvPicPr>
              <p:cNvPr id="130" name="Ink 131">
                <a:extLst>
                  <a:ext uri="{FF2B5EF4-FFF2-40B4-BE49-F238E27FC236}">
                    <a16:creationId xmlns:a16="http://schemas.microsoft.com/office/drawing/2014/main" id="{B0EB6C78-E2BA-14E9-2069-C580F3EA9038}"/>
                  </a:ext>
                </a:extLst>
              </p:cNvPr>
              <p:cNvPicPr/>
              <p:nvPr/>
            </p:nvPicPr>
            <p:blipFill>
              <a:blip r:embed="rId73"/>
              <a:stretch>
                <a:fillRect/>
              </a:stretch>
            </p:blipFill>
            <p:spPr>
              <a:xfrm>
                <a:off x="7630188" y="2494729"/>
                <a:ext cx="19692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31" name="Ink 131">
                <a:extLst>
                  <a:ext uri="{FF2B5EF4-FFF2-40B4-BE49-F238E27FC236}">
                    <a16:creationId xmlns:a16="http://schemas.microsoft.com/office/drawing/2014/main" id="{C5D2625A-1895-FF25-8B62-6A1355D2E875}"/>
                  </a:ext>
                </a:extLst>
              </p14:cNvPr>
              <p14:cNvContentPartPr/>
              <p14:nvPr/>
            </p14:nvContentPartPr>
            <p14:xfrm>
              <a:off x="6094788" y="2584369"/>
              <a:ext cx="132120" cy="149400"/>
            </p14:xfrm>
          </p:contentPart>
        </mc:Choice>
        <mc:Fallback>
          <p:pic>
            <p:nvPicPr>
              <p:cNvPr id="131" name="Ink 131">
                <a:extLst>
                  <a:ext uri="{FF2B5EF4-FFF2-40B4-BE49-F238E27FC236}">
                    <a16:creationId xmlns:a16="http://schemas.microsoft.com/office/drawing/2014/main" id="{C5D2625A-1895-FF25-8B62-6A1355D2E875}"/>
                  </a:ext>
                </a:extLst>
              </p:cNvPr>
              <p:cNvPicPr/>
              <p:nvPr/>
            </p:nvPicPr>
            <p:blipFill>
              <a:blip r:embed="rId75"/>
              <a:stretch>
                <a:fillRect/>
              </a:stretch>
            </p:blipFill>
            <p:spPr>
              <a:xfrm>
                <a:off x="6079308" y="2568852"/>
                <a:ext cx="162720" cy="180074"/>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35" name="Ink 135">
                <a:extLst>
                  <a:ext uri="{FF2B5EF4-FFF2-40B4-BE49-F238E27FC236}">
                    <a16:creationId xmlns:a16="http://schemas.microsoft.com/office/drawing/2014/main" id="{B4B1DDE1-9641-930C-1760-52A44D3641E5}"/>
                  </a:ext>
                </a:extLst>
              </p14:cNvPr>
              <p14:cNvContentPartPr/>
              <p14:nvPr/>
            </p14:nvContentPartPr>
            <p14:xfrm>
              <a:off x="9082428" y="3259729"/>
              <a:ext cx="143280" cy="126360"/>
            </p14:xfrm>
          </p:contentPart>
        </mc:Choice>
        <mc:Fallback>
          <p:pic>
            <p:nvPicPr>
              <p:cNvPr id="135" name="Ink 135">
                <a:extLst>
                  <a:ext uri="{FF2B5EF4-FFF2-40B4-BE49-F238E27FC236}">
                    <a16:creationId xmlns:a16="http://schemas.microsoft.com/office/drawing/2014/main" id="{B4B1DDE1-9641-930C-1760-52A44D3641E5}"/>
                  </a:ext>
                </a:extLst>
              </p:cNvPr>
              <p:cNvPicPr/>
              <p:nvPr/>
            </p:nvPicPr>
            <p:blipFill>
              <a:blip r:embed="rId77"/>
              <a:stretch>
                <a:fillRect/>
              </a:stretch>
            </p:blipFill>
            <p:spPr>
              <a:xfrm>
                <a:off x="9066987" y="3244249"/>
                <a:ext cx="173803"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43" name="Ink 144">
                <a:extLst>
                  <a:ext uri="{FF2B5EF4-FFF2-40B4-BE49-F238E27FC236}">
                    <a16:creationId xmlns:a16="http://schemas.microsoft.com/office/drawing/2014/main" id="{DFD2C906-F8D5-E645-3D63-02F0425FECA8}"/>
                  </a:ext>
                </a:extLst>
              </p14:cNvPr>
              <p14:cNvContentPartPr/>
              <p14:nvPr/>
            </p14:nvContentPartPr>
            <p14:xfrm>
              <a:off x="6083268" y="3351529"/>
              <a:ext cx="149400" cy="143640"/>
            </p14:xfrm>
          </p:contentPart>
        </mc:Choice>
        <mc:Fallback>
          <p:pic>
            <p:nvPicPr>
              <p:cNvPr id="143" name="Ink 144">
                <a:extLst>
                  <a:ext uri="{FF2B5EF4-FFF2-40B4-BE49-F238E27FC236}">
                    <a16:creationId xmlns:a16="http://schemas.microsoft.com/office/drawing/2014/main" id="{DFD2C906-F8D5-E645-3D63-02F0425FECA8}"/>
                  </a:ext>
                </a:extLst>
              </p:cNvPr>
              <p:cNvPicPr/>
              <p:nvPr/>
            </p:nvPicPr>
            <p:blipFill>
              <a:blip r:embed="rId79"/>
              <a:stretch>
                <a:fillRect/>
              </a:stretch>
            </p:blipFill>
            <p:spPr>
              <a:xfrm>
                <a:off x="6067788" y="3336088"/>
                <a:ext cx="180000" cy="174164"/>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44" name="Ink 144">
                <a:extLst>
                  <a:ext uri="{FF2B5EF4-FFF2-40B4-BE49-F238E27FC236}">
                    <a16:creationId xmlns:a16="http://schemas.microsoft.com/office/drawing/2014/main" id="{E14E78FC-16EE-38C3-129A-058D92DB7897}"/>
                  </a:ext>
                </a:extLst>
              </p14:cNvPr>
              <p14:cNvContentPartPr/>
              <p14:nvPr/>
            </p14:nvContentPartPr>
            <p14:xfrm>
              <a:off x="7657188" y="3334249"/>
              <a:ext cx="149400" cy="137880"/>
            </p14:xfrm>
          </p:contentPart>
        </mc:Choice>
        <mc:Fallback>
          <p:pic>
            <p:nvPicPr>
              <p:cNvPr id="144" name="Ink 144">
                <a:extLst>
                  <a:ext uri="{FF2B5EF4-FFF2-40B4-BE49-F238E27FC236}">
                    <a16:creationId xmlns:a16="http://schemas.microsoft.com/office/drawing/2014/main" id="{E14E78FC-16EE-38C3-129A-058D92DB7897}"/>
                  </a:ext>
                </a:extLst>
              </p:cNvPr>
              <p:cNvPicPr/>
              <p:nvPr/>
            </p:nvPicPr>
            <p:blipFill>
              <a:blip r:embed="rId81"/>
              <a:stretch>
                <a:fillRect/>
              </a:stretch>
            </p:blipFill>
            <p:spPr>
              <a:xfrm>
                <a:off x="7641671" y="3318769"/>
                <a:ext cx="180074"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46" name="Ink 145">
                <a:extLst>
                  <a:ext uri="{FF2B5EF4-FFF2-40B4-BE49-F238E27FC236}">
                    <a16:creationId xmlns:a16="http://schemas.microsoft.com/office/drawing/2014/main" id="{E44C3BD3-9E5B-4F05-9806-8CAC33081418}"/>
                  </a:ext>
                </a:extLst>
              </p14:cNvPr>
              <p14:cNvContentPartPr/>
              <p14:nvPr/>
            </p14:nvContentPartPr>
            <p14:xfrm>
              <a:off x="5839973" y="4381654"/>
              <a:ext cx="193320" cy="182160"/>
            </p14:xfrm>
          </p:contentPart>
        </mc:Choice>
        <mc:Fallback>
          <p:pic>
            <p:nvPicPr>
              <p:cNvPr id="146" name="Ink 145">
                <a:extLst>
                  <a:ext uri="{FF2B5EF4-FFF2-40B4-BE49-F238E27FC236}">
                    <a16:creationId xmlns:a16="http://schemas.microsoft.com/office/drawing/2014/main" id="{E44C3BD3-9E5B-4F05-9806-8CAC33081418}"/>
                  </a:ext>
                </a:extLst>
              </p:cNvPr>
              <p:cNvPicPr/>
              <p:nvPr/>
            </p:nvPicPr>
            <p:blipFill>
              <a:blip r:embed="rId83"/>
              <a:stretch>
                <a:fillRect/>
              </a:stretch>
            </p:blipFill>
            <p:spPr>
              <a:xfrm>
                <a:off x="5824493" y="4366174"/>
                <a:ext cx="2239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53" name="Ink 153">
                <a:extLst>
                  <a:ext uri="{FF2B5EF4-FFF2-40B4-BE49-F238E27FC236}">
                    <a16:creationId xmlns:a16="http://schemas.microsoft.com/office/drawing/2014/main" id="{998F7948-7596-EA23-EE4D-691E4407C910}"/>
                  </a:ext>
                </a:extLst>
              </p14:cNvPr>
              <p14:cNvContentPartPr/>
              <p14:nvPr/>
            </p14:nvContentPartPr>
            <p14:xfrm>
              <a:off x="6091973" y="4526374"/>
              <a:ext cx="134640" cy="64800"/>
            </p14:xfrm>
          </p:contentPart>
        </mc:Choice>
        <mc:Fallback>
          <p:pic>
            <p:nvPicPr>
              <p:cNvPr id="153" name="Ink 153">
                <a:extLst>
                  <a:ext uri="{FF2B5EF4-FFF2-40B4-BE49-F238E27FC236}">
                    <a16:creationId xmlns:a16="http://schemas.microsoft.com/office/drawing/2014/main" id="{998F7948-7596-EA23-EE4D-691E4407C910}"/>
                  </a:ext>
                </a:extLst>
              </p:cNvPr>
              <p:cNvPicPr/>
              <p:nvPr/>
            </p:nvPicPr>
            <p:blipFill>
              <a:blip r:embed="rId85"/>
              <a:stretch>
                <a:fillRect/>
              </a:stretch>
            </p:blipFill>
            <p:spPr>
              <a:xfrm>
                <a:off x="6076451" y="4510894"/>
                <a:ext cx="165322"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61" name="Ink 162">
                <a:extLst>
                  <a:ext uri="{FF2B5EF4-FFF2-40B4-BE49-F238E27FC236}">
                    <a16:creationId xmlns:a16="http://schemas.microsoft.com/office/drawing/2014/main" id="{9099B371-45F4-2AD5-52C4-82B4F09FFB65}"/>
                  </a:ext>
                </a:extLst>
              </p14:cNvPr>
              <p14:cNvContentPartPr/>
              <p14:nvPr/>
            </p14:nvContentPartPr>
            <p14:xfrm>
              <a:off x="8928773" y="4355374"/>
              <a:ext cx="331920" cy="192960"/>
            </p14:xfrm>
          </p:contentPart>
        </mc:Choice>
        <mc:Fallback>
          <p:pic>
            <p:nvPicPr>
              <p:cNvPr id="161" name="Ink 162">
                <a:extLst>
                  <a:ext uri="{FF2B5EF4-FFF2-40B4-BE49-F238E27FC236}">
                    <a16:creationId xmlns:a16="http://schemas.microsoft.com/office/drawing/2014/main" id="{9099B371-45F4-2AD5-52C4-82B4F09FFB65}"/>
                  </a:ext>
                </a:extLst>
              </p:cNvPr>
              <p:cNvPicPr/>
              <p:nvPr/>
            </p:nvPicPr>
            <p:blipFill>
              <a:blip r:embed="rId87"/>
              <a:stretch>
                <a:fillRect/>
              </a:stretch>
            </p:blipFill>
            <p:spPr>
              <a:xfrm>
                <a:off x="8913310" y="4339894"/>
                <a:ext cx="362487" cy="2235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62" name="Ink 162">
                <a:extLst>
                  <a:ext uri="{FF2B5EF4-FFF2-40B4-BE49-F238E27FC236}">
                    <a16:creationId xmlns:a16="http://schemas.microsoft.com/office/drawing/2014/main" id="{781322E5-A9B3-AF42-A933-404A5BC0F9D4}"/>
                  </a:ext>
                </a:extLst>
              </p14:cNvPr>
              <p14:cNvContentPartPr/>
              <p14:nvPr/>
            </p14:nvContentPartPr>
            <p14:xfrm>
              <a:off x="7475453" y="4344574"/>
              <a:ext cx="295560" cy="241200"/>
            </p14:xfrm>
          </p:contentPart>
        </mc:Choice>
        <mc:Fallback>
          <p:pic>
            <p:nvPicPr>
              <p:cNvPr id="162" name="Ink 162">
                <a:extLst>
                  <a:ext uri="{FF2B5EF4-FFF2-40B4-BE49-F238E27FC236}">
                    <a16:creationId xmlns:a16="http://schemas.microsoft.com/office/drawing/2014/main" id="{781322E5-A9B3-AF42-A933-404A5BC0F9D4}"/>
                  </a:ext>
                </a:extLst>
              </p:cNvPr>
              <p:cNvPicPr/>
              <p:nvPr/>
            </p:nvPicPr>
            <p:blipFill>
              <a:blip r:embed="rId89"/>
              <a:stretch>
                <a:fillRect/>
              </a:stretch>
            </p:blipFill>
            <p:spPr>
              <a:xfrm>
                <a:off x="7459954" y="4329071"/>
                <a:ext cx="326197" cy="271846"/>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74" name="Ink 176">
                <a:extLst>
                  <a:ext uri="{FF2B5EF4-FFF2-40B4-BE49-F238E27FC236}">
                    <a16:creationId xmlns:a16="http://schemas.microsoft.com/office/drawing/2014/main" id="{CDF68C27-B472-4931-F7E6-90F8DCEDA523}"/>
                  </a:ext>
                </a:extLst>
              </p14:cNvPr>
              <p14:cNvContentPartPr/>
              <p14:nvPr/>
            </p14:nvContentPartPr>
            <p14:xfrm>
              <a:off x="6017093" y="4188694"/>
              <a:ext cx="482760" cy="311400"/>
            </p14:xfrm>
          </p:contentPart>
        </mc:Choice>
        <mc:Fallback>
          <p:pic>
            <p:nvPicPr>
              <p:cNvPr id="174" name="Ink 176">
                <a:extLst>
                  <a:ext uri="{FF2B5EF4-FFF2-40B4-BE49-F238E27FC236}">
                    <a16:creationId xmlns:a16="http://schemas.microsoft.com/office/drawing/2014/main" id="{CDF68C27-B472-4931-F7E6-90F8DCEDA523}"/>
                  </a:ext>
                </a:extLst>
              </p:cNvPr>
              <p:cNvPicPr/>
              <p:nvPr/>
            </p:nvPicPr>
            <p:blipFill>
              <a:blip r:embed="rId91"/>
              <a:stretch>
                <a:fillRect/>
              </a:stretch>
            </p:blipFill>
            <p:spPr>
              <a:xfrm>
                <a:off x="6001625" y="4173214"/>
                <a:ext cx="513337"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75" name="Ink 176">
                <a:extLst>
                  <a:ext uri="{FF2B5EF4-FFF2-40B4-BE49-F238E27FC236}">
                    <a16:creationId xmlns:a16="http://schemas.microsoft.com/office/drawing/2014/main" id="{60EEB906-F873-0E59-7274-97AAACEC81DD}"/>
                  </a:ext>
                </a:extLst>
              </p14:cNvPr>
              <p14:cNvContentPartPr/>
              <p14:nvPr/>
            </p14:nvContentPartPr>
            <p14:xfrm>
              <a:off x="7700813" y="4193734"/>
              <a:ext cx="193320" cy="134280"/>
            </p14:xfrm>
          </p:contentPart>
        </mc:Choice>
        <mc:Fallback>
          <p:pic>
            <p:nvPicPr>
              <p:cNvPr id="175" name="Ink 176">
                <a:extLst>
                  <a:ext uri="{FF2B5EF4-FFF2-40B4-BE49-F238E27FC236}">
                    <a16:creationId xmlns:a16="http://schemas.microsoft.com/office/drawing/2014/main" id="{60EEB906-F873-0E59-7274-97AAACEC81DD}"/>
                  </a:ext>
                </a:extLst>
              </p:cNvPr>
              <p:cNvPicPr/>
              <p:nvPr/>
            </p:nvPicPr>
            <p:blipFill>
              <a:blip r:embed="rId93"/>
              <a:stretch>
                <a:fillRect/>
              </a:stretch>
            </p:blipFill>
            <p:spPr>
              <a:xfrm>
                <a:off x="7685333" y="4178254"/>
                <a:ext cx="2239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76" name="Ink 176">
                <a:extLst>
                  <a:ext uri="{FF2B5EF4-FFF2-40B4-BE49-F238E27FC236}">
                    <a16:creationId xmlns:a16="http://schemas.microsoft.com/office/drawing/2014/main" id="{4D1EBFD7-F6C6-9CEF-AF0B-7624835B4754}"/>
                  </a:ext>
                </a:extLst>
              </p14:cNvPr>
              <p14:cNvContentPartPr/>
              <p14:nvPr/>
            </p14:nvContentPartPr>
            <p14:xfrm>
              <a:off x="9100133" y="4167094"/>
              <a:ext cx="193320" cy="161280"/>
            </p14:xfrm>
          </p:contentPart>
        </mc:Choice>
        <mc:Fallback>
          <p:pic>
            <p:nvPicPr>
              <p:cNvPr id="176" name="Ink 176">
                <a:extLst>
                  <a:ext uri="{FF2B5EF4-FFF2-40B4-BE49-F238E27FC236}">
                    <a16:creationId xmlns:a16="http://schemas.microsoft.com/office/drawing/2014/main" id="{4D1EBFD7-F6C6-9CEF-AF0B-7624835B4754}"/>
                  </a:ext>
                </a:extLst>
              </p:cNvPr>
              <p:cNvPicPr/>
              <p:nvPr/>
            </p:nvPicPr>
            <p:blipFill>
              <a:blip r:embed="rId95"/>
              <a:stretch>
                <a:fillRect/>
              </a:stretch>
            </p:blipFill>
            <p:spPr>
              <a:xfrm>
                <a:off x="9084653" y="4151614"/>
                <a:ext cx="2239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91" name="Ink 194">
                <a:extLst>
                  <a:ext uri="{FF2B5EF4-FFF2-40B4-BE49-F238E27FC236}">
                    <a16:creationId xmlns:a16="http://schemas.microsoft.com/office/drawing/2014/main" id="{EF9C03EF-08C5-75FC-535C-0A6BFAD7F739}"/>
                  </a:ext>
                </a:extLst>
              </p14:cNvPr>
              <p14:cNvContentPartPr/>
              <p14:nvPr/>
            </p14:nvContentPartPr>
            <p14:xfrm>
              <a:off x="9433133" y="4279774"/>
              <a:ext cx="536400" cy="220320"/>
            </p14:xfrm>
          </p:contentPart>
        </mc:Choice>
        <mc:Fallback>
          <p:pic>
            <p:nvPicPr>
              <p:cNvPr id="191" name="Ink 194">
                <a:extLst>
                  <a:ext uri="{FF2B5EF4-FFF2-40B4-BE49-F238E27FC236}">
                    <a16:creationId xmlns:a16="http://schemas.microsoft.com/office/drawing/2014/main" id="{EF9C03EF-08C5-75FC-535C-0A6BFAD7F739}"/>
                  </a:ext>
                </a:extLst>
              </p:cNvPr>
              <p:cNvPicPr/>
              <p:nvPr/>
            </p:nvPicPr>
            <p:blipFill>
              <a:blip r:embed="rId97"/>
              <a:stretch>
                <a:fillRect/>
              </a:stretch>
            </p:blipFill>
            <p:spPr>
              <a:xfrm>
                <a:off x="9417643" y="4264294"/>
                <a:ext cx="567021"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92" name="Ink 194">
                <a:extLst>
                  <a:ext uri="{FF2B5EF4-FFF2-40B4-BE49-F238E27FC236}">
                    <a16:creationId xmlns:a16="http://schemas.microsoft.com/office/drawing/2014/main" id="{2B67F11C-EF33-685C-5C1B-149E0A8D7467}"/>
                  </a:ext>
                </a:extLst>
              </p14:cNvPr>
              <p14:cNvContentPartPr/>
              <p14:nvPr/>
            </p14:nvContentPartPr>
            <p14:xfrm>
              <a:off x="7958213" y="4328014"/>
              <a:ext cx="536400" cy="219600"/>
            </p14:xfrm>
          </p:contentPart>
        </mc:Choice>
        <mc:Fallback>
          <p:pic>
            <p:nvPicPr>
              <p:cNvPr id="192" name="Ink 194">
                <a:extLst>
                  <a:ext uri="{FF2B5EF4-FFF2-40B4-BE49-F238E27FC236}">
                    <a16:creationId xmlns:a16="http://schemas.microsoft.com/office/drawing/2014/main" id="{2B67F11C-EF33-685C-5C1B-149E0A8D7467}"/>
                  </a:ext>
                </a:extLst>
              </p:cNvPr>
              <p:cNvPicPr/>
              <p:nvPr/>
            </p:nvPicPr>
            <p:blipFill>
              <a:blip r:embed="rId99"/>
              <a:stretch>
                <a:fillRect/>
              </a:stretch>
            </p:blipFill>
            <p:spPr>
              <a:xfrm>
                <a:off x="7942743" y="4312534"/>
                <a:ext cx="566979"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93" name="Ink 194">
                <a:extLst>
                  <a:ext uri="{FF2B5EF4-FFF2-40B4-BE49-F238E27FC236}">
                    <a16:creationId xmlns:a16="http://schemas.microsoft.com/office/drawing/2014/main" id="{67BEC785-A2D0-D654-AFBD-9C9DB8C5E51A}"/>
                  </a:ext>
                </a:extLst>
              </p14:cNvPr>
              <p14:cNvContentPartPr/>
              <p14:nvPr/>
            </p14:nvContentPartPr>
            <p14:xfrm>
              <a:off x="6617573" y="4338814"/>
              <a:ext cx="316080" cy="241560"/>
            </p14:xfrm>
          </p:contentPart>
        </mc:Choice>
        <mc:Fallback>
          <p:pic>
            <p:nvPicPr>
              <p:cNvPr id="193" name="Ink 194">
                <a:extLst>
                  <a:ext uri="{FF2B5EF4-FFF2-40B4-BE49-F238E27FC236}">
                    <a16:creationId xmlns:a16="http://schemas.microsoft.com/office/drawing/2014/main" id="{67BEC785-A2D0-D654-AFBD-9C9DB8C5E51A}"/>
                  </a:ext>
                </a:extLst>
              </p:cNvPr>
              <p:cNvPicPr/>
              <p:nvPr/>
            </p:nvPicPr>
            <p:blipFill>
              <a:blip r:embed="rId101"/>
              <a:stretch>
                <a:fillRect/>
              </a:stretch>
            </p:blipFill>
            <p:spPr>
              <a:xfrm>
                <a:off x="6602111" y="4323334"/>
                <a:ext cx="346645"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00" name="Ink 200">
                <a:extLst>
                  <a:ext uri="{FF2B5EF4-FFF2-40B4-BE49-F238E27FC236}">
                    <a16:creationId xmlns:a16="http://schemas.microsoft.com/office/drawing/2014/main" id="{B097FC28-4322-1C2E-7339-891342C2EB4D}"/>
                  </a:ext>
                </a:extLst>
              </p14:cNvPr>
              <p14:cNvContentPartPr/>
              <p14:nvPr/>
            </p14:nvContentPartPr>
            <p14:xfrm>
              <a:off x="10462373" y="4245214"/>
              <a:ext cx="386280" cy="329760"/>
            </p14:xfrm>
          </p:contentPart>
        </mc:Choice>
        <mc:Fallback>
          <p:pic>
            <p:nvPicPr>
              <p:cNvPr id="200" name="Ink 200">
                <a:extLst>
                  <a:ext uri="{FF2B5EF4-FFF2-40B4-BE49-F238E27FC236}">
                    <a16:creationId xmlns:a16="http://schemas.microsoft.com/office/drawing/2014/main" id="{B097FC28-4322-1C2E-7339-891342C2EB4D}"/>
                  </a:ext>
                </a:extLst>
              </p:cNvPr>
              <p:cNvPicPr/>
              <p:nvPr/>
            </p:nvPicPr>
            <p:blipFill>
              <a:blip r:embed="rId103"/>
              <a:stretch>
                <a:fillRect/>
              </a:stretch>
            </p:blipFill>
            <p:spPr>
              <a:xfrm>
                <a:off x="10446893" y="4229734"/>
                <a:ext cx="41688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01" name="Ink 200">
                <a:extLst>
                  <a:ext uri="{FF2B5EF4-FFF2-40B4-BE49-F238E27FC236}">
                    <a16:creationId xmlns:a16="http://schemas.microsoft.com/office/drawing/2014/main" id="{D62B5100-D4B2-FE4B-8B4D-EF02255E022A}"/>
                  </a:ext>
                </a:extLst>
              </p14:cNvPr>
              <p14:cNvContentPartPr/>
              <p14:nvPr/>
            </p14:nvContentPartPr>
            <p14:xfrm>
              <a:off x="11045613" y="3339297"/>
              <a:ext cx="155520" cy="203400"/>
            </p14:xfrm>
          </p:contentPart>
        </mc:Choice>
        <mc:Fallback>
          <p:pic>
            <p:nvPicPr>
              <p:cNvPr id="201" name="Ink 200">
                <a:extLst>
                  <a:ext uri="{FF2B5EF4-FFF2-40B4-BE49-F238E27FC236}">
                    <a16:creationId xmlns:a16="http://schemas.microsoft.com/office/drawing/2014/main" id="{D62B5100-D4B2-FE4B-8B4D-EF02255E022A}"/>
                  </a:ext>
                </a:extLst>
              </p:cNvPr>
              <p:cNvPicPr/>
              <p:nvPr/>
            </p:nvPicPr>
            <p:blipFill>
              <a:blip r:embed="rId105"/>
              <a:stretch>
                <a:fillRect/>
              </a:stretch>
            </p:blipFill>
            <p:spPr>
              <a:xfrm>
                <a:off x="11030133" y="3323817"/>
                <a:ext cx="1861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06" name="Ink 205">
                <a:extLst>
                  <a:ext uri="{FF2B5EF4-FFF2-40B4-BE49-F238E27FC236}">
                    <a16:creationId xmlns:a16="http://schemas.microsoft.com/office/drawing/2014/main" id="{9E4422FA-2FCC-52BF-5136-B2C0DE6017AE}"/>
                  </a:ext>
                </a:extLst>
              </p14:cNvPr>
              <p14:cNvContentPartPr/>
              <p14:nvPr/>
            </p14:nvContentPartPr>
            <p14:xfrm>
              <a:off x="11250453" y="3515697"/>
              <a:ext cx="28440" cy="14400"/>
            </p14:xfrm>
          </p:contentPart>
        </mc:Choice>
        <mc:Fallback>
          <p:pic>
            <p:nvPicPr>
              <p:cNvPr id="206" name="Ink 205">
                <a:extLst>
                  <a:ext uri="{FF2B5EF4-FFF2-40B4-BE49-F238E27FC236}">
                    <a16:creationId xmlns:a16="http://schemas.microsoft.com/office/drawing/2014/main" id="{9E4422FA-2FCC-52BF-5136-B2C0DE6017AE}"/>
                  </a:ext>
                </a:extLst>
              </p:cNvPr>
              <p:cNvPicPr/>
              <p:nvPr/>
            </p:nvPicPr>
            <p:blipFill>
              <a:blip r:embed="rId107"/>
              <a:stretch>
                <a:fillRect/>
              </a:stretch>
            </p:blipFill>
            <p:spPr>
              <a:xfrm>
                <a:off x="11235166" y="3500217"/>
                <a:ext cx="58658"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12" name="Ink 212">
                <a:extLst>
                  <a:ext uri="{FF2B5EF4-FFF2-40B4-BE49-F238E27FC236}">
                    <a16:creationId xmlns:a16="http://schemas.microsoft.com/office/drawing/2014/main" id="{0B931605-1345-05E7-66DA-22F4257E36FC}"/>
                  </a:ext>
                </a:extLst>
              </p14:cNvPr>
              <p14:cNvContentPartPr/>
              <p14:nvPr/>
            </p14:nvContentPartPr>
            <p14:xfrm>
              <a:off x="11377173" y="3332457"/>
              <a:ext cx="536760" cy="226080"/>
            </p14:xfrm>
          </p:contentPart>
        </mc:Choice>
        <mc:Fallback>
          <p:pic>
            <p:nvPicPr>
              <p:cNvPr id="212" name="Ink 212">
                <a:extLst>
                  <a:ext uri="{FF2B5EF4-FFF2-40B4-BE49-F238E27FC236}">
                    <a16:creationId xmlns:a16="http://schemas.microsoft.com/office/drawing/2014/main" id="{0B931605-1345-05E7-66DA-22F4257E36FC}"/>
                  </a:ext>
                </a:extLst>
              </p:cNvPr>
              <p:cNvPicPr/>
              <p:nvPr/>
            </p:nvPicPr>
            <p:blipFill>
              <a:blip r:embed="rId109"/>
              <a:stretch>
                <a:fillRect/>
              </a:stretch>
            </p:blipFill>
            <p:spPr>
              <a:xfrm>
                <a:off x="11361683" y="3317002"/>
                <a:ext cx="567381" cy="256631"/>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19" name="Ink 219">
                <a:extLst>
                  <a:ext uri="{FF2B5EF4-FFF2-40B4-BE49-F238E27FC236}">
                    <a16:creationId xmlns:a16="http://schemas.microsoft.com/office/drawing/2014/main" id="{F9389661-603C-C29B-E63E-3534C28D2FB1}"/>
                  </a:ext>
                </a:extLst>
              </p14:cNvPr>
              <p14:cNvContentPartPr/>
              <p14:nvPr/>
            </p14:nvContentPartPr>
            <p14:xfrm>
              <a:off x="10996293" y="4200417"/>
              <a:ext cx="903600" cy="331200"/>
            </p14:xfrm>
          </p:contentPart>
        </mc:Choice>
        <mc:Fallback>
          <p:pic>
            <p:nvPicPr>
              <p:cNvPr id="219" name="Ink 219">
                <a:extLst>
                  <a:ext uri="{FF2B5EF4-FFF2-40B4-BE49-F238E27FC236}">
                    <a16:creationId xmlns:a16="http://schemas.microsoft.com/office/drawing/2014/main" id="{F9389661-603C-C29B-E63E-3534C28D2FB1}"/>
                  </a:ext>
                </a:extLst>
              </p:cNvPr>
              <p:cNvPicPr/>
              <p:nvPr/>
            </p:nvPicPr>
            <p:blipFill>
              <a:blip r:embed="rId111"/>
              <a:stretch>
                <a:fillRect/>
              </a:stretch>
            </p:blipFill>
            <p:spPr>
              <a:xfrm>
                <a:off x="10980807" y="4184937"/>
                <a:ext cx="934212"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27" name="Ink 226">
                <a:extLst>
                  <a:ext uri="{FF2B5EF4-FFF2-40B4-BE49-F238E27FC236}">
                    <a16:creationId xmlns:a16="http://schemas.microsoft.com/office/drawing/2014/main" id="{883B44AC-7F85-4CAD-948B-617498491DED}"/>
                  </a:ext>
                </a:extLst>
              </p14:cNvPr>
              <p14:cNvContentPartPr/>
              <p14:nvPr/>
            </p14:nvContentPartPr>
            <p14:xfrm>
              <a:off x="5584773" y="2669337"/>
              <a:ext cx="204840" cy="1213920"/>
            </p14:xfrm>
          </p:contentPart>
        </mc:Choice>
        <mc:Fallback>
          <p:pic>
            <p:nvPicPr>
              <p:cNvPr id="227" name="Ink 226">
                <a:extLst>
                  <a:ext uri="{FF2B5EF4-FFF2-40B4-BE49-F238E27FC236}">
                    <a16:creationId xmlns:a16="http://schemas.microsoft.com/office/drawing/2014/main" id="{883B44AC-7F85-4CAD-948B-617498491DED}"/>
                  </a:ext>
                </a:extLst>
              </p:cNvPr>
              <p:cNvPicPr/>
              <p:nvPr/>
            </p:nvPicPr>
            <p:blipFill>
              <a:blip r:embed="rId113"/>
              <a:stretch>
                <a:fillRect/>
              </a:stretch>
            </p:blipFill>
            <p:spPr>
              <a:xfrm>
                <a:off x="5569320" y="2653857"/>
                <a:ext cx="235386" cy="1244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28" name="Ink 227">
                <a:extLst>
                  <a:ext uri="{FF2B5EF4-FFF2-40B4-BE49-F238E27FC236}">
                    <a16:creationId xmlns:a16="http://schemas.microsoft.com/office/drawing/2014/main" id="{AA5FB47D-5C5A-FBF2-11F2-A159483895D9}"/>
                  </a:ext>
                </a:extLst>
              </p14:cNvPr>
              <p14:cNvContentPartPr/>
              <p14:nvPr/>
            </p14:nvContentPartPr>
            <p14:xfrm>
              <a:off x="5676573" y="4207257"/>
              <a:ext cx="120240" cy="557640"/>
            </p14:xfrm>
          </p:contentPart>
        </mc:Choice>
        <mc:Fallback>
          <p:pic>
            <p:nvPicPr>
              <p:cNvPr id="228" name="Ink 227">
                <a:extLst>
                  <a:ext uri="{FF2B5EF4-FFF2-40B4-BE49-F238E27FC236}">
                    <a16:creationId xmlns:a16="http://schemas.microsoft.com/office/drawing/2014/main" id="{AA5FB47D-5C5A-FBF2-11F2-A159483895D9}"/>
                  </a:ext>
                </a:extLst>
              </p:cNvPr>
              <p:cNvPicPr/>
              <p:nvPr/>
            </p:nvPicPr>
            <p:blipFill>
              <a:blip r:embed="rId115"/>
              <a:stretch>
                <a:fillRect/>
              </a:stretch>
            </p:blipFill>
            <p:spPr>
              <a:xfrm>
                <a:off x="5661093" y="4191777"/>
                <a:ext cx="15084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6" name="Ink 15">
                <a:extLst>
                  <a:ext uri="{FF2B5EF4-FFF2-40B4-BE49-F238E27FC236}">
                    <a16:creationId xmlns:a16="http://schemas.microsoft.com/office/drawing/2014/main" id="{392BBF50-203A-271E-DDA0-44E98B21DE56}"/>
                  </a:ext>
                </a:extLst>
              </p14:cNvPr>
              <p14:cNvContentPartPr/>
              <p14:nvPr/>
            </p14:nvContentPartPr>
            <p14:xfrm>
              <a:off x="9997507" y="2963635"/>
              <a:ext cx="1721880" cy="183960"/>
            </p14:xfrm>
          </p:contentPart>
        </mc:Choice>
        <mc:Fallback>
          <p:pic>
            <p:nvPicPr>
              <p:cNvPr id="16" name="Ink 15">
                <a:extLst>
                  <a:ext uri="{FF2B5EF4-FFF2-40B4-BE49-F238E27FC236}">
                    <a16:creationId xmlns:a16="http://schemas.microsoft.com/office/drawing/2014/main" id="{392BBF50-203A-271E-DDA0-44E98B21DE56}"/>
                  </a:ext>
                </a:extLst>
              </p:cNvPr>
              <p:cNvPicPr/>
              <p:nvPr/>
            </p:nvPicPr>
            <p:blipFill>
              <a:blip r:embed="rId117"/>
              <a:stretch>
                <a:fillRect/>
              </a:stretch>
            </p:blipFill>
            <p:spPr>
              <a:xfrm>
                <a:off x="9979507" y="2927564"/>
                <a:ext cx="1757520" cy="2557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7" name="Ink 16">
                <a:extLst>
                  <a:ext uri="{FF2B5EF4-FFF2-40B4-BE49-F238E27FC236}">
                    <a16:creationId xmlns:a16="http://schemas.microsoft.com/office/drawing/2014/main" id="{C9E7DF82-7357-F233-253D-A6193A12C4FF}"/>
                  </a:ext>
                </a:extLst>
              </p14:cNvPr>
              <p14:cNvContentPartPr/>
              <p14:nvPr/>
            </p14:nvContentPartPr>
            <p14:xfrm>
              <a:off x="10307827" y="3753835"/>
              <a:ext cx="1524240" cy="35640"/>
            </p14:xfrm>
          </p:contentPart>
        </mc:Choice>
        <mc:Fallback>
          <p:pic>
            <p:nvPicPr>
              <p:cNvPr id="17" name="Ink 16">
                <a:extLst>
                  <a:ext uri="{FF2B5EF4-FFF2-40B4-BE49-F238E27FC236}">
                    <a16:creationId xmlns:a16="http://schemas.microsoft.com/office/drawing/2014/main" id="{C9E7DF82-7357-F233-253D-A6193A12C4FF}"/>
                  </a:ext>
                </a:extLst>
              </p:cNvPr>
              <p:cNvPicPr/>
              <p:nvPr/>
            </p:nvPicPr>
            <p:blipFill>
              <a:blip r:embed="rId119"/>
              <a:stretch>
                <a:fillRect/>
              </a:stretch>
            </p:blipFill>
            <p:spPr>
              <a:xfrm>
                <a:off x="10289827" y="3717835"/>
                <a:ext cx="15598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8" name="Ink 17">
                <a:extLst>
                  <a:ext uri="{FF2B5EF4-FFF2-40B4-BE49-F238E27FC236}">
                    <a16:creationId xmlns:a16="http://schemas.microsoft.com/office/drawing/2014/main" id="{55A6714F-6668-618D-75E3-B1B6B0317231}"/>
                  </a:ext>
                </a:extLst>
              </p14:cNvPr>
              <p14:cNvContentPartPr/>
              <p14:nvPr/>
            </p14:nvContentPartPr>
            <p14:xfrm>
              <a:off x="10357507" y="4727635"/>
              <a:ext cx="1524240" cy="35640"/>
            </p14:xfrm>
          </p:contentPart>
        </mc:Choice>
        <mc:Fallback>
          <p:pic>
            <p:nvPicPr>
              <p:cNvPr id="18" name="Ink 17">
                <a:extLst>
                  <a:ext uri="{FF2B5EF4-FFF2-40B4-BE49-F238E27FC236}">
                    <a16:creationId xmlns:a16="http://schemas.microsoft.com/office/drawing/2014/main" id="{55A6714F-6668-618D-75E3-B1B6B0317231}"/>
                  </a:ext>
                </a:extLst>
              </p:cNvPr>
              <p:cNvPicPr/>
              <p:nvPr/>
            </p:nvPicPr>
            <p:blipFill>
              <a:blip r:embed="rId121"/>
              <a:stretch>
                <a:fillRect/>
              </a:stretch>
            </p:blipFill>
            <p:spPr>
              <a:xfrm>
                <a:off x="10339507" y="4691635"/>
                <a:ext cx="155988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6" name="Ink 149">
                <a:extLst>
                  <a:ext uri="{FF2B5EF4-FFF2-40B4-BE49-F238E27FC236}">
                    <a16:creationId xmlns:a16="http://schemas.microsoft.com/office/drawing/2014/main" id="{7136D442-3522-1889-74FF-764B44F2590B}"/>
                  </a:ext>
                </a:extLst>
              </p14:cNvPr>
              <p14:cNvContentPartPr/>
              <p14:nvPr/>
            </p14:nvContentPartPr>
            <p14:xfrm>
              <a:off x="1352644" y="3461566"/>
              <a:ext cx="334248" cy="363573"/>
            </p14:xfrm>
          </p:contentPart>
        </mc:Choice>
        <mc:Fallback>
          <p:pic>
            <p:nvPicPr>
              <p:cNvPr id="26" name="Ink 149">
                <a:extLst>
                  <a:ext uri="{FF2B5EF4-FFF2-40B4-BE49-F238E27FC236}">
                    <a16:creationId xmlns:a16="http://schemas.microsoft.com/office/drawing/2014/main" id="{7136D442-3522-1889-74FF-764B44F2590B}"/>
                  </a:ext>
                </a:extLst>
              </p:cNvPr>
              <p:cNvPicPr/>
              <p:nvPr/>
            </p:nvPicPr>
            <p:blipFill>
              <a:blip r:embed="rId123"/>
              <a:stretch>
                <a:fillRect/>
              </a:stretch>
            </p:blipFill>
            <p:spPr>
              <a:xfrm>
                <a:off x="1337156" y="3446102"/>
                <a:ext cx="364863" cy="3941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3" name="Ink 158">
                <a:extLst>
                  <a:ext uri="{FF2B5EF4-FFF2-40B4-BE49-F238E27FC236}">
                    <a16:creationId xmlns:a16="http://schemas.microsoft.com/office/drawing/2014/main" id="{AF528850-79DC-C551-F2B4-EBA9A9CE79DA}"/>
                  </a:ext>
                </a:extLst>
              </p14:cNvPr>
              <p14:cNvContentPartPr/>
              <p14:nvPr/>
            </p14:nvContentPartPr>
            <p14:xfrm>
              <a:off x="1413300" y="5928538"/>
              <a:ext cx="273335" cy="340251"/>
            </p14:xfrm>
          </p:contentPart>
        </mc:Choice>
        <mc:Fallback>
          <p:pic>
            <p:nvPicPr>
              <p:cNvPr id="33" name="Ink 158">
                <a:extLst>
                  <a:ext uri="{FF2B5EF4-FFF2-40B4-BE49-F238E27FC236}">
                    <a16:creationId xmlns:a16="http://schemas.microsoft.com/office/drawing/2014/main" id="{AF528850-79DC-C551-F2B4-EBA9A9CE79DA}"/>
                  </a:ext>
                </a:extLst>
              </p:cNvPr>
              <p:cNvPicPr/>
              <p:nvPr/>
            </p:nvPicPr>
            <p:blipFill>
              <a:blip r:embed="rId125"/>
              <a:stretch>
                <a:fillRect/>
              </a:stretch>
            </p:blipFill>
            <p:spPr>
              <a:xfrm>
                <a:off x="1397835" y="5913039"/>
                <a:ext cx="303905" cy="370888"/>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4" name="Ink 194">
                <a:extLst>
                  <a:ext uri="{FF2B5EF4-FFF2-40B4-BE49-F238E27FC236}">
                    <a16:creationId xmlns:a16="http://schemas.microsoft.com/office/drawing/2014/main" id="{7CEF1CB4-8A4B-7B40-4AA0-D53D893A05C8}"/>
                  </a:ext>
                </a:extLst>
              </p14:cNvPr>
              <p14:cNvContentPartPr/>
              <p14:nvPr/>
            </p14:nvContentPartPr>
            <p14:xfrm>
              <a:off x="3335676" y="5834655"/>
              <a:ext cx="364446" cy="369552"/>
            </p14:xfrm>
          </p:contentPart>
        </mc:Choice>
        <mc:Fallback>
          <p:pic>
            <p:nvPicPr>
              <p:cNvPr id="34" name="Ink 194">
                <a:extLst>
                  <a:ext uri="{FF2B5EF4-FFF2-40B4-BE49-F238E27FC236}">
                    <a16:creationId xmlns:a16="http://schemas.microsoft.com/office/drawing/2014/main" id="{7CEF1CB4-8A4B-7B40-4AA0-D53D893A05C8}"/>
                  </a:ext>
                </a:extLst>
              </p:cNvPr>
              <p:cNvPicPr/>
              <p:nvPr/>
            </p:nvPicPr>
            <p:blipFill>
              <a:blip r:embed="rId127"/>
              <a:stretch>
                <a:fillRect/>
              </a:stretch>
            </p:blipFill>
            <p:spPr>
              <a:xfrm>
                <a:off x="3320206" y="5819182"/>
                <a:ext cx="395026" cy="400138"/>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5" name="Ink 199">
                <a:extLst>
                  <a:ext uri="{FF2B5EF4-FFF2-40B4-BE49-F238E27FC236}">
                    <a16:creationId xmlns:a16="http://schemas.microsoft.com/office/drawing/2014/main" id="{F766B0BE-C2DF-C62B-CA21-E91D3C5E50CF}"/>
                  </a:ext>
                </a:extLst>
              </p14:cNvPr>
              <p14:cNvContentPartPr/>
              <p14:nvPr/>
            </p14:nvContentPartPr>
            <p14:xfrm>
              <a:off x="1974939" y="3402964"/>
              <a:ext cx="1755640" cy="1517377"/>
            </p14:xfrm>
          </p:contentPart>
        </mc:Choice>
        <mc:Fallback>
          <p:pic>
            <p:nvPicPr>
              <p:cNvPr id="35" name="Ink 199">
                <a:extLst>
                  <a:ext uri="{FF2B5EF4-FFF2-40B4-BE49-F238E27FC236}">
                    <a16:creationId xmlns:a16="http://schemas.microsoft.com/office/drawing/2014/main" id="{F766B0BE-C2DF-C62B-CA21-E91D3C5E50CF}"/>
                  </a:ext>
                </a:extLst>
              </p:cNvPr>
              <p:cNvPicPr/>
              <p:nvPr/>
            </p:nvPicPr>
            <p:blipFill>
              <a:blip r:embed="rId129"/>
              <a:stretch>
                <a:fillRect/>
              </a:stretch>
            </p:blipFill>
            <p:spPr>
              <a:xfrm>
                <a:off x="1959460" y="3387484"/>
                <a:ext cx="1786239" cy="1547977"/>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6" name="Ink 202">
                <a:extLst>
                  <a:ext uri="{FF2B5EF4-FFF2-40B4-BE49-F238E27FC236}">
                    <a16:creationId xmlns:a16="http://schemas.microsoft.com/office/drawing/2014/main" id="{A6FC21EE-08D8-E864-70AA-9D9BB8A180F5}"/>
                  </a:ext>
                </a:extLst>
              </p14:cNvPr>
              <p14:cNvContentPartPr/>
              <p14:nvPr/>
            </p14:nvContentPartPr>
            <p14:xfrm>
              <a:off x="1911961" y="4278708"/>
              <a:ext cx="1145734" cy="1854041"/>
            </p14:xfrm>
          </p:contentPart>
        </mc:Choice>
        <mc:Fallback>
          <p:pic>
            <p:nvPicPr>
              <p:cNvPr id="36" name="Ink 202">
                <a:extLst>
                  <a:ext uri="{FF2B5EF4-FFF2-40B4-BE49-F238E27FC236}">
                    <a16:creationId xmlns:a16="http://schemas.microsoft.com/office/drawing/2014/main" id="{A6FC21EE-08D8-E864-70AA-9D9BB8A180F5}"/>
                  </a:ext>
                </a:extLst>
              </p:cNvPr>
              <p:cNvPicPr/>
              <p:nvPr/>
            </p:nvPicPr>
            <p:blipFill>
              <a:blip r:embed="rId131"/>
              <a:stretch>
                <a:fillRect/>
              </a:stretch>
            </p:blipFill>
            <p:spPr>
              <a:xfrm>
                <a:off x="1896483" y="4263228"/>
                <a:ext cx="1176330" cy="1884642"/>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7" name="Ink 230">
                <a:extLst>
                  <a:ext uri="{FF2B5EF4-FFF2-40B4-BE49-F238E27FC236}">
                    <a16:creationId xmlns:a16="http://schemas.microsoft.com/office/drawing/2014/main" id="{03121BF3-2D64-1657-620D-2EABEADA3EE6}"/>
                  </a:ext>
                </a:extLst>
              </p14:cNvPr>
              <p14:cNvContentPartPr/>
              <p14:nvPr/>
            </p14:nvContentPartPr>
            <p14:xfrm>
              <a:off x="1040191" y="6205502"/>
              <a:ext cx="221713" cy="178796"/>
            </p14:xfrm>
          </p:contentPart>
        </mc:Choice>
        <mc:Fallback>
          <p:pic>
            <p:nvPicPr>
              <p:cNvPr id="37" name="Ink 230">
                <a:extLst>
                  <a:ext uri="{FF2B5EF4-FFF2-40B4-BE49-F238E27FC236}">
                    <a16:creationId xmlns:a16="http://schemas.microsoft.com/office/drawing/2014/main" id="{03121BF3-2D64-1657-620D-2EABEADA3EE6}"/>
                  </a:ext>
                </a:extLst>
              </p:cNvPr>
              <p:cNvPicPr/>
              <p:nvPr/>
            </p:nvPicPr>
            <p:blipFill>
              <a:blip r:embed="rId133"/>
              <a:stretch>
                <a:fillRect/>
              </a:stretch>
            </p:blipFill>
            <p:spPr>
              <a:xfrm>
                <a:off x="1024689" y="6190033"/>
                <a:ext cx="252356" cy="209375"/>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8" name="Ink 238">
                <a:extLst>
                  <a:ext uri="{FF2B5EF4-FFF2-40B4-BE49-F238E27FC236}">
                    <a16:creationId xmlns:a16="http://schemas.microsoft.com/office/drawing/2014/main" id="{DDE47755-1D5B-F641-0B18-4D75FB0CACAA}"/>
                  </a:ext>
                </a:extLst>
              </p14:cNvPr>
              <p14:cNvContentPartPr/>
              <p14:nvPr/>
            </p14:nvContentPartPr>
            <p14:xfrm>
              <a:off x="972825" y="3563621"/>
              <a:ext cx="250363" cy="256833"/>
            </p14:xfrm>
          </p:contentPart>
        </mc:Choice>
        <mc:Fallback>
          <p:pic>
            <p:nvPicPr>
              <p:cNvPr id="38" name="Ink 238">
                <a:extLst>
                  <a:ext uri="{FF2B5EF4-FFF2-40B4-BE49-F238E27FC236}">
                    <a16:creationId xmlns:a16="http://schemas.microsoft.com/office/drawing/2014/main" id="{DDE47755-1D5B-F641-0B18-4D75FB0CACAA}"/>
                  </a:ext>
                </a:extLst>
              </p:cNvPr>
              <p:cNvPicPr/>
              <p:nvPr/>
            </p:nvPicPr>
            <p:blipFill>
              <a:blip r:embed="rId135"/>
              <a:stretch>
                <a:fillRect/>
              </a:stretch>
            </p:blipFill>
            <p:spPr>
              <a:xfrm>
                <a:off x="957357" y="3548132"/>
                <a:ext cx="280939" cy="287451"/>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9" name="Ink 238">
                <a:extLst>
                  <a:ext uri="{FF2B5EF4-FFF2-40B4-BE49-F238E27FC236}">
                    <a16:creationId xmlns:a16="http://schemas.microsoft.com/office/drawing/2014/main" id="{467A5F3A-D5B7-8800-D26B-0D7AF19BDDA9}"/>
                  </a:ext>
                </a:extLst>
              </p14:cNvPr>
              <p14:cNvContentPartPr/>
              <p14:nvPr/>
            </p14:nvContentPartPr>
            <p14:xfrm>
              <a:off x="1002249" y="4776327"/>
              <a:ext cx="201840" cy="203314"/>
            </p14:xfrm>
          </p:contentPart>
        </mc:Choice>
        <mc:Fallback>
          <p:pic>
            <p:nvPicPr>
              <p:cNvPr id="39" name="Ink 238">
                <a:extLst>
                  <a:ext uri="{FF2B5EF4-FFF2-40B4-BE49-F238E27FC236}">
                    <a16:creationId xmlns:a16="http://schemas.microsoft.com/office/drawing/2014/main" id="{467A5F3A-D5B7-8800-D26B-0D7AF19BDDA9}"/>
                  </a:ext>
                </a:extLst>
              </p:cNvPr>
              <p:cNvPicPr/>
              <p:nvPr/>
            </p:nvPicPr>
            <p:blipFill>
              <a:blip r:embed="rId137"/>
              <a:stretch>
                <a:fillRect/>
              </a:stretch>
            </p:blipFill>
            <p:spPr>
              <a:xfrm>
                <a:off x="986751" y="4760854"/>
                <a:ext cx="232476" cy="233901"/>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0" name="Ink 39">
                <a:extLst>
                  <a:ext uri="{FF2B5EF4-FFF2-40B4-BE49-F238E27FC236}">
                    <a16:creationId xmlns:a16="http://schemas.microsoft.com/office/drawing/2014/main" id="{EF5B9600-AA96-7694-53A5-5FAAAECE14E1}"/>
                  </a:ext>
                </a:extLst>
              </p14:cNvPr>
              <p14:cNvContentPartPr/>
              <p14:nvPr/>
            </p14:nvContentPartPr>
            <p14:xfrm>
              <a:off x="1165372" y="3831217"/>
              <a:ext cx="120536" cy="22723"/>
            </p14:xfrm>
          </p:contentPart>
        </mc:Choice>
        <mc:Fallback>
          <p:pic>
            <p:nvPicPr>
              <p:cNvPr id="40" name="Ink 39">
                <a:extLst>
                  <a:ext uri="{FF2B5EF4-FFF2-40B4-BE49-F238E27FC236}">
                    <a16:creationId xmlns:a16="http://schemas.microsoft.com/office/drawing/2014/main" id="{EF5B9600-AA96-7694-53A5-5FAAAECE14E1}"/>
                  </a:ext>
                </a:extLst>
              </p:cNvPr>
              <p:cNvPicPr/>
              <p:nvPr/>
            </p:nvPicPr>
            <p:blipFill>
              <a:blip r:embed="rId139"/>
              <a:stretch>
                <a:fillRect/>
              </a:stretch>
            </p:blipFill>
            <p:spPr>
              <a:xfrm>
                <a:off x="1149900" y="3815708"/>
                <a:ext cx="151120" cy="53381"/>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42" name="Ink 245">
                <a:extLst>
                  <a:ext uri="{FF2B5EF4-FFF2-40B4-BE49-F238E27FC236}">
                    <a16:creationId xmlns:a16="http://schemas.microsoft.com/office/drawing/2014/main" id="{3BB23690-D0A2-87B6-DA3F-42756E6C37FB}"/>
                  </a:ext>
                </a:extLst>
              </p14:cNvPr>
              <p14:cNvContentPartPr/>
              <p14:nvPr/>
            </p14:nvContentPartPr>
            <p14:xfrm>
              <a:off x="3446920" y="3537809"/>
              <a:ext cx="233071" cy="182085"/>
            </p14:xfrm>
          </p:contentPart>
        </mc:Choice>
        <mc:Fallback>
          <p:pic>
            <p:nvPicPr>
              <p:cNvPr id="42" name="Ink 245">
                <a:extLst>
                  <a:ext uri="{FF2B5EF4-FFF2-40B4-BE49-F238E27FC236}">
                    <a16:creationId xmlns:a16="http://schemas.microsoft.com/office/drawing/2014/main" id="{3BB23690-D0A2-87B6-DA3F-42756E6C37FB}"/>
                  </a:ext>
                </a:extLst>
              </p:cNvPr>
              <p:cNvPicPr/>
              <p:nvPr/>
            </p:nvPicPr>
            <p:blipFill>
              <a:blip r:embed="rId141"/>
              <a:stretch>
                <a:fillRect/>
              </a:stretch>
            </p:blipFill>
            <p:spPr>
              <a:xfrm>
                <a:off x="3431430" y="3522335"/>
                <a:ext cx="263691" cy="212672"/>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43" name="Ink 248">
                <a:extLst>
                  <a:ext uri="{FF2B5EF4-FFF2-40B4-BE49-F238E27FC236}">
                    <a16:creationId xmlns:a16="http://schemas.microsoft.com/office/drawing/2014/main" id="{DB3BFFD8-04E9-A84B-5676-69AA455146D7}"/>
                  </a:ext>
                </a:extLst>
              </p14:cNvPr>
              <p14:cNvContentPartPr/>
              <p14:nvPr/>
            </p14:nvContentPartPr>
            <p14:xfrm>
              <a:off x="3426788" y="4703872"/>
              <a:ext cx="162091" cy="129164"/>
            </p14:xfrm>
          </p:contentPart>
        </mc:Choice>
        <mc:Fallback>
          <p:pic>
            <p:nvPicPr>
              <p:cNvPr id="43" name="Ink 248">
                <a:extLst>
                  <a:ext uri="{FF2B5EF4-FFF2-40B4-BE49-F238E27FC236}">
                    <a16:creationId xmlns:a16="http://schemas.microsoft.com/office/drawing/2014/main" id="{DB3BFFD8-04E9-A84B-5676-69AA455146D7}"/>
                  </a:ext>
                </a:extLst>
              </p:cNvPr>
              <p:cNvPicPr/>
              <p:nvPr/>
            </p:nvPicPr>
            <p:blipFill>
              <a:blip r:embed="rId143"/>
              <a:stretch>
                <a:fillRect/>
              </a:stretch>
            </p:blipFill>
            <p:spPr>
              <a:xfrm>
                <a:off x="3411334" y="4688444"/>
                <a:ext cx="192640" cy="159661"/>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44" name="Ink 251">
                <a:extLst>
                  <a:ext uri="{FF2B5EF4-FFF2-40B4-BE49-F238E27FC236}">
                    <a16:creationId xmlns:a16="http://schemas.microsoft.com/office/drawing/2014/main" id="{6038BFE4-5EA4-CED7-8EBE-BF2073CABA66}"/>
                  </a:ext>
                </a:extLst>
              </p14:cNvPr>
              <p14:cNvContentPartPr/>
              <p14:nvPr/>
            </p14:nvContentPartPr>
            <p14:xfrm>
              <a:off x="3527965" y="6356393"/>
              <a:ext cx="253203" cy="170126"/>
            </p14:xfrm>
          </p:contentPart>
        </mc:Choice>
        <mc:Fallback>
          <p:pic>
            <p:nvPicPr>
              <p:cNvPr id="44" name="Ink 251">
                <a:extLst>
                  <a:ext uri="{FF2B5EF4-FFF2-40B4-BE49-F238E27FC236}">
                    <a16:creationId xmlns:a16="http://schemas.microsoft.com/office/drawing/2014/main" id="{6038BFE4-5EA4-CED7-8EBE-BF2073CABA66}"/>
                  </a:ext>
                </a:extLst>
              </p:cNvPr>
              <p:cNvPicPr/>
              <p:nvPr/>
            </p:nvPicPr>
            <p:blipFill>
              <a:blip r:embed="rId145"/>
              <a:stretch>
                <a:fillRect/>
              </a:stretch>
            </p:blipFill>
            <p:spPr>
              <a:xfrm>
                <a:off x="3512499" y="6340960"/>
                <a:ext cx="283774" cy="200634"/>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45" name="Ink 44">
                <a:extLst>
                  <a:ext uri="{FF2B5EF4-FFF2-40B4-BE49-F238E27FC236}">
                    <a16:creationId xmlns:a16="http://schemas.microsoft.com/office/drawing/2014/main" id="{125929B0-9596-35C7-7E52-B38EF6AA960E}"/>
                  </a:ext>
                </a:extLst>
              </p14:cNvPr>
              <p14:cNvContentPartPr/>
              <p14:nvPr/>
            </p14:nvContentPartPr>
            <p14:xfrm>
              <a:off x="1373035" y="4598328"/>
              <a:ext cx="349218" cy="433835"/>
            </p14:xfrm>
          </p:contentPart>
        </mc:Choice>
        <mc:Fallback>
          <p:pic>
            <p:nvPicPr>
              <p:cNvPr id="45" name="Ink 44">
                <a:extLst>
                  <a:ext uri="{FF2B5EF4-FFF2-40B4-BE49-F238E27FC236}">
                    <a16:creationId xmlns:a16="http://schemas.microsoft.com/office/drawing/2014/main" id="{125929B0-9596-35C7-7E52-B38EF6AA960E}"/>
                  </a:ext>
                </a:extLst>
              </p:cNvPr>
              <p:cNvPicPr/>
              <p:nvPr/>
            </p:nvPicPr>
            <p:blipFill>
              <a:blip r:embed="rId147"/>
              <a:stretch>
                <a:fillRect/>
              </a:stretch>
            </p:blipFill>
            <p:spPr>
              <a:xfrm>
                <a:off x="1357554" y="4582847"/>
                <a:ext cx="379820" cy="464437"/>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46" name="Ink 45">
                <a:extLst>
                  <a:ext uri="{FF2B5EF4-FFF2-40B4-BE49-F238E27FC236}">
                    <a16:creationId xmlns:a16="http://schemas.microsoft.com/office/drawing/2014/main" id="{4690F44B-F1A4-DFF3-A993-046CACA2C75F}"/>
                  </a:ext>
                </a:extLst>
              </p14:cNvPr>
              <p14:cNvContentPartPr/>
              <p14:nvPr/>
            </p14:nvContentPartPr>
            <p14:xfrm>
              <a:off x="1494345" y="3572791"/>
              <a:ext cx="106598" cy="129164"/>
            </p14:xfrm>
          </p:contentPart>
        </mc:Choice>
        <mc:Fallback>
          <p:pic>
            <p:nvPicPr>
              <p:cNvPr id="46" name="Ink 45">
                <a:extLst>
                  <a:ext uri="{FF2B5EF4-FFF2-40B4-BE49-F238E27FC236}">
                    <a16:creationId xmlns:a16="http://schemas.microsoft.com/office/drawing/2014/main" id="{4690F44B-F1A4-DFF3-A993-046CACA2C75F}"/>
                  </a:ext>
                </a:extLst>
              </p:cNvPr>
              <p:cNvPicPr/>
              <p:nvPr/>
            </p:nvPicPr>
            <p:blipFill>
              <a:blip r:embed="rId149"/>
              <a:stretch>
                <a:fillRect/>
              </a:stretch>
            </p:blipFill>
            <p:spPr>
              <a:xfrm>
                <a:off x="1478859" y="3557320"/>
                <a:ext cx="137209" cy="159746"/>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47" name="Ink 274">
                <a:extLst>
                  <a:ext uri="{FF2B5EF4-FFF2-40B4-BE49-F238E27FC236}">
                    <a16:creationId xmlns:a16="http://schemas.microsoft.com/office/drawing/2014/main" id="{E2870FF2-892A-D349-E8D7-FC60A63CAE51}"/>
                  </a:ext>
                </a:extLst>
              </p14:cNvPr>
              <p14:cNvContentPartPr/>
              <p14:nvPr/>
            </p14:nvContentPartPr>
            <p14:xfrm>
              <a:off x="1519639" y="4721513"/>
              <a:ext cx="86466" cy="187766"/>
            </p14:xfrm>
          </p:contentPart>
        </mc:Choice>
        <mc:Fallback>
          <p:pic>
            <p:nvPicPr>
              <p:cNvPr id="47" name="Ink 274">
                <a:extLst>
                  <a:ext uri="{FF2B5EF4-FFF2-40B4-BE49-F238E27FC236}">
                    <a16:creationId xmlns:a16="http://schemas.microsoft.com/office/drawing/2014/main" id="{E2870FF2-892A-D349-E8D7-FC60A63CAE51}"/>
                  </a:ext>
                </a:extLst>
              </p:cNvPr>
              <p:cNvPicPr/>
              <p:nvPr/>
            </p:nvPicPr>
            <p:blipFill>
              <a:blip r:embed="rId151"/>
              <a:stretch>
                <a:fillRect/>
              </a:stretch>
            </p:blipFill>
            <p:spPr>
              <a:xfrm>
                <a:off x="1504147" y="4706046"/>
                <a:ext cx="117089" cy="218341"/>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48" name="Ink 100">
                <a:extLst>
                  <a:ext uri="{FF2B5EF4-FFF2-40B4-BE49-F238E27FC236}">
                    <a16:creationId xmlns:a16="http://schemas.microsoft.com/office/drawing/2014/main" id="{6285C603-27C6-D37D-8A13-A5C2874E86B1}"/>
                  </a:ext>
                </a:extLst>
              </p14:cNvPr>
              <p14:cNvContentPartPr/>
              <p14:nvPr/>
            </p14:nvContentPartPr>
            <p14:xfrm>
              <a:off x="4931640" y="3490548"/>
              <a:ext cx="137520" cy="274320"/>
            </p14:xfrm>
          </p:contentPart>
        </mc:Choice>
        <mc:Fallback>
          <p:pic>
            <p:nvPicPr>
              <p:cNvPr id="48" name="Ink 100">
                <a:extLst>
                  <a:ext uri="{FF2B5EF4-FFF2-40B4-BE49-F238E27FC236}">
                    <a16:creationId xmlns:a16="http://schemas.microsoft.com/office/drawing/2014/main" id="{6285C603-27C6-D37D-8A13-A5C2874E86B1}"/>
                  </a:ext>
                </a:extLst>
              </p:cNvPr>
              <p:cNvPicPr/>
              <p:nvPr/>
            </p:nvPicPr>
            <p:blipFill>
              <a:blip r:embed="rId153"/>
              <a:stretch>
                <a:fillRect/>
              </a:stretch>
            </p:blipFill>
            <p:spPr>
              <a:xfrm>
                <a:off x="4916200" y="3475068"/>
                <a:ext cx="168040" cy="304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9" name="Ink 48">
                <a:extLst>
                  <a:ext uri="{FF2B5EF4-FFF2-40B4-BE49-F238E27FC236}">
                    <a16:creationId xmlns:a16="http://schemas.microsoft.com/office/drawing/2014/main" id="{79803972-C6B1-EFD3-7DA2-538DDE4F9486}"/>
                  </a:ext>
                </a:extLst>
              </p14:cNvPr>
              <p14:cNvContentPartPr/>
              <p14:nvPr/>
            </p14:nvContentPartPr>
            <p14:xfrm>
              <a:off x="4830840" y="3421788"/>
              <a:ext cx="338760" cy="412200"/>
            </p14:xfrm>
          </p:contentPart>
        </mc:Choice>
        <mc:Fallback>
          <p:pic>
            <p:nvPicPr>
              <p:cNvPr id="49" name="Ink 48">
                <a:extLst>
                  <a:ext uri="{FF2B5EF4-FFF2-40B4-BE49-F238E27FC236}">
                    <a16:creationId xmlns:a16="http://schemas.microsoft.com/office/drawing/2014/main" id="{79803972-C6B1-EFD3-7DA2-538DDE4F9486}"/>
                  </a:ext>
                </a:extLst>
              </p:cNvPr>
              <p:cNvPicPr/>
              <p:nvPr/>
            </p:nvPicPr>
            <p:blipFill>
              <a:blip r:embed="rId155"/>
              <a:stretch>
                <a:fillRect/>
              </a:stretch>
            </p:blipFill>
            <p:spPr>
              <a:xfrm>
                <a:off x="4815360" y="3406294"/>
                <a:ext cx="369360" cy="442827"/>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4" name="Ink 150">
                <a:extLst>
                  <a:ext uri="{FF2B5EF4-FFF2-40B4-BE49-F238E27FC236}">
                    <a16:creationId xmlns:a16="http://schemas.microsoft.com/office/drawing/2014/main" id="{6A28E5B6-6B0D-8BCF-43B6-8402682925A5}"/>
                  </a:ext>
                </a:extLst>
              </p14:cNvPr>
              <p14:cNvContentPartPr/>
              <p14:nvPr/>
            </p14:nvContentPartPr>
            <p14:xfrm>
              <a:off x="5104707" y="3630837"/>
              <a:ext cx="360" cy="101520"/>
            </p14:xfrm>
          </p:contentPart>
        </mc:Choice>
        <mc:Fallback>
          <p:pic>
            <p:nvPicPr>
              <p:cNvPr id="54" name="Ink 150">
                <a:extLst>
                  <a:ext uri="{FF2B5EF4-FFF2-40B4-BE49-F238E27FC236}">
                    <a16:creationId xmlns:a16="http://schemas.microsoft.com/office/drawing/2014/main" id="{6A28E5B6-6B0D-8BCF-43B6-8402682925A5}"/>
                  </a:ext>
                </a:extLst>
              </p:cNvPr>
              <p:cNvPicPr/>
              <p:nvPr/>
            </p:nvPicPr>
            <p:blipFill>
              <a:blip r:embed="rId157"/>
              <a:stretch>
                <a:fillRect/>
              </a:stretch>
            </p:blipFill>
            <p:spPr>
              <a:xfrm>
                <a:off x="5089227" y="3615412"/>
                <a:ext cx="30960" cy="132012"/>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5" name="Ink 23">
                <a:extLst>
                  <a:ext uri="{FF2B5EF4-FFF2-40B4-BE49-F238E27FC236}">
                    <a16:creationId xmlns:a16="http://schemas.microsoft.com/office/drawing/2014/main" id="{E9DEC9A0-B651-0282-1373-EB60BF9362B8}"/>
                  </a:ext>
                </a:extLst>
              </p14:cNvPr>
              <p14:cNvContentPartPr/>
              <p14:nvPr/>
            </p14:nvContentPartPr>
            <p14:xfrm>
              <a:off x="2017747" y="3830840"/>
              <a:ext cx="1126800" cy="2328840"/>
            </p14:xfrm>
          </p:contentPart>
        </mc:Choice>
        <mc:Fallback>
          <p:pic>
            <p:nvPicPr>
              <p:cNvPr id="55" name="Ink 23">
                <a:extLst>
                  <a:ext uri="{FF2B5EF4-FFF2-40B4-BE49-F238E27FC236}">
                    <a16:creationId xmlns:a16="http://schemas.microsoft.com/office/drawing/2014/main" id="{E9DEC9A0-B651-0282-1373-EB60BF9362B8}"/>
                  </a:ext>
                </a:extLst>
              </p:cNvPr>
              <p:cNvPicPr/>
              <p:nvPr/>
            </p:nvPicPr>
            <p:blipFill>
              <a:blip r:embed="rId159"/>
              <a:stretch>
                <a:fillRect/>
              </a:stretch>
            </p:blipFill>
            <p:spPr>
              <a:xfrm>
                <a:off x="2002272" y="3815360"/>
                <a:ext cx="1157390" cy="23594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6" name="Ink 30">
                <a:extLst>
                  <a:ext uri="{FF2B5EF4-FFF2-40B4-BE49-F238E27FC236}">
                    <a16:creationId xmlns:a16="http://schemas.microsoft.com/office/drawing/2014/main" id="{8C7F3766-FD65-E791-C386-1997A0AE764F}"/>
                  </a:ext>
                </a:extLst>
              </p14:cNvPr>
              <p14:cNvContentPartPr/>
              <p14:nvPr/>
            </p14:nvContentPartPr>
            <p14:xfrm>
              <a:off x="3735307" y="3555800"/>
              <a:ext cx="977760" cy="2512080"/>
            </p14:xfrm>
          </p:contentPart>
        </mc:Choice>
        <mc:Fallback>
          <p:pic>
            <p:nvPicPr>
              <p:cNvPr id="56" name="Ink 30">
                <a:extLst>
                  <a:ext uri="{FF2B5EF4-FFF2-40B4-BE49-F238E27FC236}">
                    <a16:creationId xmlns:a16="http://schemas.microsoft.com/office/drawing/2014/main" id="{8C7F3766-FD65-E791-C386-1997A0AE764F}"/>
                  </a:ext>
                </a:extLst>
              </p:cNvPr>
              <p:cNvPicPr/>
              <p:nvPr/>
            </p:nvPicPr>
            <p:blipFill>
              <a:blip r:embed="rId161"/>
              <a:stretch>
                <a:fillRect/>
              </a:stretch>
            </p:blipFill>
            <p:spPr>
              <a:xfrm>
                <a:off x="3719827" y="3540320"/>
                <a:ext cx="1008360" cy="254268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 name="Ink 9">
                <a:extLst>
                  <a:ext uri="{FF2B5EF4-FFF2-40B4-BE49-F238E27FC236}">
                    <a16:creationId xmlns:a16="http://schemas.microsoft.com/office/drawing/2014/main" id="{EE8DE1C6-1A69-7254-D575-EB5F133BCC0F}"/>
                  </a:ext>
                </a:extLst>
              </p14:cNvPr>
              <p14:cNvContentPartPr/>
              <p14:nvPr/>
            </p14:nvContentPartPr>
            <p14:xfrm>
              <a:off x="2250023" y="3108562"/>
              <a:ext cx="277920" cy="273600"/>
            </p14:xfrm>
          </p:contentPart>
        </mc:Choice>
        <mc:Fallback>
          <p:pic>
            <p:nvPicPr>
              <p:cNvPr id="9" name="Ink 9">
                <a:extLst>
                  <a:ext uri="{FF2B5EF4-FFF2-40B4-BE49-F238E27FC236}">
                    <a16:creationId xmlns:a16="http://schemas.microsoft.com/office/drawing/2014/main" id="{EE8DE1C6-1A69-7254-D575-EB5F133BCC0F}"/>
                  </a:ext>
                </a:extLst>
              </p:cNvPr>
              <p:cNvPicPr/>
              <p:nvPr/>
            </p:nvPicPr>
            <p:blipFill>
              <a:blip r:embed="rId163"/>
              <a:stretch>
                <a:fillRect/>
              </a:stretch>
            </p:blipFill>
            <p:spPr>
              <a:xfrm>
                <a:off x="2234543" y="3093082"/>
                <a:ext cx="30852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0" name="Ink 20">
                <a:extLst>
                  <a:ext uri="{FF2B5EF4-FFF2-40B4-BE49-F238E27FC236}">
                    <a16:creationId xmlns:a16="http://schemas.microsoft.com/office/drawing/2014/main" id="{667901E1-F222-FDF5-C4F1-2B5C194E51F1}"/>
                  </a:ext>
                </a:extLst>
              </p14:cNvPr>
              <p14:cNvContentPartPr/>
              <p14:nvPr/>
            </p14:nvContentPartPr>
            <p14:xfrm>
              <a:off x="3975863" y="3152122"/>
              <a:ext cx="273600" cy="295200"/>
            </p14:xfrm>
          </p:contentPart>
        </mc:Choice>
        <mc:Fallback>
          <p:pic>
            <p:nvPicPr>
              <p:cNvPr id="20" name="Ink 20">
                <a:extLst>
                  <a:ext uri="{FF2B5EF4-FFF2-40B4-BE49-F238E27FC236}">
                    <a16:creationId xmlns:a16="http://schemas.microsoft.com/office/drawing/2014/main" id="{667901E1-F222-FDF5-C4F1-2B5C194E51F1}"/>
                  </a:ext>
                </a:extLst>
              </p:cNvPr>
              <p:cNvPicPr/>
              <p:nvPr/>
            </p:nvPicPr>
            <p:blipFill>
              <a:blip r:embed="rId165"/>
              <a:stretch>
                <a:fillRect/>
              </a:stretch>
            </p:blipFill>
            <p:spPr>
              <a:xfrm>
                <a:off x="3960363" y="3136642"/>
                <a:ext cx="3042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3" name="Ink 24">
                <a:extLst>
                  <a:ext uri="{FF2B5EF4-FFF2-40B4-BE49-F238E27FC236}">
                    <a16:creationId xmlns:a16="http://schemas.microsoft.com/office/drawing/2014/main" id="{108BC73A-2871-E2DF-36AD-5E1860116447}"/>
                  </a:ext>
                </a:extLst>
              </p14:cNvPr>
              <p14:cNvContentPartPr/>
              <p14:nvPr/>
            </p14:nvContentPartPr>
            <p14:xfrm>
              <a:off x="4153703" y="3225922"/>
              <a:ext cx="65160" cy="69120"/>
            </p14:xfrm>
          </p:contentPart>
        </mc:Choice>
        <mc:Fallback>
          <p:pic>
            <p:nvPicPr>
              <p:cNvPr id="23" name="Ink 24">
                <a:extLst>
                  <a:ext uri="{FF2B5EF4-FFF2-40B4-BE49-F238E27FC236}">
                    <a16:creationId xmlns:a16="http://schemas.microsoft.com/office/drawing/2014/main" id="{108BC73A-2871-E2DF-36AD-5E1860116447}"/>
                  </a:ext>
                </a:extLst>
              </p:cNvPr>
              <p:cNvPicPr/>
              <p:nvPr/>
            </p:nvPicPr>
            <p:blipFill>
              <a:blip r:embed="rId167"/>
              <a:stretch>
                <a:fillRect/>
              </a:stretch>
            </p:blipFill>
            <p:spPr>
              <a:xfrm>
                <a:off x="4138308" y="3210442"/>
                <a:ext cx="95592" cy="99720"/>
              </a:xfrm>
              <a:prstGeom prst="rect">
                <a:avLst/>
              </a:prstGeom>
            </p:spPr>
          </p:pic>
        </mc:Fallback>
      </mc:AlternateContent>
      <p:pic>
        <p:nvPicPr>
          <p:cNvPr id="3" name="Picture 4" descr="Text&#10;&#10;Description automatically generated">
            <a:extLst>
              <a:ext uri="{FF2B5EF4-FFF2-40B4-BE49-F238E27FC236}">
                <a16:creationId xmlns:a16="http://schemas.microsoft.com/office/drawing/2014/main" id="{0D1739A1-CC31-65DE-5C10-E7C6AEFFB245}"/>
              </a:ext>
            </a:extLst>
          </p:cNvPr>
          <p:cNvPicPr>
            <a:picLocks noChangeAspect="1"/>
          </p:cNvPicPr>
          <p:nvPr/>
        </p:nvPicPr>
        <p:blipFill>
          <a:blip r:embed="rId168"/>
          <a:stretch>
            <a:fillRect/>
          </a:stretch>
        </p:blipFill>
        <p:spPr>
          <a:xfrm>
            <a:off x="5536401" y="5362543"/>
            <a:ext cx="5652654" cy="1045227"/>
          </a:xfrm>
          <a:prstGeom prst="rect">
            <a:avLst/>
          </a:prstGeom>
        </p:spPr>
      </p:pic>
    </p:spTree>
    <p:extLst>
      <p:ext uri="{BB962C8B-B14F-4D97-AF65-F5344CB8AC3E}">
        <p14:creationId xmlns:p14="http://schemas.microsoft.com/office/powerpoint/2010/main" val="3589582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4482-93FA-C3CD-9159-7ECC65611C8A}"/>
              </a:ext>
            </a:extLst>
          </p:cNvPr>
          <p:cNvSpPr>
            <a:spLocks noGrp="1"/>
          </p:cNvSpPr>
          <p:nvPr>
            <p:ph type="title"/>
          </p:nvPr>
        </p:nvSpPr>
        <p:spPr/>
        <p:txBody>
          <a:bodyPr/>
          <a:lstStyle/>
          <a:p>
            <a:r>
              <a:rPr lang="en-US">
                <a:cs typeface="Calibri Light"/>
              </a:rPr>
              <a:t>Neural Network</a:t>
            </a:r>
            <a:endParaRPr lang="en-US"/>
          </a:p>
        </p:txBody>
      </p:sp>
      <p:sp>
        <p:nvSpPr>
          <p:cNvPr id="3" name="Content Placeholder 2">
            <a:extLst>
              <a:ext uri="{FF2B5EF4-FFF2-40B4-BE49-F238E27FC236}">
                <a16:creationId xmlns:a16="http://schemas.microsoft.com/office/drawing/2014/main" id="{C0CE982F-7D88-64F1-BFFB-48D8654B21CB}"/>
              </a:ext>
            </a:extLst>
          </p:cNvPr>
          <p:cNvSpPr>
            <a:spLocks noGrp="1"/>
          </p:cNvSpPr>
          <p:nvPr>
            <p:ph idx="1"/>
          </p:nvPr>
        </p:nvSpPr>
        <p:spPr/>
        <p:txBody>
          <a:bodyPr vert="horz" lIns="91440" tIns="45720" rIns="91440" bIns="45720" rtlCol="0" anchor="t">
            <a:normAutofit/>
          </a:bodyPr>
          <a:lstStyle/>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sz="2000">
              <a:cs typeface="Calibri"/>
            </a:endParaRPr>
          </a:p>
          <a:p>
            <a:pPr marL="0" indent="0">
              <a:buNone/>
            </a:pPr>
            <a:endParaRPr lang="en-US" sz="2000">
              <a:cs typeface="Calibri"/>
            </a:endParaRPr>
          </a:p>
          <a:p>
            <a:pPr marL="0" indent="0">
              <a:buNone/>
            </a:pPr>
            <a:endParaRPr lang="en-US" sz="2000">
              <a:cs typeface="Calibri"/>
            </a:endParaRPr>
          </a:p>
          <a:p>
            <a:pPr marL="0" indent="0">
              <a:buNone/>
            </a:pPr>
            <a:endParaRPr lang="en-US">
              <a:cs typeface="Calibri"/>
            </a:endParaRPr>
          </a:p>
        </p:txBody>
      </p:sp>
      <p:sp>
        <p:nvSpPr>
          <p:cNvPr id="4" name="TextBox 3">
            <a:extLst>
              <a:ext uri="{FF2B5EF4-FFF2-40B4-BE49-F238E27FC236}">
                <a16:creationId xmlns:a16="http://schemas.microsoft.com/office/drawing/2014/main" id="{8F8C83CC-6C4B-3F5F-A945-CA44F3D19B4A}"/>
              </a:ext>
            </a:extLst>
          </p:cNvPr>
          <p:cNvSpPr txBox="1"/>
          <p:nvPr/>
        </p:nvSpPr>
        <p:spPr>
          <a:xfrm>
            <a:off x="838201" y="1923802"/>
            <a:ext cx="10515600" cy="4339650"/>
          </a:xfrm>
          <a:prstGeom prst="rect">
            <a:avLst/>
          </a:prstGeom>
          <a:noFill/>
        </p:spPr>
        <p:txBody>
          <a:bodyPr wrap="square" rtlCol="0">
            <a:spAutoFit/>
          </a:bodyPr>
          <a:lstStyle/>
          <a:p>
            <a:r>
              <a:rPr lang="en-US" sz="2400">
                <a:solidFill>
                  <a:srgbClr val="111111"/>
                </a:solidFill>
                <a:latin typeface="Calibri" panose="020F0502020204030204" pitchFamily="34" charset="0"/>
                <a:cs typeface="Calibri" panose="020F0502020204030204" pitchFamily="34" charset="0"/>
              </a:rPr>
              <a:t>Once we arrive at the last layer, we need to compute the predicted output using </a:t>
            </a:r>
          </a:p>
          <a:p>
            <a:endParaRPr lang="en-US" sz="2400">
              <a:solidFill>
                <a:srgbClr val="111111"/>
              </a:solidFill>
              <a:latin typeface="Calibri" panose="020F0502020204030204" pitchFamily="34" charset="0"/>
              <a:cs typeface="Calibri" panose="020F0502020204030204" pitchFamily="34" charset="0"/>
            </a:endParaRPr>
          </a:p>
          <a:p>
            <a:endParaRPr lang="en-US" sz="2400">
              <a:solidFill>
                <a:srgbClr val="111111"/>
              </a:solidFill>
              <a:latin typeface="Calibri" panose="020F0502020204030204" pitchFamily="34" charset="0"/>
              <a:cs typeface="Calibri" panose="020F0502020204030204" pitchFamily="34" charset="0"/>
            </a:endParaRPr>
          </a:p>
          <a:p>
            <a:r>
              <a:rPr lang="en-US" sz="2400">
                <a:solidFill>
                  <a:srgbClr val="111111"/>
                </a:solidFill>
                <a:latin typeface="Calibri" panose="020F0502020204030204" pitchFamily="34" charset="0"/>
                <a:cs typeface="Calibri" panose="020F0502020204030204" pitchFamily="34" charset="0"/>
              </a:rPr>
              <a:t>… What is </a:t>
            </a:r>
            <a:r>
              <a:rPr lang="el-GR" sz="2400">
                <a:solidFill>
                  <a:srgbClr val="111111"/>
                </a:solidFill>
                <a:latin typeface="Calibri" panose="020F0502020204030204" pitchFamily="34" charset="0"/>
                <a:cs typeface="Calibri" panose="020F0502020204030204" pitchFamily="34" charset="0"/>
              </a:rPr>
              <a:t>σ</a:t>
            </a:r>
            <a:r>
              <a:rPr lang="en-US" sz="2400">
                <a:solidFill>
                  <a:srgbClr val="111111"/>
                </a:solidFill>
                <a:latin typeface="Calibri" panose="020F0502020204030204" pitchFamily="34" charset="0"/>
                <a:cs typeface="Calibri" panose="020F0502020204030204" pitchFamily="34" charset="0"/>
              </a:rPr>
              <a:t>(·)?</a:t>
            </a:r>
          </a:p>
          <a:p>
            <a:endParaRPr lang="en-US" sz="2400">
              <a:solidFill>
                <a:srgbClr val="111111"/>
              </a:solidFill>
              <a:latin typeface="Calibri" panose="020F0502020204030204" pitchFamily="34" charset="0"/>
              <a:cs typeface="Calibri" panose="020F0502020204030204" pitchFamily="34" charset="0"/>
            </a:endParaRPr>
          </a:p>
          <a:p>
            <a:r>
              <a:rPr lang="en-US" sz="2400">
                <a:solidFill>
                  <a:srgbClr val="111111"/>
                </a:solidFill>
                <a:effectLst/>
                <a:latin typeface="Calibri" panose="020F0502020204030204" pitchFamily="34" charset="0"/>
                <a:cs typeface="Calibri" panose="020F0502020204030204" pitchFamily="34" charset="0"/>
              </a:rPr>
              <a:t>Regression: </a:t>
            </a:r>
            <a:r>
              <a:rPr lang="el-GR" sz="2400">
                <a:solidFill>
                  <a:srgbClr val="111111"/>
                </a:solidFill>
                <a:latin typeface="Calibri" panose="020F0502020204030204" pitchFamily="34" charset="0"/>
                <a:cs typeface="Calibri" panose="020F0502020204030204" pitchFamily="34" charset="0"/>
              </a:rPr>
              <a:t>σ</a:t>
            </a:r>
            <a:r>
              <a:rPr lang="en-US" sz="2400">
                <a:solidFill>
                  <a:srgbClr val="111111"/>
                </a:solidFill>
                <a:latin typeface="Calibri" panose="020F0502020204030204" pitchFamily="34" charset="0"/>
                <a:cs typeface="Calibri" panose="020F0502020204030204" pitchFamily="34" charset="0"/>
              </a:rPr>
              <a:t>(·) </a:t>
            </a:r>
            <a:r>
              <a:rPr lang="en-US" sz="2400">
                <a:solidFill>
                  <a:srgbClr val="111111"/>
                </a:solidFill>
                <a:effectLst/>
                <a:latin typeface="Calibri" panose="020F0502020204030204" pitchFamily="34" charset="0"/>
                <a:cs typeface="Calibri" panose="020F0502020204030204" pitchFamily="34" charset="0"/>
              </a:rPr>
              <a:t>is the identity so that </a:t>
            </a:r>
            <a:r>
              <a:rPr lang="en-US" sz="2400" err="1">
                <a:solidFill>
                  <a:srgbClr val="111111"/>
                </a:solidFill>
                <a:effectLst/>
                <a:latin typeface="Calibri" panose="020F0502020204030204" pitchFamily="34" charset="0"/>
                <a:cs typeface="Calibri" panose="020F0502020204030204" pitchFamily="34" charset="0"/>
              </a:rPr>
              <a:t>y</a:t>
            </a:r>
            <a:r>
              <a:rPr lang="en-US" sz="2400" baseline="-25000" err="1">
                <a:solidFill>
                  <a:srgbClr val="111111"/>
                </a:solidFill>
                <a:effectLst/>
                <a:latin typeface="Calibri" panose="020F0502020204030204" pitchFamily="34" charset="0"/>
                <a:cs typeface="Calibri" panose="020F0502020204030204" pitchFamily="34" charset="0"/>
              </a:rPr>
              <a:t>k</a:t>
            </a:r>
            <a:r>
              <a:rPr lang="en-US" sz="2400">
                <a:solidFill>
                  <a:srgbClr val="111111"/>
                </a:solidFill>
                <a:effectLst/>
                <a:latin typeface="Calibri" panose="020F0502020204030204" pitchFamily="34" charset="0"/>
                <a:cs typeface="Calibri" panose="020F0502020204030204" pitchFamily="34" charset="0"/>
              </a:rPr>
              <a:t> = </a:t>
            </a:r>
            <a:r>
              <a:rPr lang="en-US" sz="2400" err="1">
                <a:solidFill>
                  <a:srgbClr val="111111"/>
                </a:solidFill>
                <a:effectLst/>
                <a:latin typeface="Calibri" panose="020F0502020204030204" pitchFamily="34" charset="0"/>
                <a:cs typeface="Calibri" panose="020F0502020204030204" pitchFamily="34" charset="0"/>
              </a:rPr>
              <a:t>a</a:t>
            </a:r>
            <a:r>
              <a:rPr lang="en-US" sz="2400" baseline="-25000" err="1">
                <a:solidFill>
                  <a:srgbClr val="111111"/>
                </a:solidFill>
                <a:effectLst/>
                <a:latin typeface="Calibri" panose="020F0502020204030204" pitchFamily="34" charset="0"/>
                <a:cs typeface="Calibri" panose="020F0502020204030204" pitchFamily="34" charset="0"/>
              </a:rPr>
              <a:t>k</a:t>
            </a:r>
            <a:r>
              <a:rPr lang="en-US" sz="2400">
                <a:solidFill>
                  <a:srgbClr val="111111"/>
                </a:solidFill>
                <a:effectLst/>
                <a:latin typeface="Calibri" panose="020F0502020204030204" pitchFamily="34" charset="0"/>
                <a:cs typeface="Calibri" panose="020F0502020204030204" pitchFamily="34" charset="0"/>
              </a:rPr>
              <a:t>. </a:t>
            </a:r>
          </a:p>
          <a:p>
            <a:endParaRPr lang="en-US" sz="2400">
              <a:solidFill>
                <a:srgbClr val="111111"/>
              </a:solidFill>
              <a:effectLst/>
              <a:latin typeface="Calibri" panose="020F0502020204030204" pitchFamily="34" charset="0"/>
              <a:cs typeface="Calibri" panose="020F0502020204030204" pitchFamily="34" charset="0"/>
            </a:endParaRPr>
          </a:p>
          <a:p>
            <a:r>
              <a:rPr lang="en-US" sz="2400">
                <a:solidFill>
                  <a:srgbClr val="111111"/>
                </a:solidFill>
                <a:effectLst/>
                <a:latin typeface="Calibri" panose="020F0502020204030204" pitchFamily="34" charset="0"/>
                <a:cs typeface="Calibri" panose="020F0502020204030204" pitchFamily="34" charset="0"/>
              </a:rPr>
              <a:t>Multiple binary classification: </a:t>
            </a:r>
            <a:r>
              <a:rPr lang="el-GR" sz="2400">
                <a:solidFill>
                  <a:srgbClr val="111111"/>
                </a:solidFill>
                <a:latin typeface="Calibri" panose="020F0502020204030204" pitchFamily="34" charset="0"/>
                <a:cs typeface="Calibri" panose="020F0502020204030204" pitchFamily="34" charset="0"/>
              </a:rPr>
              <a:t>σ</a:t>
            </a:r>
            <a:r>
              <a:rPr lang="en-US" sz="2400">
                <a:solidFill>
                  <a:srgbClr val="111111"/>
                </a:solidFill>
                <a:latin typeface="Calibri" panose="020F0502020204030204" pitchFamily="34" charset="0"/>
                <a:cs typeface="Calibri" panose="020F0502020204030204" pitchFamily="34" charset="0"/>
              </a:rPr>
              <a:t>(·) is the </a:t>
            </a:r>
            <a:r>
              <a:rPr lang="en-US" sz="2400">
                <a:solidFill>
                  <a:srgbClr val="111111"/>
                </a:solidFill>
                <a:effectLst/>
                <a:latin typeface="Calibri" panose="020F0502020204030204" pitchFamily="34" charset="0"/>
                <a:cs typeface="Calibri" panose="020F0502020204030204" pitchFamily="34" charset="0"/>
              </a:rPr>
              <a:t>logistic sigmoid function</a:t>
            </a:r>
          </a:p>
          <a:p>
            <a:endParaRPr lang="en-US" sz="2400">
              <a:solidFill>
                <a:srgbClr val="111111"/>
              </a:solidFill>
              <a:effectLst/>
              <a:latin typeface="Calibri" panose="020F0502020204030204" pitchFamily="34" charset="0"/>
              <a:cs typeface="Calibri" panose="020F0502020204030204" pitchFamily="34" charset="0"/>
            </a:endParaRPr>
          </a:p>
          <a:p>
            <a:r>
              <a:rPr lang="en-US" sz="2400">
                <a:solidFill>
                  <a:srgbClr val="111111"/>
                </a:solidFill>
                <a:latin typeface="Calibri" panose="020F0502020204030204" pitchFamily="34" charset="0"/>
                <a:cs typeface="Calibri" panose="020F0502020204030204" pitchFamily="34" charset="0"/>
              </a:rPr>
              <a:t>Multiclass problems: </a:t>
            </a:r>
            <a:r>
              <a:rPr lang="el-GR" sz="2400">
                <a:solidFill>
                  <a:srgbClr val="111111"/>
                </a:solidFill>
                <a:latin typeface="Calibri" panose="020F0502020204030204" pitchFamily="34" charset="0"/>
                <a:cs typeface="Calibri" panose="020F0502020204030204" pitchFamily="34" charset="0"/>
              </a:rPr>
              <a:t>σ</a:t>
            </a:r>
            <a:r>
              <a:rPr lang="en-US" sz="2400">
                <a:solidFill>
                  <a:srgbClr val="111111"/>
                </a:solidFill>
                <a:latin typeface="Calibri" panose="020F0502020204030204" pitchFamily="34" charset="0"/>
                <a:cs typeface="Calibri" panose="020F0502020204030204" pitchFamily="34" charset="0"/>
              </a:rPr>
              <a:t>(·) is the </a:t>
            </a:r>
            <a:r>
              <a:rPr lang="en-US" sz="2400" err="1">
                <a:solidFill>
                  <a:srgbClr val="111111"/>
                </a:solidFill>
                <a:latin typeface="Calibri" panose="020F0502020204030204" pitchFamily="34" charset="0"/>
                <a:cs typeface="Calibri" panose="020F0502020204030204" pitchFamily="34" charset="0"/>
              </a:rPr>
              <a:t>softmax</a:t>
            </a:r>
            <a:r>
              <a:rPr lang="en-US" sz="2400">
                <a:solidFill>
                  <a:srgbClr val="111111"/>
                </a:solidFill>
                <a:latin typeface="Calibri" panose="020F0502020204030204" pitchFamily="34" charset="0"/>
                <a:cs typeface="Calibri" panose="020F0502020204030204" pitchFamily="34" charset="0"/>
              </a:rPr>
              <a:t> function </a:t>
            </a:r>
            <a:endParaRPr lang="en-US" sz="1800">
              <a:solidFill>
                <a:srgbClr val="111111"/>
              </a:solidFill>
              <a:effectLst/>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endParaRPr lang="en-US"/>
          </a:p>
        </p:txBody>
      </p:sp>
      <p:pic>
        <p:nvPicPr>
          <p:cNvPr id="6" name="Picture 5">
            <a:extLst>
              <a:ext uri="{FF2B5EF4-FFF2-40B4-BE49-F238E27FC236}">
                <a16:creationId xmlns:a16="http://schemas.microsoft.com/office/drawing/2014/main" id="{E3E78168-C5D6-0065-7C60-E3C8CA523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268187"/>
            <a:ext cx="1676400" cy="431800"/>
          </a:xfrm>
          <a:prstGeom prst="rect">
            <a:avLst/>
          </a:prstGeom>
        </p:spPr>
      </p:pic>
      <p:pic>
        <p:nvPicPr>
          <p:cNvPr id="8" name="Picture 7">
            <a:extLst>
              <a:ext uri="{FF2B5EF4-FFF2-40B4-BE49-F238E27FC236}">
                <a16:creationId xmlns:a16="http://schemas.microsoft.com/office/drawing/2014/main" id="{90A5CD1A-4A11-0C7D-2039-924A096BA7AD}"/>
              </a:ext>
            </a:extLst>
          </p:cNvPr>
          <p:cNvPicPr>
            <a:picLocks noChangeAspect="1"/>
          </p:cNvPicPr>
          <p:nvPr/>
        </p:nvPicPr>
        <p:blipFill rotWithShape="1">
          <a:blip r:embed="rId3">
            <a:extLst>
              <a:ext uri="{28A0092B-C50C-407E-A947-70E740481C1C}">
                <a14:useLocalDpi xmlns:a14="http://schemas.microsoft.com/office/drawing/2010/main" val="0"/>
              </a:ext>
            </a:extLst>
          </a:blip>
          <a:srcRect l="39380"/>
          <a:stretch/>
        </p:blipFill>
        <p:spPr>
          <a:xfrm>
            <a:off x="8930244" y="4395546"/>
            <a:ext cx="1286493" cy="671129"/>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8827A88F-7DEC-5D1D-B629-968ED69D9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2012" y="5147436"/>
            <a:ext cx="1454232" cy="801312"/>
          </a:xfrm>
          <a:prstGeom prst="rect">
            <a:avLst/>
          </a:prstGeom>
        </p:spPr>
      </p:pic>
    </p:spTree>
    <p:extLst>
      <p:ext uri="{BB962C8B-B14F-4D97-AF65-F5344CB8AC3E}">
        <p14:creationId xmlns:p14="http://schemas.microsoft.com/office/powerpoint/2010/main" val="2825052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B4254D1B-577A-3B76-828F-3C8F0EECE7F3}"/>
              </a:ext>
            </a:extLst>
          </p:cNvPr>
          <p:cNvPicPr>
            <a:picLocks noChangeAspect="1"/>
          </p:cNvPicPr>
          <p:nvPr/>
        </p:nvPicPr>
        <p:blipFill rotWithShape="1">
          <a:blip r:embed="rId2"/>
          <a:srcRect l="44468" r="20221"/>
          <a:stretch/>
        </p:blipFill>
        <p:spPr>
          <a:xfrm>
            <a:off x="8034727" y="3735373"/>
            <a:ext cx="2338465" cy="1217628"/>
          </a:xfrm>
          <a:prstGeom prst="rect">
            <a:avLst/>
          </a:prstGeom>
        </p:spPr>
      </p:pic>
      <p:sp>
        <p:nvSpPr>
          <p:cNvPr id="2" name="Title 1">
            <a:extLst>
              <a:ext uri="{FF2B5EF4-FFF2-40B4-BE49-F238E27FC236}">
                <a16:creationId xmlns:a16="http://schemas.microsoft.com/office/drawing/2014/main" id="{DF6F5E3E-272A-5422-B7C9-A8196030D681}"/>
              </a:ext>
            </a:extLst>
          </p:cNvPr>
          <p:cNvSpPr>
            <a:spLocks noGrp="1"/>
          </p:cNvSpPr>
          <p:nvPr>
            <p:ph type="title"/>
          </p:nvPr>
        </p:nvSpPr>
        <p:spPr/>
        <p:txBody>
          <a:bodyPr/>
          <a:lstStyle/>
          <a:p>
            <a:r>
              <a:rPr lang="en-US"/>
              <a:t>Intuition</a:t>
            </a:r>
          </a:p>
        </p:txBody>
      </p:sp>
      <p:sp>
        <p:nvSpPr>
          <p:cNvPr id="3" name="Content Placeholder 2">
            <a:extLst>
              <a:ext uri="{FF2B5EF4-FFF2-40B4-BE49-F238E27FC236}">
                <a16:creationId xmlns:a16="http://schemas.microsoft.com/office/drawing/2014/main" id="{49748D93-237F-D8A3-A55C-68508DDD68E4}"/>
              </a:ext>
            </a:extLst>
          </p:cNvPr>
          <p:cNvSpPr>
            <a:spLocks noGrp="1"/>
          </p:cNvSpPr>
          <p:nvPr>
            <p:ph idx="1"/>
          </p:nvPr>
        </p:nvSpPr>
        <p:spPr>
          <a:xfrm>
            <a:off x="2592925" y="1711325"/>
            <a:ext cx="9194074" cy="4351338"/>
          </a:xfrm>
        </p:spPr>
        <p:txBody>
          <a:bodyPr/>
          <a:lstStyle/>
          <a:p>
            <a:r>
              <a:rPr lang="en-US"/>
              <a:t>The weights describe how strong the linkage is between two neurons</a:t>
            </a:r>
          </a:p>
          <a:p>
            <a:r>
              <a:rPr lang="en-US"/>
              <a:t>The biases describe how likely the neuron is going to be active</a:t>
            </a:r>
          </a:p>
          <a:p>
            <a:endParaRPr lang="en-US"/>
          </a:p>
          <a:p>
            <a:pPr marL="0" indent="0">
              <a:buNone/>
            </a:pPr>
            <a:endParaRPr lang="en-US"/>
          </a:p>
        </p:txBody>
      </p:sp>
      <p:pic>
        <p:nvPicPr>
          <p:cNvPr id="4" name="Picture 5">
            <a:extLst>
              <a:ext uri="{FF2B5EF4-FFF2-40B4-BE49-F238E27FC236}">
                <a16:creationId xmlns:a16="http://schemas.microsoft.com/office/drawing/2014/main" id="{DE00105B-E946-9C8A-0A97-2009D7E0AA31}"/>
              </a:ext>
            </a:extLst>
          </p:cNvPr>
          <p:cNvPicPr>
            <a:picLocks noChangeAspect="1"/>
          </p:cNvPicPr>
          <p:nvPr/>
        </p:nvPicPr>
        <p:blipFill>
          <a:blip r:embed="rId3"/>
          <a:stretch>
            <a:fillRect/>
          </a:stretch>
        </p:blipFill>
        <p:spPr>
          <a:xfrm>
            <a:off x="2592925" y="2509284"/>
            <a:ext cx="4791694" cy="4040372"/>
          </a:xfrm>
          <a:prstGeom prst="rect">
            <a:avLst/>
          </a:prstGeom>
        </p:spPr>
      </p:pic>
    </p:spTree>
    <p:extLst>
      <p:ext uri="{BB962C8B-B14F-4D97-AF65-F5344CB8AC3E}">
        <p14:creationId xmlns:p14="http://schemas.microsoft.com/office/powerpoint/2010/main" val="3615644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t>Neural Network - Universality Theorem</a:t>
            </a:r>
          </a:p>
        </p:txBody>
      </p:sp>
      <p:pic>
        <p:nvPicPr>
          <p:cNvPr id="7" name="Content Placeholder 6" descr="Bishop - PRML">
            <a:extLst>
              <a:ext uri="{FF2B5EF4-FFF2-40B4-BE49-F238E27FC236}">
                <a16:creationId xmlns:a16="http://schemas.microsoft.com/office/drawing/2014/main" id="{F4C18EC1-89D1-43D6-C7FA-B57FA128A0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4718" y="1364784"/>
            <a:ext cx="8250437" cy="5138090"/>
          </a:xfrm>
        </p:spPr>
      </p:pic>
    </p:spTree>
    <p:extLst>
      <p:ext uri="{BB962C8B-B14F-4D97-AF65-F5344CB8AC3E}">
        <p14:creationId xmlns:p14="http://schemas.microsoft.com/office/powerpoint/2010/main" val="1735455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C563-C989-A02A-5F79-F94CE3B0D802}"/>
              </a:ext>
            </a:extLst>
          </p:cNvPr>
          <p:cNvSpPr>
            <a:spLocks noGrp="1"/>
          </p:cNvSpPr>
          <p:nvPr>
            <p:ph type="title"/>
          </p:nvPr>
        </p:nvSpPr>
        <p:spPr/>
        <p:txBody>
          <a:bodyPr/>
          <a:lstStyle/>
          <a:p>
            <a:r>
              <a:rPr lang="en-US"/>
              <a:t>Neural Network - Universality Theorem</a:t>
            </a:r>
          </a:p>
        </p:txBody>
      </p:sp>
      <p:sp>
        <p:nvSpPr>
          <p:cNvPr id="3" name="Content Placeholder 2">
            <a:extLst>
              <a:ext uri="{FF2B5EF4-FFF2-40B4-BE49-F238E27FC236}">
                <a16:creationId xmlns:a16="http://schemas.microsoft.com/office/drawing/2014/main" id="{43040C20-A279-C98F-5BAE-3BA140C17A36}"/>
              </a:ext>
            </a:extLst>
          </p:cNvPr>
          <p:cNvSpPr>
            <a:spLocks noGrp="1"/>
          </p:cNvSpPr>
          <p:nvPr>
            <p:ph idx="1"/>
          </p:nvPr>
        </p:nvSpPr>
        <p:spPr/>
        <p:txBody>
          <a:bodyPr>
            <a:normAutofit/>
          </a:bodyPr>
          <a:lstStyle/>
          <a:p>
            <a:pPr marL="0" indent="0">
              <a:buNone/>
            </a:pPr>
            <a:r>
              <a:rPr lang="en-US"/>
              <a:t>No matter what the function, there is guaranteed to be a neural network so that for every possible input, x, the value f(x)  (or some close approximation) is output from the network.</a:t>
            </a:r>
          </a:p>
          <a:p>
            <a:pPr marL="0" indent="0">
              <a:buNone/>
            </a:pPr>
            <a:r>
              <a:rPr lang="en-US"/>
              <a:t>This universality theorem holds even if we restrict our networks to have just a single hidden layer.</a:t>
            </a:r>
          </a:p>
          <a:p>
            <a:pPr marL="0" indent="0">
              <a:buNone/>
            </a:pPr>
            <a:endParaRPr lang="en-US"/>
          </a:p>
          <a:p>
            <a:pPr marL="0" indent="0">
              <a:buNone/>
            </a:pPr>
            <a:r>
              <a:rPr lang="en-US"/>
              <a:t>Explanation:</a:t>
            </a:r>
          </a:p>
          <a:p>
            <a:pPr marL="0" indent="0">
              <a:buNone/>
            </a:pPr>
            <a:r>
              <a:rPr lang="en-US"/>
              <a:t>http://</a:t>
            </a:r>
            <a:r>
              <a:rPr lang="en-US" err="1"/>
              <a:t>neuralnetworksanddeeplearning.com</a:t>
            </a:r>
            <a:r>
              <a:rPr lang="en-US"/>
              <a:t>/chap4.html</a:t>
            </a:r>
          </a:p>
          <a:p>
            <a:pPr marL="0" indent="0">
              <a:buNone/>
            </a:pPr>
            <a:endParaRPr lang="en-US" sz="26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1673022"/>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6BA41-5D46-36B9-94E1-01390A6D414B}"/>
              </a:ext>
            </a:extLst>
          </p:cNvPr>
          <p:cNvSpPr>
            <a:spLocks noGrp="1"/>
          </p:cNvSpPr>
          <p:nvPr>
            <p:ph type="title"/>
          </p:nvPr>
        </p:nvSpPr>
        <p:spPr/>
        <p:txBody>
          <a:bodyPr/>
          <a:lstStyle/>
          <a:p>
            <a:r>
              <a:rPr lang="en-US">
                <a:cs typeface="Calibri Light"/>
              </a:rPr>
              <a:t>Table of Contents</a:t>
            </a:r>
            <a:endParaRPr lang="en-US"/>
          </a:p>
        </p:txBody>
      </p:sp>
      <p:sp>
        <p:nvSpPr>
          <p:cNvPr id="3" name="Content Placeholder 2">
            <a:extLst>
              <a:ext uri="{FF2B5EF4-FFF2-40B4-BE49-F238E27FC236}">
                <a16:creationId xmlns:a16="http://schemas.microsoft.com/office/drawing/2014/main" id="{DE063693-2E2E-CB1E-DE66-DDDB7D296015}"/>
              </a:ext>
            </a:extLst>
          </p:cNvPr>
          <p:cNvSpPr>
            <a:spLocks noGrp="1"/>
          </p:cNvSpPr>
          <p:nvPr>
            <p:ph idx="1"/>
          </p:nvPr>
        </p:nvSpPr>
        <p:spPr>
          <a:xfrm>
            <a:off x="838200" y="1667288"/>
            <a:ext cx="10515600" cy="4895623"/>
          </a:xfrm>
        </p:spPr>
        <p:txBody>
          <a:bodyPr vert="horz" lIns="91440" tIns="45720" rIns="91440" bIns="45720" rtlCol="0" anchor="t">
            <a:normAutofit/>
          </a:bodyPr>
          <a:lstStyle/>
          <a:p>
            <a:r>
              <a:rPr lang="en-US">
                <a:ea typeface="+mn-lt"/>
                <a:cs typeface="+mn-lt"/>
              </a:rPr>
              <a:t>Real World Applications</a:t>
            </a:r>
            <a:endParaRPr lang="en-US">
              <a:cs typeface="Calibri" panose="020F0502020204030204"/>
            </a:endParaRPr>
          </a:p>
          <a:p>
            <a:r>
              <a:rPr lang="en-US">
                <a:ea typeface="+mn-lt"/>
                <a:cs typeface="+mn-lt"/>
              </a:rPr>
              <a:t>A Little Bit of History</a:t>
            </a:r>
            <a:endParaRPr lang="en-US"/>
          </a:p>
          <a:p>
            <a:r>
              <a:rPr lang="en-US">
                <a:ea typeface="+mn-lt"/>
                <a:cs typeface="+mn-lt"/>
              </a:rPr>
              <a:t>Neural Network</a:t>
            </a:r>
            <a:endParaRPr lang="en-US">
              <a:cs typeface="Calibri"/>
            </a:endParaRPr>
          </a:p>
          <a:p>
            <a:pPr lvl="1">
              <a:buFont typeface="Courier New" panose="020B0604020202020204" pitchFamily="34" charset="0"/>
              <a:buChar char="o"/>
            </a:pPr>
            <a:r>
              <a:rPr lang="en-US">
                <a:ea typeface="+mn-lt"/>
                <a:cs typeface="+mn-lt"/>
              </a:rPr>
              <a:t>Forward propagation</a:t>
            </a:r>
          </a:p>
          <a:p>
            <a:pPr lvl="1">
              <a:buFont typeface="Courier New" panose="020B0604020202020204" pitchFamily="34" charset="0"/>
              <a:buChar char="o"/>
            </a:pPr>
            <a:r>
              <a:rPr lang="en-US"/>
              <a:t>Universality Theorem</a:t>
            </a:r>
            <a:endParaRPr lang="en-US">
              <a:cs typeface="Calibri" panose="020F0502020204030204"/>
            </a:endParaRPr>
          </a:p>
          <a:p>
            <a:pPr lvl="1">
              <a:buFont typeface="Courier New" panose="020B0604020202020204" pitchFamily="34" charset="0"/>
              <a:buChar char="o"/>
            </a:pPr>
            <a:r>
              <a:rPr lang="en-US">
                <a:ea typeface="+mn-lt"/>
                <a:cs typeface="+mn-lt"/>
              </a:rPr>
              <a:t>Backward propagation</a:t>
            </a:r>
            <a:endParaRPr lang="en-US">
              <a:cs typeface="Calibri" panose="020F0502020204030204"/>
            </a:endParaRPr>
          </a:p>
          <a:p>
            <a:pPr lvl="1">
              <a:buFont typeface="Courier New" panose="020B0604020202020204" pitchFamily="34" charset="0"/>
              <a:buChar char="o"/>
            </a:pPr>
            <a:r>
              <a:rPr lang="en-US">
                <a:ea typeface="+mn-lt"/>
                <a:cs typeface="+mn-lt"/>
              </a:rPr>
              <a:t>Batch methods</a:t>
            </a:r>
            <a:endParaRPr lang="en-US">
              <a:cs typeface="Calibri" panose="020F0502020204030204"/>
            </a:endParaRPr>
          </a:p>
          <a:p>
            <a:pPr lvl="1">
              <a:buFont typeface="Courier New" panose="020B0604020202020204" pitchFamily="34" charset="0"/>
              <a:buChar char="o"/>
            </a:pPr>
            <a:r>
              <a:rPr lang="en-US">
                <a:ea typeface="+mn-lt"/>
                <a:cs typeface="+mn-lt"/>
              </a:rPr>
              <a:t>Regularization</a:t>
            </a:r>
            <a:endParaRPr lang="en-US">
              <a:cs typeface="Calibri" panose="020F0502020204030204"/>
            </a:endParaRPr>
          </a:p>
          <a:p>
            <a:pPr lvl="1">
              <a:buFont typeface="Courier New" panose="020B0604020202020204" pitchFamily="34" charset="0"/>
              <a:buChar char="o"/>
            </a:pPr>
            <a:r>
              <a:rPr lang="en-US">
                <a:ea typeface="+mn-lt"/>
                <a:cs typeface="+mn-lt"/>
              </a:rPr>
              <a:t>Bayesian Neural Network</a:t>
            </a:r>
            <a:endParaRPr lang="en-US"/>
          </a:p>
          <a:p>
            <a:r>
              <a:rPr lang="en-US">
                <a:ea typeface="+mn-lt"/>
                <a:cs typeface="+mn-lt"/>
              </a:rPr>
              <a:t>Toolkits</a:t>
            </a:r>
          </a:p>
          <a:p>
            <a:r>
              <a:rPr lang="en-US">
                <a:ea typeface="+mn-lt"/>
                <a:cs typeface="+mn-lt"/>
              </a:rPr>
              <a:t>Deep learning models</a:t>
            </a:r>
            <a:br>
              <a:rPr lang="en-US"/>
            </a:br>
            <a:endParaRPr lang="en-US">
              <a:cs typeface="Calibri" panose="020F0502020204030204"/>
            </a:endParaRPr>
          </a:p>
        </p:txBody>
      </p:sp>
    </p:spTree>
    <p:extLst>
      <p:ext uri="{BB962C8B-B14F-4D97-AF65-F5344CB8AC3E}">
        <p14:creationId xmlns:p14="http://schemas.microsoft.com/office/powerpoint/2010/main" val="1171582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EAF3-F661-1967-7625-B3A87C305EC3}"/>
              </a:ext>
            </a:extLst>
          </p:cNvPr>
          <p:cNvSpPr>
            <a:spLocks noGrp="1"/>
          </p:cNvSpPr>
          <p:nvPr>
            <p:ph type="title"/>
          </p:nvPr>
        </p:nvSpPr>
        <p:spPr/>
        <p:txBody>
          <a:bodyPr/>
          <a:lstStyle/>
          <a:p>
            <a:pPr marL="285750" indent="-285750">
              <a:spcBef>
                <a:spcPts val="1000"/>
              </a:spcBef>
              <a:buFont typeface="Arial"/>
              <a:buChar char="•"/>
            </a:pPr>
            <a:r>
              <a:rPr lang="en-US">
                <a:cs typeface="Calibri Light"/>
              </a:rPr>
              <a:t>Neural Network - </a:t>
            </a:r>
            <a:r>
              <a:rPr lang="en-US">
                <a:ea typeface="+mj-lt"/>
                <a:cs typeface="+mj-lt"/>
              </a:rPr>
              <a:t>Forward propagation</a:t>
            </a:r>
          </a:p>
        </p:txBody>
      </p:sp>
      <p:sp>
        <p:nvSpPr>
          <p:cNvPr id="3" name="Content Placeholder 2">
            <a:extLst>
              <a:ext uri="{FF2B5EF4-FFF2-40B4-BE49-F238E27FC236}">
                <a16:creationId xmlns:a16="http://schemas.microsoft.com/office/drawing/2014/main" id="{C3A246AE-063C-6B29-59DB-95AC0AC8E85C}"/>
              </a:ext>
            </a:extLst>
          </p:cNvPr>
          <p:cNvSpPr>
            <a:spLocks noGrp="1"/>
          </p:cNvSpPr>
          <p:nvPr>
            <p:ph idx="1"/>
          </p:nvPr>
        </p:nvSpPr>
        <p:spPr>
          <a:xfrm>
            <a:off x="2509002" y="1902995"/>
            <a:ext cx="8915400" cy="3777622"/>
          </a:xfrm>
        </p:spPr>
        <p:txBody>
          <a:bodyPr vert="horz" lIns="91440" tIns="45720" rIns="91440" bIns="45720" rtlCol="0" anchor="t">
            <a:normAutofit/>
          </a:bodyPr>
          <a:lstStyle/>
          <a:p>
            <a:pPr marL="0" indent="0">
              <a:buNone/>
            </a:pPr>
            <a:r>
              <a:rPr lang="en-US">
                <a:cs typeface="Calibri"/>
              </a:rPr>
              <a:t>We keep repeating the </a:t>
            </a:r>
            <a:r>
              <a:rPr lang="en-US" b="1" i="1">
                <a:cs typeface="Calibri"/>
              </a:rPr>
              <a:t>forward propagation</a:t>
            </a:r>
            <a:r>
              <a:rPr lang="en-US">
                <a:cs typeface="Calibri"/>
              </a:rPr>
              <a:t> process in each layer to propagate information through the network. </a:t>
            </a: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pPr marL="0" indent="0">
              <a:buNone/>
            </a:pPr>
            <a:r>
              <a:rPr lang="en-US">
                <a:cs typeface="Calibri"/>
              </a:rPr>
              <a:t>...How to find the values of </a:t>
            </a:r>
            <a:r>
              <a:rPr lang="en-US">
                <a:ea typeface="+mn-lt"/>
                <a:cs typeface="+mn-lt"/>
              </a:rPr>
              <a:t>ω?</a:t>
            </a:r>
            <a:endParaRPr lang="en-US">
              <a:cs typeface="Calibri"/>
            </a:endParaRPr>
          </a:p>
        </p:txBody>
      </p:sp>
      <p:pic>
        <p:nvPicPr>
          <p:cNvPr id="4" name="Picture 4" descr="Text&#10;&#10;Description automatically generated">
            <a:extLst>
              <a:ext uri="{FF2B5EF4-FFF2-40B4-BE49-F238E27FC236}">
                <a16:creationId xmlns:a16="http://schemas.microsoft.com/office/drawing/2014/main" id="{A92BF998-214C-E055-6184-508B6BB4F743}"/>
              </a:ext>
            </a:extLst>
          </p:cNvPr>
          <p:cNvPicPr>
            <a:picLocks noChangeAspect="1"/>
          </p:cNvPicPr>
          <p:nvPr/>
        </p:nvPicPr>
        <p:blipFill>
          <a:blip r:embed="rId3"/>
          <a:stretch>
            <a:fillRect/>
          </a:stretch>
        </p:blipFill>
        <p:spPr>
          <a:xfrm>
            <a:off x="3269673" y="2906386"/>
            <a:ext cx="5652654" cy="1045227"/>
          </a:xfrm>
          <a:prstGeom prst="rect">
            <a:avLst/>
          </a:prstGeom>
        </p:spPr>
      </p:pic>
    </p:spTree>
    <p:extLst>
      <p:ext uri="{BB962C8B-B14F-4D97-AF65-F5344CB8AC3E}">
        <p14:creationId xmlns:p14="http://schemas.microsoft.com/office/powerpoint/2010/main" val="3336078061"/>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2C563-C989-A02A-5F79-F94CE3B0D802}"/>
              </a:ext>
            </a:extLst>
          </p:cNvPr>
          <p:cNvSpPr>
            <a:spLocks noGrp="1"/>
          </p:cNvSpPr>
          <p:nvPr>
            <p:ph type="title"/>
          </p:nvPr>
        </p:nvSpPr>
        <p:spPr/>
        <p:txBody>
          <a:bodyPr/>
          <a:lstStyle/>
          <a:p>
            <a:r>
              <a:rPr lang="en-US"/>
              <a:t>Neural Network - Training</a:t>
            </a:r>
          </a:p>
        </p:txBody>
      </p:sp>
      <p:sp>
        <p:nvSpPr>
          <p:cNvPr id="3" name="Content Placeholder 2">
            <a:extLst>
              <a:ext uri="{FF2B5EF4-FFF2-40B4-BE49-F238E27FC236}">
                <a16:creationId xmlns:a16="http://schemas.microsoft.com/office/drawing/2014/main" id="{43040C20-A279-C98F-5BAE-3BA140C17A36}"/>
              </a:ext>
            </a:extLst>
          </p:cNvPr>
          <p:cNvSpPr>
            <a:spLocks noGrp="1"/>
          </p:cNvSpPr>
          <p:nvPr>
            <p:ph idx="1"/>
          </p:nvPr>
        </p:nvSpPr>
        <p:spPr>
          <a:xfrm>
            <a:off x="2589212" y="1540189"/>
            <a:ext cx="8915400" cy="4847548"/>
          </a:xfrm>
        </p:spPr>
        <p:txBody>
          <a:bodyPr>
            <a:normAutofit/>
          </a:bodyPr>
          <a:lstStyle/>
          <a:p>
            <a:pPr marL="0" indent="0">
              <a:buNone/>
            </a:pPr>
            <a:r>
              <a:rPr lang="en-US" sz="2600">
                <a:solidFill>
                  <a:srgbClr val="000000"/>
                </a:solidFill>
                <a:cs typeface="Calibri" panose="020F0502020204030204" pitchFamily="34" charset="0"/>
              </a:rPr>
              <a:t>We will discuss the below backpropagation examples:</a:t>
            </a:r>
          </a:p>
          <a:p>
            <a:pPr>
              <a:buFont typeface="Arial" panose="020B0604020202020204" pitchFamily="34" charset="0"/>
              <a:buChar char="•"/>
            </a:pPr>
            <a:r>
              <a:rPr lang="en-US" sz="2600">
                <a:solidFill>
                  <a:srgbClr val="000000"/>
                </a:solidFill>
                <a:cs typeface="Calibri" panose="020F0502020204030204" pitchFamily="34" charset="0"/>
              </a:rPr>
              <a:t>one hidden layer, one neuron in each layer</a:t>
            </a:r>
          </a:p>
          <a:p>
            <a:pPr>
              <a:buFont typeface="Arial" panose="020B0604020202020204" pitchFamily="34" charset="0"/>
              <a:buChar char="•"/>
            </a:pPr>
            <a:r>
              <a:rPr lang="en-US" sz="2600">
                <a:solidFill>
                  <a:srgbClr val="000000"/>
                </a:solidFill>
                <a:cs typeface="Calibri" panose="020F0502020204030204" pitchFamily="34" charset="0"/>
              </a:rPr>
              <a:t>one hidden layer, two neurons in the hidden layer</a:t>
            </a:r>
          </a:p>
          <a:p>
            <a:pPr>
              <a:buFont typeface="Arial" panose="020B0604020202020204" pitchFamily="34" charset="0"/>
              <a:buChar char="•"/>
            </a:pPr>
            <a:r>
              <a:rPr lang="en-US" sz="2600">
                <a:solidFill>
                  <a:srgbClr val="000000"/>
                </a:solidFill>
                <a:cs typeface="Calibri" panose="020F0502020204030204" pitchFamily="34" charset="0"/>
              </a:rPr>
              <a:t>two output units</a:t>
            </a:r>
          </a:p>
          <a:p>
            <a:pPr marL="0" indent="0">
              <a:buNone/>
            </a:pPr>
            <a:r>
              <a:rPr lang="en-US" sz="2600">
                <a:solidFill>
                  <a:srgbClr val="000000"/>
                </a:solidFill>
                <a:cs typeface="Calibri" panose="020F0502020204030204" pitchFamily="34" charset="0"/>
              </a:rPr>
              <a:t>We will also discuss different batch methods:</a:t>
            </a:r>
          </a:p>
          <a:p>
            <a:pPr>
              <a:buFont typeface="Arial" panose="020B0604020202020204" pitchFamily="34" charset="0"/>
              <a:buChar char="•"/>
            </a:pPr>
            <a:r>
              <a:rPr lang="en-US" sz="2600">
                <a:solidFill>
                  <a:srgbClr val="000000"/>
                </a:solidFill>
                <a:cs typeface="Calibri" panose="020F0502020204030204" pitchFamily="34" charset="0"/>
              </a:rPr>
              <a:t>backpropagation is on one data point in the sample. batch methods deal with handling multiple data points in the sample</a:t>
            </a:r>
          </a:p>
          <a:p>
            <a:pPr marL="0" indent="0">
              <a:buNone/>
            </a:pPr>
            <a:endParaRPr lang="en-US" sz="2600">
              <a:solidFill>
                <a:srgbClr val="000000"/>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US" sz="2600">
              <a:solidFill>
                <a:srgbClr val="000000"/>
              </a:solidFill>
              <a:latin typeface="Calibri" panose="020F0502020204030204" pitchFamily="34" charset="0"/>
              <a:cs typeface="Calibri" panose="020F0502020204030204" pitchFamily="34" charset="0"/>
            </a:endParaRPr>
          </a:p>
          <a:p>
            <a:pPr marL="0" indent="0">
              <a:buNone/>
            </a:pPr>
            <a:endParaRPr lang="en-US" sz="2600">
              <a:solidFill>
                <a:srgbClr val="000000"/>
              </a:solidFill>
              <a:latin typeface="Calibri" panose="020F0502020204030204" pitchFamily="34" charset="0"/>
              <a:cs typeface="Calibri" panose="020F0502020204030204" pitchFamily="34" charset="0"/>
            </a:endParaRPr>
          </a:p>
          <a:p>
            <a:pPr marL="0" indent="0">
              <a:buNone/>
            </a:pPr>
            <a:endParaRPr lang="en-US" sz="26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4512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Error</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04D4A6-DB16-29B2-86D8-41E0091ABC80}"/>
                  </a:ext>
                </a:extLst>
              </p:cNvPr>
              <p:cNvSpPr>
                <a:spLocks noGrp="1"/>
              </p:cNvSpPr>
              <p:nvPr>
                <p:ph idx="1"/>
              </p:nvPr>
            </p:nvSpPr>
            <p:spPr>
              <a:xfrm>
                <a:off x="838200" y="1383957"/>
                <a:ext cx="10515600" cy="5263978"/>
              </a:xfrm>
            </p:spPr>
            <p:txBody>
              <a:bodyPr vert="horz" lIns="91440" tIns="45720" rIns="91440" bIns="45720" rtlCol="0" anchor="t">
                <a:normAutofit lnSpcReduction="10000"/>
              </a:bodyPr>
              <a:lstStyle/>
              <a:p>
                <a:pPr marL="0" indent="0">
                  <a:buNone/>
                </a:pPr>
                <a:r>
                  <a:rPr lang="en-US" sz="3500">
                    <a:cs typeface="Calibri"/>
                  </a:rPr>
                  <a:t>Error term</a:t>
                </a:r>
                <a:endParaRPr lang="en-US" sz="1500">
                  <a:cs typeface="Calibri"/>
                </a:endParaRPr>
              </a:p>
              <a:p>
                <a:r>
                  <a:rPr lang="en-US" sz="1800">
                    <a:cs typeface="Calibri"/>
                  </a:rPr>
                  <a:t>Regression:</a:t>
                </a:r>
              </a:p>
              <a:p>
                <a:pPr lvl="1">
                  <a:buFont typeface="Courier New" panose="02070309020205020404" pitchFamily="49" charset="0"/>
                  <a:buChar char="o"/>
                </a:pPr>
                <a:r>
                  <a:rPr lang="en-US" sz="1400">
                    <a:cs typeface="Calibri"/>
                  </a:rPr>
                  <a:t>Squared error</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US" sz="1800" i="1" smtClean="0">
                              <a:latin typeface="Cambria Math" panose="02040503050406030204" pitchFamily="18" charset="0"/>
                              <a:cs typeface="Calibri"/>
                            </a:rPr>
                          </m:ctrlPr>
                        </m:naryPr>
                        <m:sub>
                          <m:r>
                            <m:rPr>
                              <m:brk m:alnAt="7"/>
                            </m:rPr>
                            <a:rPr lang="en-US" sz="1800" b="0" i="1" smtClean="0">
                              <a:latin typeface="Cambria Math" panose="02040503050406030204" pitchFamily="18" charset="0"/>
                              <a:cs typeface="Calibri"/>
                            </a:rPr>
                            <m:t>𝑛</m:t>
                          </m:r>
                        </m:sub>
                        <m:sup/>
                        <m:e>
                          <m:nary>
                            <m:naryPr>
                              <m:chr m:val="∑"/>
                              <m:supHide m:val="on"/>
                              <m:ctrlPr>
                                <a:rPr lang="en-US" sz="1800" i="1" smtClean="0">
                                  <a:latin typeface="Cambria Math" panose="02040503050406030204" pitchFamily="18" charset="0"/>
                                  <a:cs typeface="Calibri"/>
                                </a:rPr>
                              </m:ctrlPr>
                            </m:naryPr>
                            <m:sub>
                              <m:r>
                                <m:rPr>
                                  <m:brk m:alnAt="7"/>
                                </m:rPr>
                                <a:rPr lang="en-US" sz="1800" b="0" i="1" smtClean="0">
                                  <a:latin typeface="Cambria Math" panose="02040503050406030204" pitchFamily="18" charset="0"/>
                                  <a:cs typeface="Calibri"/>
                                </a:rPr>
                                <m:t>𝑘</m:t>
                              </m:r>
                            </m:sub>
                            <m:sup/>
                            <m:e>
                              <m:sSup>
                                <m:sSupPr>
                                  <m:ctrlPr>
                                    <a:rPr lang="en-US" sz="1800" i="1" smtClean="0">
                                      <a:latin typeface="Cambria Math" panose="02040503050406030204" pitchFamily="18" charset="0"/>
                                      <a:cs typeface="Calibri"/>
                                    </a:rPr>
                                  </m:ctrlPr>
                                </m:sSupPr>
                                <m:e>
                                  <m:f>
                                    <m:fPr>
                                      <m:ctrlPr>
                                        <a:rPr lang="en-US" sz="1800" i="1" smtClean="0">
                                          <a:latin typeface="Cambria Math" panose="02040503050406030204" pitchFamily="18" charset="0"/>
                                          <a:cs typeface="Calibri"/>
                                        </a:rPr>
                                      </m:ctrlPr>
                                    </m:fPr>
                                    <m:num>
                                      <m:r>
                                        <a:rPr lang="en-US" sz="1800" b="0" i="1" smtClean="0">
                                          <a:latin typeface="Cambria Math" panose="02040503050406030204" pitchFamily="18" charset="0"/>
                                          <a:cs typeface="Calibri"/>
                                        </a:rPr>
                                        <m:t>1</m:t>
                                      </m:r>
                                    </m:num>
                                    <m:den>
                                      <m:r>
                                        <a:rPr lang="en-US" sz="1800" b="0" i="1" smtClean="0">
                                          <a:latin typeface="Cambria Math" panose="02040503050406030204" pitchFamily="18" charset="0"/>
                                          <a:cs typeface="Calibri"/>
                                        </a:rPr>
                                        <m:t>2</m:t>
                                      </m:r>
                                    </m:den>
                                  </m:f>
                                  <m:r>
                                    <a:rPr lang="en-US" sz="1800" i="1">
                                      <a:latin typeface="Cambria Math" panose="02040503050406030204" pitchFamily="18" charset="0"/>
                                      <a:cs typeface="Calibri"/>
                                    </a:rPr>
                                    <m:t>(</m:t>
                                  </m:r>
                                  <m:sSub>
                                    <m:sSubPr>
                                      <m:ctrlPr>
                                        <a:rPr lang="en-US" sz="1800" i="1">
                                          <a:latin typeface="Cambria Math" panose="02040503050406030204" pitchFamily="18" charset="0"/>
                                          <a:cs typeface="Calibri"/>
                                        </a:rPr>
                                      </m:ctrlPr>
                                    </m:sSubPr>
                                    <m:e>
                                      <m:r>
                                        <a:rPr lang="cy-GB" sz="1800" i="1">
                                          <a:latin typeface="Cambria Math" panose="02040503050406030204" pitchFamily="18" charset="0"/>
                                          <a:cs typeface="Calibri"/>
                                        </a:rPr>
                                        <m:t>ŷ </m:t>
                                      </m:r>
                                    </m:e>
                                    <m:sub>
                                      <m:r>
                                        <a:rPr lang="en-US" sz="1800" b="0" i="1" smtClean="0">
                                          <a:latin typeface="Cambria Math" panose="02040503050406030204" pitchFamily="18" charset="0"/>
                                          <a:cs typeface="Calibri"/>
                                        </a:rPr>
                                        <m:t>𝑛𝑘</m:t>
                                      </m:r>
                                    </m:sub>
                                  </m:sSub>
                                  <m:sSub>
                                    <m:sSubPr>
                                      <m:ctrlPr>
                                        <a:rPr lang="en-US" sz="1800" i="1">
                                          <a:latin typeface="Cambria Math" panose="02040503050406030204" pitchFamily="18" charset="0"/>
                                          <a:cs typeface="Calibri"/>
                                        </a:rPr>
                                      </m:ctrlPr>
                                    </m:sSubPr>
                                    <m:e>
                                      <m:r>
                                        <a:rPr lang="en-US" sz="1800" b="0" i="1" smtClean="0">
                                          <a:latin typeface="Cambria Math" panose="02040503050406030204" pitchFamily="18" charset="0"/>
                                          <a:cs typeface="Calibri"/>
                                        </a:rPr>
                                        <m:t>−</m:t>
                                      </m:r>
                                      <m:r>
                                        <a:rPr lang="en-US" sz="1800" i="1">
                                          <a:latin typeface="Cambria Math" panose="02040503050406030204" pitchFamily="18" charset="0"/>
                                          <a:cs typeface="Calibri"/>
                                        </a:rPr>
                                        <m:t>𝑦</m:t>
                                      </m:r>
                                    </m:e>
                                    <m:sub>
                                      <m:r>
                                        <a:rPr lang="en-US" sz="1800" i="1">
                                          <a:latin typeface="Cambria Math" panose="02040503050406030204" pitchFamily="18" charset="0"/>
                                          <a:cs typeface="Calibri"/>
                                        </a:rPr>
                                        <m:t>𝑛𝑘</m:t>
                                      </m:r>
                                    </m:sub>
                                  </m:sSub>
                                  <m:r>
                                    <a:rPr lang="en-US" sz="1800" i="1">
                                      <a:latin typeface="Cambria Math" panose="02040503050406030204" pitchFamily="18" charset="0"/>
                                      <a:cs typeface="Calibri"/>
                                    </a:rPr>
                                    <m:t>)</m:t>
                                  </m:r>
                                </m:e>
                                <m:sup>
                                  <m:r>
                                    <a:rPr lang="en-US" sz="1800" b="0" i="1" smtClean="0">
                                      <a:latin typeface="Cambria Math" panose="02040503050406030204" pitchFamily="18" charset="0"/>
                                      <a:cs typeface="Calibri"/>
                                    </a:rPr>
                                    <m:t>2</m:t>
                                  </m:r>
                                </m:sup>
                              </m:sSup>
                            </m:e>
                          </m:nary>
                        </m:e>
                      </m:nary>
                    </m:oMath>
                  </m:oMathPara>
                </a14:m>
                <a:endParaRPr lang="en-US" sz="1800">
                  <a:cs typeface="Calibri"/>
                </a:endParaRPr>
              </a:p>
              <a:p>
                <a:pPr marL="0" indent="0">
                  <a:buNone/>
                </a:pPr>
                <a:endParaRPr lang="en-US" sz="1800">
                  <a:cs typeface="Calibri"/>
                </a:endParaRPr>
              </a:p>
              <a:p>
                <a:r>
                  <a:rPr lang="en-US" sz="1800">
                    <a:cs typeface="Calibri"/>
                  </a:rPr>
                  <a:t>Classification:</a:t>
                </a:r>
              </a:p>
              <a:p>
                <a:pPr marR="0" lvl="1" fontAlgn="auto">
                  <a:buSzTx/>
                  <a:buFont typeface="Courier New" panose="02070309020205020404" pitchFamily="49" charset="0"/>
                  <a:buChar char="o"/>
                  <a:tabLst/>
                  <a:defRPr/>
                </a:pPr>
                <a:r>
                  <a:rPr lang="en-US" sz="1400">
                    <a:cs typeface="Calibri"/>
                  </a:rPr>
                  <a:t>Squared error</a:t>
                </a:r>
              </a:p>
              <a:p>
                <a:pPr lvl="1">
                  <a:buFont typeface="Courier New" panose="02070309020205020404" pitchFamily="49" charset="0"/>
                  <a:buChar char="o"/>
                  <a:defRPr/>
                </a:pPr>
                <a14:m>
                  <m:oMath xmlns:m="http://schemas.openxmlformats.org/officeDocument/2006/math">
                    <m:r>
                      <m:rPr>
                        <m:nor/>
                      </m:rPr>
                      <a:rPr lang="en-US" sz="1400" dirty="0" smtClean="0">
                        <a:cs typeface="Calibri"/>
                      </a:rPr>
                      <m:t>Cross</m:t>
                    </m:r>
                    <m:r>
                      <m:rPr>
                        <m:nor/>
                      </m:rPr>
                      <a:rPr lang="en-US" sz="1400" dirty="0" smtClean="0">
                        <a:cs typeface="Calibri"/>
                      </a:rPr>
                      <m:t>−</m:t>
                    </m:r>
                    <m:r>
                      <m:rPr>
                        <m:nor/>
                      </m:rPr>
                      <a:rPr lang="en-US" sz="1400" dirty="0" smtClean="0">
                        <a:cs typeface="Calibri"/>
                      </a:rPr>
                      <m:t>entropy</m:t>
                    </m:r>
                  </m:oMath>
                </a14:m>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Calibri"/>
                </a:endParaRPr>
              </a:p>
              <a:p>
                <a:pPr marL="0" indent="0" algn="r">
                  <a:buNone/>
                </a:pPr>
                <a:endParaRPr lang="en-US" sz="1800">
                  <a:cs typeface="Calibri"/>
                </a:endParaRPr>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Calibri"/>
                        </a:rPr>
                        <m:t>−</m:t>
                      </m:r>
                      <m:nary>
                        <m:naryPr>
                          <m:chr m:val="∑"/>
                          <m:supHide m:val="on"/>
                          <m:ctrlPr>
                            <a:rPr lang="en-US" sz="1800" i="1" smtClean="0">
                              <a:latin typeface="Cambria Math" panose="02040503050406030204" pitchFamily="18" charset="0"/>
                              <a:cs typeface="Calibri"/>
                            </a:rPr>
                          </m:ctrlPr>
                        </m:naryPr>
                        <m:sub>
                          <m:r>
                            <a:rPr lang="en-US" sz="1800" b="0" i="1" smtClean="0">
                              <a:latin typeface="Cambria Math" panose="02040503050406030204" pitchFamily="18" charset="0"/>
                              <a:cs typeface="Calibri"/>
                            </a:rPr>
                            <m:t>𝑛</m:t>
                          </m:r>
                        </m:sub>
                        <m:sup/>
                        <m:e>
                          <m:nary>
                            <m:naryPr>
                              <m:chr m:val="∑"/>
                              <m:supHide m:val="on"/>
                              <m:ctrlPr>
                                <a:rPr lang="en-US" sz="1800" i="1" smtClean="0">
                                  <a:latin typeface="Cambria Math" panose="02040503050406030204" pitchFamily="18" charset="0"/>
                                  <a:cs typeface="Calibri"/>
                                </a:rPr>
                              </m:ctrlPr>
                            </m:naryPr>
                            <m:sub>
                              <m:r>
                                <a:rPr lang="en-US" sz="1800" b="0" i="1" smtClean="0">
                                  <a:latin typeface="Cambria Math" panose="02040503050406030204" pitchFamily="18" charset="0"/>
                                  <a:cs typeface="Calibri"/>
                                </a:rPr>
                                <m:t>𝑘</m:t>
                              </m:r>
                            </m:sub>
                            <m:sup/>
                            <m:e>
                              <m:d>
                                <m:dPr>
                                  <m:begChr m:val="["/>
                                  <m:endChr m:val="]"/>
                                  <m:ctrlPr>
                                    <a:rPr lang="en-US" sz="1800" b="0" i="1" smtClean="0">
                                      <a:latin typeface="Cambria Math" panose="02040503050406030204" pitchFamily="18" charset="0"/>
                                      <a:cs typeface="Calibri"/>
                                    </a:rPr>
                                  </m:ctrlPr>
                                </m:dPr>
                                <m:e>
                                  <m:sSub>
                                    <m:sSubPr>
                                      <m:ctrlPr>
                                        <a:rPr lang="en-US" sz="1800" i="1">
                                          <a:latin typeface="Cambria Math" panose="02040503050406030204" pitchFamily="18" charset="0"/>
                                          <a:cs typeface="Calibri"/>
                                        </a:rPr>
                                      </m:ctrlPr>
                                    </m:sSubPr>
                                    <m:e>
                                      <m:r>
                                        <a:rPr lang="en-US" sz="1800" i="1">
                                          <a:latin typeface="Cambria Math" panose="02040503050406030204" pitchFamily="18" charset="0"/>
                                          <a:cs typeface="Calibri"/>
                                        </a:rPr>
                                        <m:t>𝑦</m:t>
                                      </m:r>
                                    </m:e>
                                    <m:sub>
                                      <m:r>
                                        <a:rPr lang="en-US" sz="1800" b="0" i="1" smtClean="0">
                                          <a:latin typeface="Cambria Math" panose="02040503050406030204" pitchFamily="18" charset="0"/>
                                          <a:cs typeface="Calibri"/>
                                        </a:rPr>
                                        <m:t>𝑛𝑘</m:t>
                                      </m:r>
                                    </m:sub>
                                  </m:sSub>
                                  <m:r>
                                    <a:rPr lang="en-US" sz="1800" i="1">
                                      <a:latin typeface="Cambria Math" panose="02040503050406030204" pitchFamily="18" charset="0"/>
                                      <a:cs typeface="Calibri"/>
                                    </a:rPr>
                                    <m:t> </m:t>
                                  </m:r>
                                  <m:r>
                                    <m:rPr>
                                      <m:sty m:val="p"/>
                                    </m:rPr>
                                    <a:rPr lang="en-US" sz="1800">
                                      <a:latin typeface="Cambria Math" panose="02040503050406030204" pitchFamily="18" charset="0"/>
                                      <a:cs typeface="Calibri"/>
                                    </a:rPr>
                                    <m:t>log</m:t>
                                  </m:r>
                                  <m:r>
                                    <a:rPr lang="en-US" sz="1800" i="1">
                                      <a:latin typeface="Cambria Math" panose="02040503050406030204" pitchFamily="18" charset="0"/>
                                      <a:cs typeface="Calibri"/>
                                    </a:rPr>
                                    <m:t>⁡(</m:t>
                                  </m:r>
                                  <m:sSub>
                                    <m:sSubPr>
                                      <m:ctrlPr>
                                        <a:rPr lang="en-US" sz="1800" i="1">
                                          <a:latin typeface="Cambria Math" panose="02040503050406030204" pitchFamily="18" charset="0"/>
                                          <a:cs typeface="Calibri"/>
                                        </a:rPr>
                                      </m:ctrlPr>
                                    </m:sSubPr>
                                    <m:e>
                                      <m:r>
                                        <a:rPr lang="cy-GB" sz="1800" i="1">
                                          <a:latin typeface="Cambria Math" panose="02040503050406030204" pitchFamily="18" charset="0"/>
                                          <a:cs typeface="Calibri"/>
                                        </a:rPr>
                                        <m:t>ŷ </m:t>
                                      </m:r>
                                    </m:e>
                                    <m:sub>
                                      <m:r>
                                        <a:rPr lang="en-US" sz="1800" b="0" i="1" smtClean="0">
                                          <a:latin typeface="Cambria Math" panose="02040503050406030204" pitchFamily="18" charset="0"/>
                                          <a:cs typeface="Calibri"/>
                                        </a:rPr>
                                        <m:t>𝑛𝑘</m:t>
                                      </m:r>
                                    </m:sub>
                                  </m:sSub>
                                  <m:r>
                                    <a:rPr lang="en-US" sz="1800" i="1">
                                      <a:latin typeface="Cambria Math" panose="02040503050406030204" pitchFamily="18" charset="0"/>
                                      <a:cs typeface="Calibri"/>
                                    </a:rPr>
                                    <m:t>)</m:t>
                                  </m:r>
                                </m:e>
                              </m:d>
                            </m:e>
                          </m:nary>
                        </m:e>
                      </m:nary>
                    </m:oMath>
                  </m:oMathPara>
                </a14:m>
                <a:endParaRPr lang="en-US" sz="1800">
                  <a:cs typeface="Calibri"/>
                </a:endParaRPr>
              </a:p>
              <a:p>
                <a:pPr marL="0" indent="0">
                  <a:buNone/>
                </a:pPr>
                <a:r>
                  <a:rPr lang="en-US" sz="1800">
                    <a:cs typeface="Calibri"/>
                  </a:rPr>
                  <a:t>     			where </a:t>
                </a:r>
                <a:r>
                  <a:rPr lang="en-US" sz="1800" i="1">
                    <a:cs typeface="Calibri"/>
                  </a:rPr>
                  <a:t>n</a:t>
                </a:r>
                <a:r>
                  <a:rPr lang="en-US" sz="1800">
                    <a:cs typeface="Calibri"/>
                  </a:rPr>
                  <a:t> is the </a:t>
                </a:r>
                <a:r>
                  <a:rPr lang="en-US" sz="1800" i="1">
                    <a:cs typeface="Calibri"/>
                  </a:rPr>
                  <a:t>nth</a:t>
                </a:r>
                <a:r>
                  <a:rPr lang="en-US" sz="1800">
                    <a:cs typeface="Calibri"/>
                  </a:rPr>
                  <a:t> training data, n = 1, 2, ... N</a:t>
                </a:r>
              </a:p>
              <a:p>
                <a:pPr marL="0" indent="0">
                  <a:buNone/>
                </a:pPr>
                <a:r>
                  <a:rPr lang="en-US" sz="1800">
                    <a:cs typeface="Calibri"/>
                  </a:rPr>
                  <a:t>	    		            </a:t>
                </a:r>
                <a:r>
                  <a:rPr lang="en-US" sz="1800" i="1">
                    <a:cs typeface="Calibri"/>
                  </a:rPr>
                  <a:t>k</a:t>
                </a:r>
                <a:r>
                  <a:rPr lang="en-US" sz="1800">
                    <a:cs typeface="Calibri"/>
                  </a:rPr>
                  <a:t> is the </a:t>
                </a:r>
                <a:r>
                  <a:rPr lang="en-US" sz="1800" i="1">
                    <a:cs typeface="Calibri"/>
                  </a:rPr>
                  <a:t>kth</a:t>
                </a:r>
                <a:r>
                  <a:rPr lang="en-US" sz="1800">
                    <a:cs typeface="Calibri"/>
                  </a:rPr>
                  <a:t> dependent(output) variable, k = 1, 2, ...  K</a:t>
                </a:r>
              </a:p>
            </p:txBody>
          </p:sp>
        </mc:Choice>
        <mc:Fallback>
          <p:sp>
            <p:nvSpPr>
              <p:cNvPr id="3" name="Content Placeholder 2">
                <a:extLst>
                  <a:ext uri="{FF2B5EF4-FFF2-40B4-BE49-F238E27FC236}">
                    <a16:creationId xmlns:a16="http://schemas.microsoft.com/office/drawing/2014/main" id="{9E04D4A6-DB16-29B2-86D8-41E0091ABC80}"/>
                  </a:ext>
                </a:extLst>
              </p:cNvPr>
              <p:cNvSpPr>
                <a:spLocks noGrp="1" noRot="1" noChangeAspect="1" noMove="1" noResize="1" noEditPoints="1" noAdjustHandles="1" noChangeArrowheads="1" noChangeShapeType="1" noTextEdit="1"/>
              </p:cNvSpPr>
              <p:nvPr>
                <p:ph idx="1"/>
              </p:nvPr>
            </p:nvSpPr>
            <p:spPr>
              <a:xfrm>
                <a:off x="838200" y="1383957"/>
                <a:ext cx="10515600" cy="5263978"/>
              </a:xfrm>
              <a:blipFill>
                <a:blip r:embed="rId3"/>
                <a:stretch>
                  <a:fillRect l="-1739" t="-2662"/>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ADFAFC72-AE5C-04E9-E82F-E9A581EDE995}"/>
                  </a:ext>
                </a:extLst>
              </p14:cNvPr>
              <p14:cNvContentPartPr/>
              <p14:nvPr/>
            </p14:nvContentPartPr>
            <p14:xfrm>
              <a:off x="6970320" y="2715480"/>
              <a:ext cx="182520" cy="196560"/>
            </p14:xfrm>
          </p:contentPart>
        </mc:Choice>
        <mc:Fallback>
          <p:pic>
            <p:nvPicPr>
              <p:cNvPr id="4" name="Ink 3">
                <a:extLst>
                  <a:ext uri="{FF2B5EF4-FFF2-40B4-BE49-F238E27FC236}">
                    <a16:creationId xmlns:a16="http://schemas.microsoft.com/office/drawing/2014/main" id="{ADFAFC72-AE5C-04E9-E82F-E9A581EDE995}"/>
                  </a:ext>
                </a:extLst>
              </p:cNvPr>
              <p:cNvPicPr/>
              <p:nvPr/>
            </p:nvPicPr>
            <p:blipFill>
              <a:blip r:embed="rId5"/>
              <a:stretch>
                <a:fillRect/>
              </a:stretch>
            </p:blipFill>
            <p:spPr>
              <a:xfrm>
                <a:off x="6954480" y="2652120"/>
                <a:ext cx="213840" cy="323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F72DF85A-A0FE-7EFE-0F16-E76CBC9DD67E}"/>
                  </a:ext>
                </a:extLst>
              </p14:cNvPr>
              <p14:cNvContentPartPr/>
              <p14:nvPr/>
            </p14:nvContentPartPr>
            <p14:xfrm>
              <a:off x="5880240" y="2488320"/>
              <a:ext cx="360" cy="772560"/>
            </p14:xfrm>
          </p:contentPart>
        </mc:Choice>
        <mc:Fallback>
          <p:pic>
            <p:nvPicPr>
              <p:cNvPr id="5" name="Ink 4">
                <a:extLst>
                  <a:ext uri="{FF2B5EF4-FFF2-40B4-BE49-F238E27FC236}">
                    <a16:creationId xmlns:a16="http://schemas.microsoft.com/office/drawing/2014/main" id="{F72DF85A-A0FE-7EFE-0F16-E76CBC9DD67E}"/>
                  </a:ext>
                </a:extLst>
              </p:cNvPr>
              <p:cNvPicPr/>
              <p:nvPr/>
            </p:nvPicPr>
            <p:blipFill>
              <a:blip r:embed="rId7"/>
              <a:stretch>
                <a:fillRect/>
              </a:stretch>
            </p:blipFill>
            <p:spPr>
              <a:xfrm>
                <a:off x="5864400" y="2424960"/>
                <a:ext cx="31680" cy="899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9C3BABCE-26AC-B65F-B7AB-FD7AF2537AF9}"/>
                  </a:ext>
                </a:extLst>
              </p14:cNvPr>
              <p14:cNvContentPartPr/>
              <p14:nvPr/>
            </p14:nvContentPartPr>
            <p14:xfrm>
              <a:off x="4846320" y="5733720"/>
              <a:ext cx="2513160" cy="24840"/>
            </p14:xfrm>
          </p:contentPart>
        </mc:Choice>
        <mc:Fallback>
          <p:pic>
            <p:nvPicPr>
              <p:cNvPr id="6" name="Ink 5">
                <a:extLst>
                  <a:ext uri="{FF2B5EF4-FFF2-40B4-BE49-F238E27FC236}">
                    <a16:creationId xmlns:a16="http://schemas.microsoft.com/office/drawing/2014/main" id="{9C3BABCE-26AC-B65F-B7AB-FD7AF2537AF9}"/>
                  </a:ext>
                </a:extLst>
              </p:cNvPr>
              <p:cNvPicPr/>
              <p:nvPr/>
            </p:nvPicPr>
            <p:blipFill>
              <a:blip r:embed="rId9"/>
              <a:stretch>
                <a:fillRect/>
              </a:stretch>
            </p:blipFill>
            <p:spPr>
              <a:xfrm>
                <a:off x="4830480" y="5670360"/>
                <a:ext cx="25444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695630FA-FB90-7469-CE51-A49F1229105C}"/>
                  </a:ext>
                </a:extLst>
              </p14:cNvPr>
              <p14:cNvContentPartPr/>
              <p14:nvPr/>
            </p14:nvContentPartPr>
            <p14:xfrm>
              <a:off x="5714640" y="2437560"/>
              <a:ext cx="149400" cy="786240"/>
            </p14:xfrm>
          </p:contentPart>
        </mc:Choice>
        <mc:Fallback>
          <p:pic>
            <p:nvPicPr>
              <p:cNvPr id="7" name="Ink 6">
                <a:extLst>
                  <a:ext uri="{FF2B5EF4-FFF2-40B4-BE49-F238E27FC236}">
                    <a16:creationId xmlns:a16="http://schemas.microsoft.com/office/drawing/2014/main" id="{695630FA-FB90-7469-CE51-A49F1229105C}"/>
                  </a:ext>
                </a:extLst>
              </p:cNvPr>
              <p:cNvPicPr/>
              <p:nvPr/>
            </p:nvPicPr>
            <p:blipFill>
              <a:blip r:embed="rId11"/>
              <a:stretch>
                <a:fillRect/>
              </a:stretch>
            </p:blipFill>
            <p:spPr>
              <a:xfrm>
                <a:off x="5698800" y="2374200"/>
                <a:ext cx="180720" cy="912960"/>
              </a:xfrm>
              <a:prstGeom prst="rect">
                <a:avLst/>
              </a:prstGeom>
            </p:spPr>
          </p:pic>
        </mc:Fallback>
      </mc:AlternateContent>
    </p:spTree>
    <p:extLst>
      <p:ext uri="{BB962C8B-B14F-4D97-AF65-F5344CB8AC3E}">
        <p14:creationId xmlns:p14="http://schemas.microsoft.com/office/powerpoint/2010/main" val="737608081"/>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EAF3-F661-1967-7625-B3A87C305EC3}"/>
              </a:ext>
            </a:extLst>
          </p:cNvPr>
          <p:cNvSpPr>
            <a:spLocks noGrp="1"/>
          </p:cNvSpPr>
          <p:nvPr>
            <p:ph type="title"/>
          </p:nvPr>
        </p:nvSpPr>
        <p:spPr/>
        <p:txBody>
          <a:bodyPr/>
          <a:lstStyle/>
          <a:p>
            <a:pPr marL="285750" indent="-285750">
              <a:spcBef>
                <a:spcPts val="1000"/>
              </a:spcBef>
              <a:buFont typeface="Arial"/>
              <a:buChar char="•"/>
            </a:pPr>
            <a:r>
              <a:rPr lang="en-US">
                <a:cs typeface="Calibri Light"/>
              </a:rPr>
              <a:t>Neural Network – backpropagation </a:t>
            </a:r>
            <a:endParaRPr lang="en-US">
              <a:ea typeface="+mj-lt"/>
              <a:cs typeface="+mj-lt"/>
            </a:endParaRPr>
          </a:p>
        </p:txBody>
      </p:sp>
      <p:sp>
        <p:nvSpPr>
          <p:cNvPr id="3" name="Content Placeholder 2">
            <a:extLst>
              <a:ext uri="{FF2B5EF4-FFF2-40B4-BE49-F238E27FC236}">
                <a16:creationId xmlns:a16="http://schemas.microsoft.com/office/drawing/2014/main" id="{C3A246AE-063C-6B29-59DB-95AC0AC8E85C}"/>
              </a:ext>
            </a:extLst>
          </p:cNvPr>
          <p:cNvSpPr>
            <a:spLocks noGrp="1"/>
          </p:cNvSpPr>
          <p:nvPr>
            <p:ph idx="1"/>
          </p:nvPr>
        </p:nvSpPr>
        <p:spPr>
          <a:xfrm>
            <a:off x="2832281" y="1821084"/>
            <a:ext cx="8915400" cy="3777622"/>
          </a:xfrm>
        </p:spPr>
        <p:txBody>
          <a:bodyPr vert="horz" lIns="91440" tIns="45720" rIns="91440" bIns="45720" rtlCol="0" anchor="t">
            <a:normAutofit/>
          </a:bodyPr>
          <a:lstStyle/>
          <a:p>
            <a:pPr marL="0" indent="0">
              <a:buNone/>
            </a:pPr>
            <a:r>
              <a:rPr lang="en-US">
                <a:cs typeface="Calibri"/>
              </a:rPr>
              <a:t>- The error function is not convex. </a:t>
            </a:r>
          </a:p>
          <a:p>
            <a:pPr marL="0" indent="0">
              <a:buNone/>
            </a:pPr>
            <a:r>
              <a:rPr lang="en-US">
                <a:cs typeface="Calibri"/>
              </a:rPr>
              <a:t>- No analytical solution</a:t>
            </a:r>
          </a:p>
          <a:p>
            <a:pPr marL="0" indent="0">
              <a:buNone/>
            </a:pPr>
            <a:r>
              <a:rPr lang="en-US">
                <a:cs typeface="Calibri"/>
              </a:rPr>
              <a:t>- We look for the local minima </a:t>
            </a:r>
            <a:r>
              <a:rPr lang="en-US" err="1">
                <a:cs typeface="Calibri"/>
              </a:rPr>
              <a:t>s.t.</a:t>
            </a:r>
            <a:endParaRPr lang="en-US">
              <a:ea typeface="+mn-lt"/>
              <a:cs typeface="+mn-lt"/>
            </a:endParaRPr>
          </a:p>
          <a:p>
            <a:pPr marL="0" indent="0">
              <a:buNone/>
            </a:pPr>
            <a:endParaRPr lang="en-US">
              <a:cs typeface="Calibri"/>
            </a:endParaRPr>
          </a:p>
          <a:p>
            <a:pPr marL="0" indent="0">
              <a:buNone/>
            </a:pPr>
            <a:r>
              <a:rPr lang="en-US">
                <a:cs typeface="Calibri"/>
              </a:rPr>
              <a:t>For ANN (artificial neural network), the gradient descent process is called backpropagation.</a:t>
            </a:r>
          </a:p>
        </p:txBody>
      </p:sp>
      <p:pic>
        <p:nvPicPr>
          <p:cNvPr id="5" name="Picture 5" descr="Text&#10;&#10;Description automatically generated">
            <a:extLst>
              <a:ext uri="{FF2B5EF4-FFF2-40B4-BE49-F238E27FC236}">
                <a16:creationId xmlns:a16="http://schemas.microsoft.com/office/drawing/2014/main" id="{58CEE259-EF83-11CC-4BA2-E3AEDBAEC51F}"/>
              </a:ext>
            </a:extLst>
          </p:cNvPr>
          <p:cNvPicPr>
            <a:picLocks noChangeAspect="1"/>
          </p:cNvPicPr>
          <p:nvPr/>
        </p:nvPicPr>
        <p:blipFill rotWithShape="1">
          <a:blip r:embed="rId2"/>
          <a:srcRect l="-3329" t="25984" r="3329" b="-10389"/>
          <a:stretch/>
        </p:blipFill>
        <p:spPr>
          <a:xfrm>
            <a:off x="6661041" y="2571365"/>
            <a:ext cx="1962150" cy="530609"/>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CF6BD24-BD5C-11DD-034C-8034884226D2}"/>
                  </a:ext>
                </a:extLst>
              </p14:cNvPr>
              <p14:cNvContentPartPr/>
              <p14:nvPr/>
            </p14:nvContentPartPr>
            <p14:xfrm>
              <a:off x="4536720" y="2948400"/>
              <a:ext cx="1804320" cy="20880"/>
            </p14:xfrm>
          </p:contentPart>
        </mc:Choice>
        <mc:Fallback>
          <p:pic>
            <p:nvPicPr>
              <p:cNvPr id="4" name="Ink 3">
                <a:extLst>
                  <a:ext uri="{FF2B5EF4-FFF2-40B4-BE49-F238E27FC236}">
                    <a16:creationId xmlns:a16="http://schemas.microsoft.com/office/drawing/2014/main" id="{1CF6BD24-BD5C-11DD-034C-8034884226D2}"/>
                  </a:ext>
                </a:extLst>
              </p:cNvPr>
              <p:cNvPicPr/>
              <p:nvPr/>
            </p:nvPicPr>
            <p:blipFill>
              <a:blip r:embed="rId4"/>
              <a:stretch>
                <a:fillRect/>
              </a:stretch>
            </p:blipFill>
            <p:spPr>
              <a:xfrm>
                <a:off x="4520880" y="2885040"/>
                <a:ext cx="18356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0180AB38-80F8-69F5-AE1F-D6241139B9EA}"/>
                  </a:ext>
                </a:extLst>
              </p14:cNvPr>
              <p14:cNvContentPartPr/>
              <p14:nvPr/>
            </p14:nvContentPartPr>
            <p14:xfrm>
              <a:off x="7235640" y="3843360"/>
              <a:ext cx="2469600" cy="182160"/>
            </p14:xfrm>
          </p:contentPart>
        </mc:Choice>
        <mc:Fallback>
          <p:pic>
            <p:nvPicPr>
              <p:cNvPr id="6" name="Ink 5">
                <a:extLst>
                  <a:ext uri="{FF2B5EF4-FFF2-40B4-BE49-F238E27FC236}">
                    <a16:creationId xmlns:a16="http://schemas.microsoft.com/office/drawing/2014/main" id="{0180AB38-80F8-69F5-AE1F-D6241139B9EA}"/>
                  </a:ext>
                </a:extLst>
              </p:cNvPr>
              <p:cNvPicPr/>
              <p:nvPr/>
            </p:nvPicPr>
            <p:blipFill>
              <a:blip r:embed="rId6"/>
              <a:stretch>
                <a:fillRect/>
              </a:stretch>
            </p:blipFill>
            <p:spPr>
              <a:xfrm>
                <a:off x="7219800" y="3780000"/>
                <a:ext cx="25009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4E5CFFAA-64B2-A990-807B-9190E48261AD}"/>
                  </a:ext>
                </a:extLst>
              </p14:cNvPr>
              <p14:cNvContentPartPr/>
              <p14:nvPr/>
            </p14:nvContentPartPr>
            <p14:xfrm>
              <a:off x="2881440" y="4116960"/>
              <a:ext cx="1895760" cy="110520"/>
            </p14:xfrm>
          </p:contentPart>
        </mc:Choice>
        <mc:Fallback>
          <p:pic>
            <p:nvPicPr>
              <p:cNvPr id="7" name="Ink 6">
                <a:extLst>
                  <a:ext uri="{FF2B5EF4-FFF2-40B4-BE49-F238E27FC236}">
                    <a16:creationId xmlns:a16="http://schemas.microsoft.com/office/drawing/2014/main" id="{4E5CFFAA-64B2-A990-807B-9190E48261AD}"/>
                  </a:ext>
                </a:extLst>
              </p:cNvPr>
              <p:cNvPicPr/>
              <p:nvPr/>
            </p:nvPicPr>
            <p:blipFill>
              <a:blip r:embed="rId8"/>
              <a:stretch>
                <a:fillRect/>
              </a:stretch>
            </p:blipFill>
            <p:spPr>
              <a:xfrm>
                <a:off x="2865600" y="4053600"/>
                <a:ext cx="1927080" cy="237240"/>
              </a:xfrm>
              <a:prstGeom prst="rect">
                <a:avLst/>
              </a:prstGeom>
            </p:spPr>
          </p:pic>
        </mc:Fallback>
      </mc:AlternateContent>
    </p:spTree>
    <p:extLst>
      <p:ext uri="{BB962C8B-B14F-4D97-AF65-F5344CB8AC3E}">
        <p14:creationId xmlns:p14="http://schemas.microsoft.com/office/powerpoint/2010/main" val="1454079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Backpropagation</a:t>
            </a:r>
            <a:endParaRPr lang="en-US"/>
          </a:p>
        </p:txBody>
      </p:sp>
      <p:pic>
        <p:nvPicPr>
          <p:cNvPr id="1028" name="Picture 4">
            <a:extLst>
              <a:ext uri="{FF2B5EF4-FFF2-40B4-BE49-F238E27FC236}">
                <a16:creationId xmlns:a16="http://schemas.microsoft.com/office/drawing/2014/main" id="{CF8B3E3B-2826-2962-3FF8-BC68D0F6C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608" y="1559371"/>
            <a:ext cx="6627705" cy="39766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346B828-4BED-D4AB-C5A7-32057EC5B3D9}"/>
                  </a:ext>
                </a:extLst>
              </p:cNvPr>
              <p:cNvSpPr txBox="1"/>
              <p:nvPr/>
            </p:nvSpPr>
            <p:spPr>
              <a:xfrm>
                <a:off x="7874001" y="2716625"/>
                <a:ext cx="3822700" cy="25019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𝑤</m:t>
                          </m:r>
                        </m:e>
                        <m:sub/>
                        <m:sup>
                          <m:r>
                            <a:rPr lang="en-US" sz="2800" b="0" i="1" smtClean="0">
                              <a:latin typeface="Cambria Math" panose="02040503050406030204" pitchFamily="18" charset="0"/>
                            </a:rPr>
                            <m:t>𝑛𝑒𝑤</m:t>
                          </m:r>
                        </m:sup>
                      </m:sSubSup>
                      <m:r>
                        <a:rPr lang="en-US" sz="2800" i="1" smtClean="0">
                          <a:latin typeface="Cambria Math" panose="02040503050406030204" pitchFamily="18" charset="0"/>
                          <a:ea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sup>
                          <m:r>
                            <a:rPr lang="en-US" sz="2800" b="0" i="1" smtClean="0">
                              <a:latin typeface="Cambria Math" panose="02040503050406030204" pitchFamily="18" charset="0"/>
                            </a:rPr>
                            <m:t>𝑜𝑙𝑑</m:t>
                          </m:r>
                        </m:sup>
                      </m:sSubSup>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𝐸𝑟𝑟𝑜𝑟</m:t>
                          </m:r>
                        </m:num>
                        <m:den>
                          <m:r>
                            <a:rPr lang="en-US" sz="2800" b="0" i="1" smtClean="0">
                              <a:latin typeface="Cambria Math" panose="02040503050406030204" pitchFamily="18" charset="0"/>
                              <a:ea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sup>
                              <m:r>
                                <a:rPr lang="en-US" sz="2800" b="0" i="1" smtClean="0">
                                  <a:latin typeface="Cambria Math" panose="02040503050406030204" pitchFamily="18" charset="0"/>
                                </a:rPr>
                                <m:t>𝑜𝑙𝑑</m:t>
                              </m:r>
                            </m:sup>
                          </m:sSubSup>
                        </m:den>
                      </m:f>
                    </m:oMath>
                  </m:oMathPara>
                </a14:m>
                <a:endParaRPr lang="en-US" sz="2800"/>
              </a:p>
              <a:p>
                <a14:m>
                  <m:oMath xmlns:m="http://schemas.openxmlformats.org/officeDocument/2006/math">
                    <m:r>
                      <a:rPr lang="en-US" sz="2800" b="0" i="1" smtClean="0">
                        <a:latin typeface="Cambria Math" panose="02040503050406030204" pitchFamily="18" charset="0"/>
                        <a:ea typeface="Cambria Math" panose="02040503050406030204" pitchFamily="18" charset="0"/>
                      </a:rPr>
                      <m:t>𝜇</m:t>
                    </m:r>
                  </m:oMath>
                </a14:m>
                <a:r>
                  <a:rPr lang="en-US" sz="2800"/>
                  <a:t> is the learning rate</a:t>
                </a:r>
              </a:p>
              <a:p>
                <a:endParaRPr lang="en-US" sz="2800"/>
              </a:p>
              <a:p>
                <a:r>
                  <a:rPr lang="en-US" sz="1400"/>
                  <a:t>Learning rate: a hyperparameter which means that we need to manually guess its value.</a:t>
                </a:r>
              </a:p>
            </p:txBody>
          </p:sp>
        </mc:Choice>
        <mc:Fallback>
          <p:sp>
            <p:nvSpPr>
              <p:cNvPr id="4" name="TextBox 3">
                <a:extLst>
                  <a:ext uri="{FF2B5EF4-FFF2-40B4-BE49-F238E27FC236}">
                    <a16:creationId xmlns:a16="http://schemas.microsoft.com/office/drawing/2014/main" id="{9346B828-4BED-D4AB-C5A7-32057EC5B3D9}"/>
                  </a:ext>
                </a:extLst>
              </p:cNvPr>
              <p:cNvSpPr txBox="1">
                <a:spLocks noRot="1" noChangeAspect="1" noMove="1" noResize="1" noEditPoints="1" noAdjustHandles="1" noChangeArrowheads="1" noChangeShapeType="1" noTextEdit="1"/>
              </p:cNvSpPr>
              <p:nvPr/>
            </p:nvSpPr>
            <p:spPr>
              <a:xfrm>
                <a:off x="7874001" y="2716625"/>
                <a:ext cx="3822700" cy="2501967"/>
              </a:xfrm>
              <a:prstGeom prst="rect">
                <a:avLst/>
              </a:prstGeom>
              <a:blipFill>
                <a:blip r:embed="rId4"/>
                <a:stretch>
                  <a:fillRect l="-287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383C32E-4D92-B569-53F6-4D471EC169F4}"/>
                  </a:ext>
                </a:extLst>
              </p14:cNvPr>
              <p14:cNvContentPartPr/>
              <p14:nvPr/>
            </p14:nvContentPartPr>
            <p14:xfrm>
              <a:off x="3917160" y="2805840"/>
              <a:ext cx="132840" cy="129960"/>
            </p14:xfrm>
          </p:contentPart>
        </mc:Choice>
        <mc:Fallback>
          <p:pic>
            <p:nvPicPr>
              <p:cNvPr id="3" name="Ink 2">
                <a:extLst>
                  <a:ext uri="{FF2B5EF4-FFF2-40B4-BE49-F238E27FC236}">
                    <a16:creationId xmlns:a16="http://schemas.microsoft.com/office/drawing/2014/main" id="{A383C32E-4D92-B569-53F6-4D471EC169F4}"/>
                  </a:ext>
                </a:extLst>
              </p:cNvPr>
              <p:cNvPicPr/>
              <p:nvPr/>
            </p:nvPicPr>
            <p:blipFill>
              <a:blip r:embed="rId6"/>
              <a:stretch>
                <a:fillRect/>
              </a:stretch>
            </p:blipFill>
            <p:spPr>
              <a:xfrm>
                <a:off x="3901320" y="2742480"/>
                <a:ext cx="1641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E85C603A-BFDA-DCAF-A646-8B48B978AE78}"/>
                  </a:ext>
                </a:extLst>
              </p14:cNvPr>
              <p14:cNvContentPartPr/>
              <p14:nvPr/>
            </p14:nvContentPartPr>
            <p14:xfrm>
              <a:off x="4183200" y="4388400"/>
              <a:ext cx="102600" cy="113760"/>
            </p14:xfrm>
          </p:contentPart>
        </mc:Choice>
        <mc:Fallback>
          <p:pic>
            <p:nvPicPr>
              <p:cNvPr id="5" name="Ink 4">
                <a:extLst>
                  <a:ext uri="{FF2B5EF4-FFF2-40B4-BE49-F238E27FC236}">
                    <a16:creationId xmlns:a16="http://schemas.microsoft.com/office/drawing/2014/main" id="{E85C603A-BFDA-DCAF-A646-8B48B978AE78}"/>
                  </a:ext>
                </a:extLst>
              </p:cNvPr>
              <p:cNvPicPr/>
              <p:nvPr/>
            </p:nvPicPr>
            <p:blipFill>
              <a:blip r:embed="rId8"/>
              <a:stretch>
                <a:fillRect/>
              </a:stretch>
            </p:blipFill>
            <p:spPr>
              <a:xfrm>
                <a:off x="4167360" y="4325040"/>
                <a:ext cx="1339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4C86D430-681C-5822-00FC-AB9B83C5F88B}"/>
                  </a:ext>
                </a:extLst>
              </p14:cNvPr>
              <p14:cNvContentPartPr/>
              <p14:nvPr/>
            </p14:nvContentPartPr>
            <p14:xfrm>
              <a:off x="7862400" y="3503520"/>
              <a:ext cx="296640" cy="18000"/>
            </p14:xfrm>
          </p:contentPart>
        </mc:Choice>
        <mc:Fallback>
          <p:pic>
            <p:nvPicPr>
              <p:cNvPr id="6" name="Ink 5">
                <a:extLst>
                  <a:ext uri="{FF2B5EF4-FFF2-40B4-BE49-F238E27FC236}">
                    <a16:creationId xmlns:a16="http://schemas.microsoft.com/office/drawing/2014/main" id="{4C86D430-681C-5822-00FC-AB9B83C5F88B}"/>
                  </a:ext>
                </a:extLst>
              </p:cNvPr>
              <p:cNvPicPr/>
              <p:nvPr/>
            </p:nvPicPr>
            <p:blipFill>
              <a:blip r:embed="rId10"/>
              <a:stretch>
                <a:fillRect/>
              </a:stretch>
            </p:blipFill>
            <p:spPr>
              <a:xfrm>
                <a:off x="7846560" y="3440160"/>
                <a:ext cx="3279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431E0AB5-4EA3-7A8F-939E-57062F4CD447}"/>
                  </a:ext>
                </a:extLst>
              </p14:cNvPr>
              <p14:cNvContentPartPr/>
              <p14:nvPr/>
            </p14:nvContentPartPr>
            <p14:xfrm>
              <a:off x="8990640" y="3383640"/>
              <a:ext cx="680760" cy="80640"/>
            </p14:xfrm>
          </p:contentPart>
        </mc:Choice>
        <mc:Fallback>
          <p:pic>
            <p:nvPicPr>
              <p:cNvPr id="7" name="Ink 6">
                <a:extLst>
                  <a:ext uri="{FF2B5EF4-FFF2-40B4-BE49-F238E27FC236}">
                    <a16:creationId xmlns:a16="http://schemas.microsoft.com/office/drawing/2014/main" id="{431E0AB5-4EA3-7A8F-939E-57062F4CD447}"/>
                  </a:ext>
                </a:extLst>
              </p:cNvPr>
              <p:cNvPicPr/>
              <p:nvPr/>
            </p:nvPicPr>
            <p:blipFill>
              <a:blip r:embed="rId12"/>
              <a:stretch>
                <a:fillRect/>
              </a:stretch>
            </p:blipFill>
            <p:spPr>
              <a:xfrm>
                <a:off x="8974800" y="3320280"/>
                <a:ext cx="7120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Ink 7">
                <a:extLst>
                  <a:ext uri="{FF2B5EF4-FFF2-40B4-BE49-F238E27FC236}">
                    <a16:creationId xmlns:a16="http://schemas.microsoft.com/office/drawing/2014/main" id="{81C74056-C8B4-204F-3E14-2B3997355482}"/>
                  </a:ext>
                </a:extLst>
              </p14:cNvPr>
              <p14:cNvContentPartPr/>
              <p14:nvPr/>
            </p14:nvContentPartPr>
            <p14:xfrm>
              <a:off x="10207800" y="3071520"/>
              <a:ext cx="399960" cy="351360"/>
            </p14:xfrm>
          </p:contentPart>
        </mc:Choice>
        <mc:Fallback>
          <p:pic>
            <p:nvPicPr>
              <p:cNvPr id="8" name="Ink 7">
                <a:extLst>
                  <a:ext uri="{FF2B5EF4-FFF2-40B4-BE49-F238E27FC236}">
                    <a16:creationId xmlns:a16="http://schemas.microsoft.com/office/drawing/2014/main" id="{81C74056-C8B4-204F-3E14-2B3997355482}"/>
                  </a:ext>
                </a:extLst>
              </p:cNvPr>
              <p:cNvPicPr/>
              <p:nvPr/>
            </p:nvPicPr>
            <p:blipFill>
              <a:blip r:embed="rId14"/>
              <a:stretch>
                <a:fillRect/>
              </a:stretch>
            </p:blipFill>
            <p:spPr>
              <a:xfrm>
                <a:off x="10191960" y="3008160"/>
                <a:ext cx="431280" cy="478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CB7E5853-899C-5272-491A-085400124F58}"/>
                  </a:ext>
                </a:extLst>
              </p14:cNvPr>
              <p14:cNvContentPartPr/>
              <p14:nvPr/>
            </p14:nvContentPartPr>
            <p14:xfrm>
              <a:off x="10764720" y="2674080"/>
              <a:ext cx="576720" cy="762480"/>
            </p14:xfrm>
          </p:contentPart>
        </mc:Choice>
        <mc:Fallback>
          <p:pic>
            <p:nvPicPr>
              <p:cNvPr id="9" name="Ink 8">
                <a:extLst>
                  <a:ext uri="{FF2B5EF4-FFF2-40B4-BE49-F238E27FC236}">
                    <a16:creationId xmlns:a16="http://schemas.microsoft.com/office/drawing/2014/main" id="{CB7E5853-899C-5272-491A-085400124F58}"/>
                  </a:ext>
                </a:extLst>
              </p:cNvPr>
              <p:cNvPicPr/>
              <p:nvPr/>
            </p:nvPicPr>
            <p:blipFill>
              <a:blip r:embed="rId16"/>
              <a:stretch>
                <a:fillRect/>
              </a:stretch>
            </p:blipFill>
            <p:spPr>
              <a:xfrm>
                <a:off x="10748880" y="2610720"/>
                <a:ext cx="608040" cy="889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0" name="Ink 9">
                <a:extLst>
                  <a:ext uri="{FF2B5EF4-FFF2-40B4-BE49-F238E27FC236}">
                    <a16:creationId xmlns:a16="http://schemas.microsoft.com/office/drawing/2014/main" id="{0F614CE2-AD5B-78ED-731E-12C25F9F53FB}"/>
                  </a:ext>
                </a:extLst>
              </p14:cNvPr>
              <p14:cNvContentPartPr/>
              <p14:nvPr/>
            </p14:nvContentPartPr>
            <p14:xfrm>
              <a:off x="10829880" y="2703960"/>
              <a:ext cx="654840" cy="936360"/>
            </p14:xfrm>
          </p:contentPart>
        </mc:Choice>
        <mc:Fallback>
          <p:pic>
            <p:nvPicPr>
              <p:cNvPr id="10" name="Ink 9">
                <a:extLst>
                  <a:ext uri="{FF2B5EF4-FFF2-40B4-BE49-F238E27FC236}">
                    <a16:creationId xmlns:a16="http://schemas.microsoft.com/office/drawing/2014/main" id="{0F614CE2-AD5B-78ED-731E-12C25F9F53FB}"/>
                  </a:ext>
                </a:extLst>
              </p:cNvPr>
              <p:cNvPicPr/>
              <p:nvPr/>
            </p:nvPicPr>
            <p:blipFill>
              <a:blip r:embed="rId18"/>
              <a:stretch>
                <a:fillRect/>
              </a:stretch>
            </p:blipFill>
            <p:spPr>
              <a:xfrm>
                <a:off x="10814040" y="2640600"/>
                <a:ext cx="686160" cy="1063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1" name="Ink 10">
                <a:extLst>
                  <a:ext uri="{FF2B5EF4-FFF2-40B4-BE49-F238E27FC236}">
                    <a16:creationId xmlns:a16="http://schemas.microsoft.com/office/drawing/2014/main" id="{EDA06FF4-FBD1-8589-34D3-612263549E2C}"/>
                  </a:ext>
                </a:extLst>
              </p14:cNvPr>
              <p14:cNvContentPartPr/>
              <p14:nvPr/>
            </p14:nvContentPartPr>
            <p14:xfrm>
              <a:off x="10234800" y="3474720"/>
              <a:ext cx="290160" cy="30600"/>
            </p14:xfrm>
          </p:contentPart>
        </mc:Choice>
        <mc:Fallback>
          <p:pic>
            <p:nvPicPr>
              <p:cNvPr id="11" name="Ink 10">
                <a:extLst>
                  <a:ext uri="{FF2B5EF4-FFF2-40B4-BE49-F238E27FC236}">
                    <a16:creationId xmlns:a16="http://schemas.microsoft.com/office/drawing/2014/main" id="{EDA06FF4-FBD1-8589-34D3-612263549E2C}"/>
                  </a:ext>
                </a:extLst>
              </p:cNvPr>
              <p:cNvPicPr/>
              <p:nvPr/>
            </p:nvPicPr>
            <p:blipFill>
              <a:blip r:embed="rId20"/>
              <a:stretch>
                <a:fillRect/>
              </a:stretch>
            </p:blipFill>
            <p:spPr>
              <a:xfrm>
                <a:off x="10218960" y="3411360"/>
                <a:ext cx="32148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2" name="Ink 11">
                <a:extLst>
                  <a:ext uri="{FF2B5EF4-FFF2-40B4-BE49-F238E27FC236}">
                    <a16:creationId xmlns:a16="http://schemas.microsoft.com/office/drawing/2014/main" id="{D08A19B7-E9FF-B3F5-3CA8-7F846B16CA0C}"/>
                  </a:ext>
                </a:extLst>
              </p14:cNvPr>
              <p14:cNvContentPartPr/>
              <p14:nvPr/>
            </p14:nvContentPartPr>
            <p14:xfrm>
              <a:off x="9131760" y="3488400"/>
              <a:ext cx="248040" cy="27000"/>
            </p14:xfrm>
          </p:contentPart>
        </mc:Choice>
        <mc:Fallback>
          <p:pic>
            <p:nvPicPr>
              <p:cNvPr id="12" name="Ink 11">
                <a:extLst>
                  <a:ext uri="{FF2B5EF4-FFF2-40B4-BE49-F238E27FC236}">
                    <a16:creationId xmlns:a16="http://schemas.microsoft.com/office/drawing/2014/main" id="{D08A19B7-E9FF-B3F5-3CA8-7F846B16CA0C}"/>
                  </a:ext>
                </a:extLst>
              </p:cNvPr>
              <p:cNvPicPr/>
              <p:nvPr/>
            </p:nvPicPr>
            <p:blipFill>
              <a:blip r:embed="rId22"/>
              <a:stretch>
                <a:fillRect/>
              </a:stretch>
            </p:blipFill>
            <p:spPr>
              <a:xfrm>
                <a:off x="9115920" y="3425040"/>
                <a:ext cx="2793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3" name="Ink 12">
                <a:extLst>
                  <a:ext uri="{FF2B5EF4-FFF2-40B4-BE49-F238E27FC236}">
                    <a16:creationId xmlns:a16="http://schemas.microsoft.com/office/drawing/2014/main" id="{9C04E9A1-0784-759A-1706-4586135BDA80}"/>
                  </a:ext>
                </a:extLst>
              </p14:cNvPr>
              <p14:cNvContentPartPr/>
              <p14:nvPr/>
            </p14:nvContentPartPr>
            <p14:xfrm>
              <a:off x="9164520" y="3448080"/>
              <a:ext cx="284760" cy="2520"/>
            </p14:xfrm>
          </p:contentPart>
        </mc:Choice>
        <mc:Fallback>
          <p:pic>
            <p:nvPicPr>
              <p:cNvPr id="13" name="Ink 12">
                <a:extLst>
                  <a:ext uri="{FF2B5EF4-FFF2-40B4-BE49-F238E27FC236}">
                    <a16:creationId xmlns:a16="http://schemas.microsoft.com/office/drawing/2014/main" id="{9C04E9A1-0784-759A-1706-4586135BDA80}"/>
                  </a:ext>
                </a:extLst>
              </p:cNvPr>
              <p:cNvPicPr/>
              <p:nvPr/>
            </p:nvPicPr>
            <p:blipFill>
              <a:blip r:embed="rId24"/>
              <a:stretch>
                <a:fillRect/>
              </a:stretch>
            </p:blipFill>
            <p:spPr>
              <a:xfrm>
                <a:off x="9148680" y="3384720"/>
                <a:ext cx="31608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4" name="Ink 13">
                <a:extLst>
                  <a:ext uri="{FF2B5EF4-FFF2-40B4-BE49-F238E27FC236}">
                    <a16:creationId xmlns:a16="http://schemas.microsoft.com/office/drawing/2014/main" id="{9C346106-DC93-F088-A99C-20B268C07258}"/>
                  </a:ext>
                </a:extLst>
              </p14:cNvPr>
              <p14:cNvContentPartPr/>
              <p14:nvPr/>
            </p14:nvContentPartPr>
            <p14:xfrm>
              <a:off x="10280880" y="3126240"/>
              <a:ext cx="155520" cy="172080"/>
            </p14:xfrm>
          </p:contentPart>
        </mc:Choice>
        <mc:Fallback>
          <p:pic>
            <p:nvPicPr>
              <p:cNvPr id="14" name="Ink 13">
                <a:extLst>
                  <a:ext uri="{FF2B5EF4-FFF2-40B4-BE49-F238E27FC236}">
                    <a16:creationId xmlns:a16="http://schemas.microsoft.com/office/drawing/2014/main" id="{9C346106-DC93-F088-A99C-20B268C07258}"/>
                  </a:ext>
                </a:extLst>
              </p:cNvPr>
              <p:cNvPicPr/>
              <p:nvPr/>
            </p:nvPicPr>
            <p:blipFill>
              <a:blip r:embed="rId26"/>
              <a:stretch>
                <a:fillRect/>
              </a:stretch>
            </p:blipFill>
            <p:spPr>
              <a:xfrm>
                <a:off x="10265040" y="3062880"/>
                <a:ext cx="18684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5" name="Ink 14">
                <a:extLst>
                  <a:ext uri="{FF2B5EF4-FFF2-40B4-BE49-F238E27FC236}">
                    <a16:creationId xmlns:a16="http://schemas.microsoft.com/office/drawing/2014/main" id="{37F23609-426D-1737-7335-CA57CAB6175E}"/>
                  </a:ext>
                </a:extLst>
              </p14:cNvPr>
              <p14:cNvContentPartPr/>
              <p14:nvPr/>
            </p14:nvContentPartPr>
            <p14:xfrm>
              <a:off x="7569360" y="3768840"/>
              <a:ext cx="4622760" cy="24120"/>
            </p14:xfrm>
          </p:contentPart>
        </mc:Choice>
        <mc:Fallback>
          <p:pic>
            <p:nvPicPr>
              <p:cNvPr id="15" name="Ink 14">
                <a:extLst>
                  <a:ext uri="{FF2B5EF4-FFF2-40B4-BE49-F238E27FC236}">
                    <a16:creationId xmlns:a16="http://schemas.microsoft.com/office/drawing/2014/main" id="{37F23609-426D-1737-7335-CA57CAB6175E}"/>
                  </a:ext>
                </a:extLst>
              </p:cNvPr>
              <p:cNvPicPr/>
              <p:nvPr/>
            </p:nvPicPr>
            <p:blipFill>
              <a:blip r:embed="rId28"/>
              <a:stretch>
                <a:fillRect/>
              </a:stretch>
            </p:blipFill>
            <p:spPr>
              <a:xfrm>
                <a:off x="7553520" y="3705480"/>
                <a:ext cx="46540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6" name="Ink 15">
                <a:extLst>
                  <a:ext uri="{FF2B5EF4-FFF2-40B4-BE49-F238E27FC236}">
                    <a16:creationId xmlns:a16="http://schemas.microsoft.com/office/drawing/2014/main" id="{6D9EB265-DCD3-13EA-7332-C522BFAE8B09}"/>
                  </a:ext>
                </a:extLst>
              </p14:cNvPr>
              <p14:cNvContentPartPr/>
              <p14:nvPr/>
            </p14:nvContentPartPr>
            <p14:xfrm>
              <a:off x="7674840" y="2687400"/>
              <a:ext cx="1025280" cy="924120"/>
            </p14:xfrm>
          </p:contentPart>
        </mc:Choice>
        <mc:Fallback>
          <p:pic>
            <p:nvPicPr>
              <p:cNvPr id="16" name="Ink 15">
                <a:extLst>
                  <a:ext uri="{FF2B5EF4-FFF2-40B4-BE49-F238E27FC236}">
                    <a16:creationId xmlns:a16="http://schemas.microsoft.com/office/drawing/2014/main" id="{6D9EB265-DCD3-13EA-7332-C522BFAE8B09}"/>
                  </a:ext>
                </a:extLst>
              </p:cNvPr>
              <p:cNvPicPr/>
              <p:nvPr/>
            </p:nvPicPr>
            <p:blipFill>
              <a:blip r:embed="rId30"/>
              <a:stretch>
                <a:fillRect/>
              </a:stretch>
            </p:blipFill>
            <p:spPr>
              <a:xfrm>
                <a:off x="7659000" y="2624040"/>
                <a:ext cx="1056600" cy="10508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7" name="Ink 16">
                <a:extLst>
                  <a:ext uri="{FF2B5EF4-FFF2-40B4-BE49-F238E27FC236}">
                    <a16:creationId xmlns:a16="http://schemas.microsoft.com/office/drawing/2014/main" id="{2074300F-3585-9EDE-0E0E-FF0E84FC3285}"/>
                  </a:ext>
                </a:extLst>
              </p14:cNvPr>
              <p14:cNvContentPartPr/>
              <p14:nvPr/>
            </p14:nvContentPartPr>
            <p14:xfrm>
              <a:off x="7945920" y="3399480"/>
              <a:ext cx="257040" cy="360"/>
            </p14:xfrm>
          </p:contentPart>
        </mc:Choice>
        <mc:Fallback>
          <p:pic>
            <p:nvPicPr>
              <p:cNvPr id="17" name="Ink 16">
                <a:extLst>
                  <a:ext uri="{FF2B5EF4-FFF2-40B4-BE49-F238E27FC236}">
                    <a16:creationId xmlns:a16="http://schemas.microsoft.com/office/drawing/2014/main" id="{2074300F-3585-9EDE-0E0E-FF0E84FC3285}"/>
                  </a:ext>
                </a:extLst>
              </p:cNvPr>
              <p:cNvPicPr/>
              <p:nvPr/>
            </p:nvPicPr>
            <p:blipFill>
              <a:blip r:embed="rId32"/>
              <a:stretch>
                <a:fillRect/>
              </a:stretch>
            </p:blipFill>
            <p:spPr>
              <a:xfrm>
                <a:off x="7930080" y="3336120"/>
                <a:ext cx="288360" cy="127080"/>
              </a:xfrm>
              <a:prstGeom prst="rect">
                <a:avLst/>
              </a:prstGeom>
            </p:spPr>
          </p:pic>
        </mc:Fallback>
      </mc:AlternateContent>
    </p:spTree>
    <p:extLst>
      <p:ext uri="{BB962C8B-B14F-4D97-AF65-F5344CB8AC3E}">
        <p14:creationId xmlns:p14="http://schemas.microsoft.com/office/powerpoint/2010/main" val="75327268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EAF3-F661-1967-7625-B3A87C305EC3}"/>
              </a:ext>
            </a:extLst>
          </p:cNvPr>
          <p:cNvSpPr>
            <a:spLocks noGrp="1"/>
          </p:cNvSpPr>
          <p:nvPr>
            <p:ph type="title"/>
          </p:nvPr>
        </p:nvSpPr>
        <p:spPr/>
        <p:txBody>
          <a:bodyPr/>
          <a:lstStyle/>
          <a:p>
            <a:pPr>
              <a:spcBef>
                <a:spcPts val="1000"/>
              </a:spcBef>
            </a:pPr>
            <a:r>
              <a:rPr lang="en-US">
                <a:cs typeface="Calibri Light"/>
              </a:rPr>
              <a:t>Neural Network – back propagation </a:t>
            </a:r>
            <a:endParaRPr lang="en-US">
              <a:ea typeface="+mj-lt"/>
              <a:cs typeface="+mj-lt"/>
            </a:endParaRPr>
          </a:p>
        </p:txBody>
      </p:sp>
      <p:sp>
        <p:nvSpPr>
          <p:cNvPr id="3" name="Content Placeholder 2">
            <a:extLst>
              <a:ext uri="{FF2B5EF4-FFF2-40B4-BE49-F238E27FC236}">
                <a16:creationId xmlns:a16="http://schemas.microsoft.com/office/drawing/2014/main" id="{C3A246AE-063C-6B29-59DB-95AC0AC8E85C}"/>
              </a:ext>
            </a:extLst>
          </p:cNvPr>
          <p:cNvSpPr>
            <a:spLocks noGrp="1"/>
          </p:cNvSpPr>
          <p:nvPr>
            <p:ph idx="1"/>
          </p:nvPr>
        </p:nvSpPr>
        <p:spPr>
          <a:xfrm>
            <a:off x="2936784" y="1455325"/>
            <a:ext cx="8915400" cy="449675"/>
          </a:xfrm>
        </p:spPr>
        <p:txBody>
          <a:bodyPr vert="horz" lIns="91440" tIns="45720" rIns="91440" bIns="45720" rtlCol="0" anchor="t">
            <a:normAutofit/>
          </a:bodyPr>
          <a:lstStyle/>
          <a:p>
            <a:r>
              <a:rPr lang="en-US" sz="2000">
                <a:solidFill>
                  <a:srgbClr val="000000"/>
                </a:solidFill>
                <a:latin typeface="Calibri" panose="020F0502020204030204" pitchFamily="34" charset="0"/>
                <a:cs typeface="Calibri" panose="020F0502020204030204" pitchFamily="34" charset="0"/>
              </a:rPr>
              <a:t>one hidden layer, one neuron each layer</a:t>
            </a:r>
          </a:p>
        </p:txBody>
      </p:sp>
      <mc:AlternateContent xmlns:mc="http://schemas.openxmlformats.org/markup-compatibility/2006">
        <mc:Choice xmlns:p14="http://schemas.microsoft.com/office/powerpoint/2010/main" Requires="p14">
          <p:contentPart p14:bwMode="auto" r:id="rId2">
            <p14:nvContentPartPr>
              <p14:cNvPr id="60" name="Ink 60">
                <a:extLst>
                  <a:ext uri="{FF2B5EF4-FFF2-40B4-BE49-F238E27FC236}">
                    <a16:creationId xmlns:a16="http://schemas.microsoft.com/office/drawing/2014/main" id="{CCA03067-94AE-9060-2BC3-3461268C004A}"/>
                  </a:ext>
                </a:extLst>
              </p14:cNvPr>
              <p14:cNvContentPartPr/>
              <p14:nvPr/>
            </p14:nvContentPartPr>
            <p14:xfrm>
              <a:off x="4688078" y="2025934"/>
              <a:ext cx="241200" cy="258840"/>
            </p14:xfrm>
          </p:contentPart>
        </mc:Choice>
        <mc:Fallback>
          <p:pic>
            <p:nvPicPr>
              <p:cNvPr id="60" name="Ink 60">
                <a:extLst>
                  <a:ext uri="{FF2B5EF4-FFF2-40B4-BE49-F238E27FC236}">
                    <a16:creationId xmlns:a16="http://schemas.microsoft.com/office/drawing/2014/main" id="{CCA03067-94AE-9060-2BC3-3461268C004A}"/>
                  </a:ext>
                </a:extLst>
              </p:cNvPr>
              <p:cNvPicPr/>
              <p:nvPr/>
            </p:nvPicPr>
            <p:blipFill>
              <a:blip r:embed="rId3"/>
              <a:stretch>
                <a:fillRect/>
              </a:stretch>
            </p:blipFill>
            <p:spPr>
              <a:xfrm>
                <a:off x="4680518" y="2018374"/>
                <a:ext cx="2563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5" name="Ink 65">
                <a:extLst>
                  <a:ext uri="{FF2B5EF4-FFF2-40B4-BE49-F238E27FC236}">
                    <a16:creationId xmlns:a16="http://schemas.microsoft.com/office/drawing/2014/main" id="{D60050E2-C297-5F4D-2DF9-947DD4A266A4}"/>
                  </a:ext>
                </a:extLst>
              </p14:cNvPr>
              <p14:cNvContentPartPr/>
              <p14:nvPr/>
            </p14:nvContentPartPr>
            <p14:xfrm>
              <a:off x="3477398" y="2014414"/>
              <a:ext cx="284760" cy="232560"/>
            </p14:xfrm>
          </p:contentPart>
        </mc:Choice>
        <mc:Fallback>
          <p:pic>
            <p:nvPicPr>
              <p:cNvPr id="65" name="Ink 65">
                <a:extLst>
                  <a:ext uri="{FF2B5EF4-FFF2-40B4-BE49-F238E27FC236}">
                    <a16:creationId xmlns:a16="http://schemas.microsoft.com/office/drawing/2014/main" id="{D60050E2-C297-5F4D-2DF9-947DD4A266A4}"/>
                  </a:ext>
                </a:extLst>
              </p:cNvPr>
              <p:cNvPicPr/>
              <p:nvPr/>
            </p:nvPicPr>
            <p:blipFill>
              <a:blip r:embed="rId5"/>
              <a:stretch>
                <a:fillRect/>
              </a:stretch>
            </p:blipFill>
            <p:spPr>
              <a:xfrm>
                <a:off x="3469838" y="2006854"/>
                <a:ext cx="299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8" name="Ink 68">
                <a:extLst>
                  <a:ext uri="{FF2B5EF4-FFF2-40B4-BE49-F238E27FC236}">
                    <a16:creationId xmlns:a16="http://schemas.microsoft.com/office/drawing/2014/main" id="{C96D8BEA-8A17-1BE2-1931-25ABDBEC08A4}"/>
                  </a:ext>
                </a:extLst>
              </p14:cNvPr>
              <p14:cNvContentPartPr/>
              <p14:nvPr/>
            </p14:nvContentPartPr>
            <p14:xfrm>
              <a:off x="3527078" y="2690854"/>
              <a:ext cx="253080" cy="197640"/>
            </p14:xfrm>
          </p:contentPart>
        </mc:Choice>
        <mc:Fallback>
          <p:pic>
            <p:nvPicPr>
              <p:cNvPr id="68" name="Ink 68">
                <a:extLst>
                  <a:ext uri="{FF2B5EF4-FFF2-40B4-BE49-F238E27FC236}">
                    <a16:creationId xmlns:a16="http://schemas.microsoft.com/office/drawing/2014/main" id="{C96D8BEA-8A17-1BE2-1931-25ABDBEC08A4}"/>
                  </a:ext>
                </a:extLst>
              </p:cNvPr>
              <p:cNvPicPr/>
              <p:nvPr/>
            </p:nvPicPr>
            <p:blipFill>
              <a:blip r:embed="rId7"/>
              <a:stretch>
                <a:fillRect/>
              </a:stretch>
            </p:blipFill>
            <p:spPr>
              <a:xfrm>
                <a:off x="3519518" y="2683294"/>
                <a:ext cx="2682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4">
                <a:extLst>
                  <a:ext uri="{FF2B5EF4-FFF2-40B4-BE49-F238E27FC236}">
                    <a16:creationId xmlns:a16="http://schemas.microsoft.com/office/drawing/2014/main" id="{7769C7E6-8671-B1FA-D1CA-A33B88A2F2F2}"/>
                  </a:ext>
                </a:extLst>
              </p14:cNvPr>
              <p14:cNvContentPartPr/>
              <p14:nvPr/>
            </p14:nvContentPartPr>
            <p14:xfrm>
              <a:off x="3610958" y="2757454"/>
              <a:ext cx="102240" cy="102240"/>
            </p14:xfrm>
          </p:contentPart>
        </mc:Choice>
        <mc:Fallback>
          <p:pic>
            <p:nvPicPr>
              <p:cNvPr id="74" name="Ink 74">
                <a:extLst>
                  <a:ext uri="{FF2B5EF4-FFF2-40B4-BE49-F238E27FC236}">
                    <a16:creationId xmlns:a16="http://schemas.microsoft.com/office/drawing/2014/main" id="{7769C7E6-8671-B1FA-D1CA-A33B88A2F2F2}"/>
                  </a:ext>
                </a:extLst>
              </p:cNvPr>
              <p:cNvPicPr/>
              <p:nvPr/>
            </p:nvPicPr>
            <p:blipFill>
              <a:blip r:embed="rId9"/>
              <a:stretch>
                <a:fillRect/>
              </a:stretch>
            </p:blipFill>
            <p:spPr>
              <a:xfrm>
                <a:off x="3603371" y="2749867"/>
                <a:ext cx="117413" cy="11741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7" name="Ink 77">
                <a:extLst>
                  <a:ext uri="{FF2B5EF4-FFF2-40B4-BE49-F238E27FC236}">
                    <a16:creationId xmlns:a16="http://schemas.microsoft.com/office/drawing/2014/main" id="{FE09C6F1-A398-8678-6525-88475F6D7A6D}"/>
                  </a:ext>
                </a:extLst>
              </p14:cNvPr>
              <p14:cNvContentPartPr/>
              <p14:nvPr/>
            </p14:nvContentPartPr>
            <p14:xfrm>
              <a:off x="4685198" y="2673574"/>
              <a:ext cx="249840" cy="235440"/>
            </p14:xfrm>
          </p:contentPart>
        </mc:Choice>
        <mc:Fallback>
          <p:pic>
            <p:nvPicPr>
              <p:cNvPr id="77" name="Ink 77">
                <a:extLst>
                  <a:ext uri="{FF2B5EF4-FFF2-40B4-BE49-F238E27FC236}">
                    <a16:creationId xmlns:a16="http://schemas.microsoft.com/office/drawing/2014/main" id="{FE09C6F1-A398-8678-6525-88475F6D7A6D}"/>
                  </a:ext>
                </a:extLst>
              </p:cNvPr>
              <p:cNvPicPr/>
              <p:nvPr/>
            </p:nvPicPr>
            <p:blipFill>
              <a:blip r:embed="rId11"/>
              <a:stretch>
                <a:fillRect/>
              </a:stretch>
            </p:blipFill>
            <p:spPr>
              <a:xfrm>
                <a:off x="4677638" y="2666014"/>
                <a:ext cx="2649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2" name="Ink 82">
                <a:extLst>
                  <a:ext uri="{FF2B5EF4-FFF2-40B4-BE49-F238E27FC236}">
                    <a16:creationId xmlns:a16="http://schemas.microsoft.com/office/drawing/2014/main" id="{43F7C578-53A1-88C1-FF09-82EDAAA6FA02}"/>
                  </a:ext>
                </a:extLst>
              </p14:cNvPr>
              <p14:cNvContentPartPr/>
              <p14:nvPr/>
            </p14:nvContentPartPr>
            <p14:xfrm>
              <a:off x="3916729" y="1974705"/>
              <a:ext cx="600840" cy="192600"/>
            </p14:xfrm>
          </p:contentPart>
        </mc:Choice>
        <mc:Fallback>
          <p:pic>
            <p:nvPicPr>
              <p:cNvPr id="82" name="Ink 82">
                <a:extLst>
                  <a:ext uri="{FF2B5EF4-FFF2-40B4-BE49-F238E27FC236}">
                    <a16:creationId xmlns:a16="http://schemas.microsoft.com/office/drawing/2014/main" id="{43F7C578-53A1-88C1-FF09-82EDAAA6FA02}"/>
                  </a:ext>
                </a:extLst>
              </p:cNvPr>
              <p:cNvPicPr/>
              <p:nvPr/>
            </p:nvPicPr>
            <p:blipFill>
              <a:blip r:embed="rId13"/>
              <a:stretch>
                <a:fillRect/>
              </a:stretch>
            </p:blipFill>
            <p:spPr>
              <a:xfrm>
                <a:off x="3909169" y="1967145"/>
                <a:ext cx="6159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5" name="Ink 85">
                <a:extLst>
                  <a:ext uri="{FF2B5EF4-FFF2-40B4-BE49-F238E27FC236}">
                    <a16:creationId xmlns:a16="http://schemas.microsoft.com/office/drawing/2014/main" id="{E343C82A-3DEC-D895-0B0D-26A5CC05E58B}"/>
                  </a:ext>
                </a:extLst>
              </p14:cNvPr>
              <p14:cNvContentPartPr/>
              <p14:nvPr/>
            </p14:nvContentPartPr>
            <p14:xfrm>
              <a:off x="4006729" y="2267385"/>
              <a:ext cx="425520" cy="438480"/>
            </p14:xfrm>
          </p:contentPart>
        </mc:Choice>
        <mc:Fallback>
          <p:pic>
            <p:nvPicPr>
              <p:cNvPr id="85" name="Ink 85">
                <a:extLst>
                  <a:ext uri="{FF2B5EF4-FFF2-40B4-BE49-F238E27FC236}">
                    <a16:creationId xmlns:a16="http://schemas.microsoft.com/office/drawing/2014/main" id="{E343C82A-3DEC-D895-0B0D-26A5CC05E58B}"/>
                  </a:ext>
                </a:extLst>
              </p:cNvPr>
              <p:cNvPicPr/>
              <p:nvPr/>
            </p:nvPicPr>
            <p:blipFill>
              <a:blip r:embed="rId15"/>
              <a:stretch>
                <a:fillRect/>
              </a:stretch>
            </p:blipFill>
            <p:spPr>
              <a:xfrm>
                <a:off x="3999169" y="2259825"/>
                <a:ext cx="44064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9" name="Ink 88">
                <a:extLst>
                  <a:ext uri="{FF2B5EF4-FFF2-40B4-BE49-F238E27FC236}">
                    <a16:creationId xmlns:a16="http://schemas.microsoft.com/office/drawing/2014/main" id="{78672536-137D-8F3F-01A8-9109ED9A6499}"/>
                  </a:ext>
                </a:extLst>
              </p14:cNvPr>
              <p14:cNvContentPartPr/>
              <p14:nvPr/>
            </p14:nvContentPartPr>
            <p14:xfrm>
              <a:off x="4058569" y="2391585"/>
              <a:ext cx="80280" cy="92880"/>
            </p14:xfrm>
          </p:contentPart>
        </mc:Choice>
        <mc:Fallback>
          <p:pic>
            <p:nvPicPr>
              <p:cNvPr id="89" name="Ink 88">
                <a:extLst>
                  <a:ext uri="{FF2B5EF4-FFF2-40B4-BE49-F238E27FC236}">
                    <a16:creationId xmlns:a16="http://schemas.microsoft.com/office/drawing/2014/main" id="{78672536-137D-8F3F-01A8-9109ED9A6499}"/>
                  </a:ext>
                </a:extLst>
              </p:cNvPr>
              <p:cNvPicPr/>
              <p:nvPr/>
            </p:nvPicPr>
            <p:blipFill>
              <a:blip r:embed="rId17"/>
              <a:stretch>
                <a:fillRect/>
              </a:stretch>
            </p:blipFill>
            <p:spPr>
              <a:xfrm>
                <a:off x="4051009" y="2384025"/>
                <a:ext cx="95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4" name="Ink 94">
                <a:extLst>
                  <a:ext uri="{FF2B5EF4-FFF2-40B4-BE49-F238E27FC236}">
                    <a16:creationId xmlns:a16="http://schemas.microsoft.com/office/drawing/2014/main" id="{317B73AC-9332-60DE-545B-7904B7E60A42}"/>
                  </a:ext>
                </a:extLst>
              </p14:cNvPr>
              <p14:cNvContentPartPr/>
              <p14:nvPr/>
            </p14:nvContentPartPr>
            <p14:xfrm>
              <a:off x="4141009" y="2445225"/>
              <a:ext cx="33840" cy="51840"/>
            </p14:xfrm>
          </p:contentPart>
        </mc:Choice>
        <mc:Fallback>
          <p:pic>
            <p:nvPicPr>
              <p:cNvPr id="94" name="Ink 94">
                <a:extLst>
                  <a:ext uri="{FF2B5EF4-FFF2-40B4-BE49-F238E27FC236}">
                    <a16:creationId xmlns:a16="http://schemas.microsoft.com/office/drawing/2014/main" id="{317B73AC-9332-60DE-545B-7904B7E60A42}"/>
                  </a:ext>
                </a:extLst>
              </p:cNvPr>
              <p:cNvPicPr/>
              <p:nvPr/>
            </p:nvPicPr>
            <p:blipFill>
              <a:blip r:embed="rId19"/>
              <a:stretch>
                <a:fillRect/>
              </a:stretch>
            </p:blipFill>
            <p:spPr>
              <a:xfrm>
                <a:off x="4133449" y="2437665"/>
                <a:ext cx="489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6" name="Ink 95">
                <a:extLst>
                  <a:ext uri="{FF2B5EF4-FFF2-40B4-BE49-F238E27FC236}">
                    <a16:creationId xmlns:a16="http://schemas.microsoft.com/office/drawing/2014/main" id="{3DEAEDB5-EF20-1B2C-681E-A5222B757E66}"/>
                  </a:ext>
                </a:extLst>
              </p14:cNvPr>
              <p14:cNvContentPartPr/>
              <p14:nvPr/>
            </p14:nvContentPartPr>
            <p14:xfrm>
              <a:off x="5027187" y="2094786"/>
              <a:ext cx="747720" cy="116280"/>
            </p14:xfrm>
          </p:contentPart>
        </mc:Choice>
        <mc:Fallback>
          <p:pic>
            <p:nvPicPr>
              <p:cNvPr id="96" name="Ink 95">
                <a:extLst>
                  <a:ext uri="{FF2B5EF4-FFF2-40B4-BE49-F238E27FC236}">
                    <a16:creationId xmlns:a16="http://schemas.microsoft.com/office/drawing/2014/main" id="{3DEAEDB5-EF20-1B2C-681E-A5222B757E66}"/>
                  </a:ext>
                </a:extLst>
              </p:cNvPr>
              <p:cNvPicPr/>
              <p:nvPr/>
            </p:nvPicPr>
            <p:blipFill>
              <a:blip r:embed="rId21"/>
              <a:stretch>
                <a:fillRect/>
              </a:stretch>
            </p:blipFill>
            <p:spPr>
              <a:xfrm>
                <a:off x="5019627" y="2087226"/>
                <a:ext cx="7628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7" name="Ink 96">
                <a:extLst>
                  <a:ext uri="{FF2B5EF4-FFF2-40B4-BE49-F238E27FC236}">
                    <a16:creationId xmlns:a16="http://schemas.microsoft.com/office/drawing/2014/main" id="{3E025CCB-E2A5-6B43-8A2E-3E1AB8E396AD}"/>
                  </a:ext>
                </a:extLst>
              </p14:cNvPr>
              <p14:cNvContentPartPr/>
              <p14:nvPr/>
            </p14:nvContentPartPr>
            <p14:xfrm>
              <a:off x="5243907" y="1998306"/>
              <a:ext cx="113760" cy="106920"/>
            </p14:xfrm>
          </p:contentPart>
        </mc:Choice>
        <mc:Fallback>
          <p:pic>
            <p:nvPicPr>
              <p:cNvPr id="97" name="Ink 96">
                <a:extLst>
                  <a:ext uri="{FF2B5EF4-FFF2-40B4-BE49-F238E27FC236}">
                    <a16:creationId xmlns:a16="http://schemas.microsoft.com/office/drawing/2014/main" id="{3E025CCB-E2A5-6B43-8A2E-3E1AB8E396AD}"/>
                  </a:ext>
                </a:extLst>
              </p:cNvPr>
              <p:cNvPicPr/>
              <p:nvPr/>
            </p:nvPicPr>
            <p:blipFill>
              <a:blip r:embed="rId23"/>
              <a:stretch>
                <a:fillRect/>
              </a:stretch>
            </p:blipFill>
            <p:spPr>
              <a:xfrm>
                <a:off x="5236347" y="1990720"/>
                <a:ext cx="128880" cy="122091"/>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3" name="Ink 103">
                <a:extLst>
                  <a:ext uri="{FF2B5EF4-FFF2-40B4-BE49-F238E27FC236}">
                    <a16:creationId xmlns:a16="http://schemas.microsoft.com/office/drawing/2014/main" id="{91B3A458-A0C7-88D1-A4B8-83E2E4F9F1EA}"/>
                  </a:ext>
                </a:extLst>
              </p14:cNvPr>
              <p14:cNvContentPartPr/>
              <p14:nvPr/>
            </p14:nvContentPartPr>
            <p14:xfrm>
              <a:off x="5014587" y="2069226"/>
              <a:ext cx="771840" cy="747720"/>
            </p14:xfrm>
          </p:contentPart>
        </mc:Choice>
        <mc:Fallback>
          <p:pic>
            <p:nvPicPr>
              <p:cNvPr id="103" name="Ink 103">
                <a:extLst>
                  <a:ext uri="{FF2B5EF4-FFF2-40B4-BE49-F238E27FC236}">
                    <a16:creationId xmlns:a16="http://schemas.microsoft.com/office/drawing/2014/main" id="{91B3A458-A0C7-88D1-A4B8-83E2E4F9F1EA}"/>
                  </a:ext>
                </a:extLst>
              </p:cNvPr>
              <p:cNvPicPr/>
              <p:nvPr/>
            </p:nvPicPr>
            <p:blipFill>
              <a:blip r:embed="rId25"/>
              <a:stretch>
                <a:fillRect/>
              </a:stretch>
            </p:blipFill>
            <p:spPr>
              <a:xfrm>
                <a:off x="5007031" y="2061666"/>
                <a:ext cx="786953" cy="762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6" name="Ink 106">
                <a:extLst>
                  <a:ext uri="{FF2B5EF4-FFF2-40B4-BE49-F238E27FC236}">
                    <a16:creationId xmlns:a16="http://schemas.microsoft.com/office/drawing/2014/main" id="{73351E74-5104-F968-5FB7-7072DF28F1C5}"/>
                  </a:ext>
                </a:extLst>
              </p14:cNvPr>
              <p14:cNvContentPartPr/>
              <p14:nvPr/>
            </p14:nvContentPartPr>
            <p14:xfrm>
              <a:off x="5158947" y="2462346"/>
              <a:ext cx="185760" cy="101880"/>
            </p14:xfrm>
          </p:contentPart>
        </mc:Choice>
        <mc:Fallback>
          <p:pic>
            <p:nvPicPr>
              <p:cNvPr id="106" name="Ink 106">
                <a:extLst>
                  <a:ext uri="{FF2B5EF4-FFF2-40B4-BE49-F238E27FC236}">
                    <a16:creationId xmlns:a16="http://schemas.microsoft.com/office/drawing/2014/main" id="{73351E74-5104-F968-5FB7-7072DF28F1C5}"/>
                  </a:ext>
                </a:extLst>
              </p:cNvPr>
              <p:cNvPicPr/>
              <p:nvPr/>
            </p:nvPicPr>
            <p:blipFill>
              <a:blip r:embed="rId27"/>
              <a:stretch>
                <a:fillRect/>
              </a:stretch>
            </p:blipFill>
            <p:spPr>
              <a:xfrm>
                <a:off x="5151387" y="2454786"/>
                <a:ext cx="2008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0" name="Ink 130">
                <a:extLst>
                  <a:ext uri="{FF2B5EF4-FFF2-40B4-BE49-F238E27FC236}">
                    <a16:creationId xmlns:a16="http://schemas.microsoft.com/office/drawing/2014/main" id="{0141ADD2-7775-D0F8-CC91-A16151DE4BFD}"/>
                  </a:ext>
                </a:extLst>
              </p14:cNvPr>
              <p14:cNvContentPartPr/>
              <p14:nvPr/>
            </p14:nvContentPartPr>
            <p14:xfrm>
              <a:off x="3594129" y="3880767"/>
              <a:ext cx="858960" cy="177480"/>
            </p14:xfrm>
          </p:contentPart>
        </mc:Choice>
        <mc:Fallback>
          <p:pic>
            <p:nvPicPr>
              <p:cNvPr id="130" name="Ink 130">
                <a:extLst>
                  <a:ext uri="{FF2B5EF4-FFF2-40B4-BE49-F238E27FC236}">
                    <a16:creationId xmlns:a16="http://schemas.microsoft.com/office/drawing/2014/main" id="{0141ADD2-7775-D0F8-CC91-A16151DE4BFD}"/>
                  </a:ext>
                </a:extLst>
              </p:cNvPr>
              <p:cNvPicPr/>
              <p:nvPr/>
            </p:nvPicPr>
            <p:blipFill>
              <a:blip r:embed="rId29"/>
              <a:stretch>
                <a:fillRect/>
              </a:stretch>
            </p:blipFill>
            <p:spPr>
              <a:xfrm>
                <a:off x="3586569" y="3873207"/>
                <a:ext cx="8740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6" name="Ink 136">
                <a:extLst>
                  <a:ext uri="{FF2B5EF4-FFF2-40B4-BE49-F238E27FC236}">
                    <a16:creationId xmlns:a16="http://schemas.microsoft.com/office/drawing/2014/main" id="{246F2676-F6F4-2B0E-34A5-A291CAB9F016}"/>
                  </a:ext>
                </a:extLst>
              </p14:cNvPr>
              <p14:cNvContentPartPr/>
              <p14:nvPr/>
            </p14:nvContentPartPr>
            <p14:xfrm>
              <a:off x="4737857" y="3885167"/>
              <a:ext cx="165960" cy="126720"/>
            </p14:xfrm>
          </p:contentPart>
        </mc:Choice>
        <mc:Fallback>
          <p:pic>
            <p:nvPicPr>
              <p:cNvPr id="136" name="Ink 136">
                <a:extLst>
                  <a:ext uri="{FF2B5EF4-FFF2-40B4-BE49-F238E27FC236}">
                    <a16:creationId xmlns:a16="http://schemas.microsoft.com/office/drawing/2014/main" id="{246F2676-F6F4-2B0E-34A5-A291CAB9F016}"/>
                  </a:ext>
                </a:extLst>
              </p:cNvPr>
              <p:cNvPicPr/>
              <p:nvPr/>
            </p:nvPicPr>
            <p:blipFill>
              <a:blip r:embed="rId31"/>
              <a:stretch>
                <a:fillRect/>
              </a:stretch>
            </p:blipFill>
            <p:spPr>
              <a:xfrm>
                <a:off x="4730297" y="3877607"/>
                <a:ext cx="181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0" name="Ink 150">
                <a:extLst>
                  <a:ext uri="{FF2B5EF4-FFF2-40B4-BE49-F238E27FC236}">
                    <a16:creationId xmlns:a16="http://schemas.microsoft.com/office/drawing/2014/main" id="{4BC645A2-31C5-BBAA-095F-38F7A58A4665}"/>
                  </a:ext>
                </a:extLst>
              </p14:cNvPr>
              <p14:cNvContentPartPr/>
              <p14:nvPr/>
            </p14:nvContentPartPr>
            <p14:xfrm>
              <a:off x="5039177" y="3887327"/>
              <a:ext cx="425880" cy="136080"/>
            </p14:xfrm>
          </p:contentPart>
        </mc:Choice>
        <mc:Fallback>
          <p:pic>
            <p:nvPicPr>
              <p:cNvPr id="150" name="Ink 150">
                <a:extLst>
                  <a:ext uri="{FF2B5EF4-FFF2-40B4-BE49-F238E27FC236}">
                    <a16:creationId xmlns:a16="http://schemas.microsoft.com/office/drawing/2014/main" id="{4BC645A2-31C5-BBAA-095F-38F7A58A4665}"/>
                  </a:ext>
                </a:extLst>
              </p:cNvPr>
              <p:cNvPicPr/>
              <p:nvPr/>
            </p:nvPicPr>
            <p:blipFill>
              <a:blip r:embed="rId33"/>
              <a:stretch>
                <a:fillRect/>
              </a:stretch>
            </p:blipFill>
            <p:spPr>
              <a:xfrm>
                <a:off x="5031617" y="3879747"/>
                <a:ext cx="441000" cy="15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1" name="Ink 150">
                <a:extLst>
                  <a:ext uri="{FF2B5EF4-FFF2-40B4-BE49-F238E27FC236}">
                    <a16:creationId xmlns:a16="http://schemas.microsoft.com/office/drawing/2014/main" id="{601B7D7A-742C-84F3-5DDA-F65774CB42FD}"/>
                  </a:ext>
                </a:extLst>
              </p14:cNvPr>
              <p14:cNvContentPartPr/>
              <p14:nvPr/>
            </p14:nvContentPartPr>
            <p14:xfrm>
              <a:off x="5637857" y="3887327"/>
              <a:ext cx="360" cy="3960"/>
            </p14:xfrm>
          </p:contentPart>
        </mc:Choice>
        <mc:Fallback>
          <p:pic>
            <p:nvPicPr>
              <p:cNvPr id="151" name="Ink 150">
                <a:extLst>
                  <a:ext uri="{FF2B5EF4-FFF2-40B4-BE49-F238E27FC236}">
                    <a16:creationId xmlns:a16="http://schemas.microsoft.com/office/drawing/2014/main" id="{601B7D7A-742C-84F3-5DDA-F65774CB42FD}"/>
                  </a:ext>
                </a:extLst>
              </p:cNvPr>
              <p:cNvPicPr/>
              <p:nvPr/>
            </p:nvPicPr>
            <p:blipFill>
              <a:blip r:embed="rId35"/>
              <a:stretch>
                <a:fillRect/>
              </a:stretch>
            </p:blipFill>
            <p:spPr>
              <a:xfrm>
                <a:off x="5630297" y="3879767"/>
                <a:ext cx="154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2" name="Ink 151">
                <a:extLst>
                  <a:ext uri="{FF2B5EF4-FFF2-40B4-BE49-F238E27FC236}">
                    <a16:creationId xmlns:a16="http://schemas.microsoft.com/office/drawing/2014/main" id="{BCB9D945-6C3E-DA2D-A268-DE10BA544539}"/>
                  </a:ext>
                </a:extLst>
              </p14:cNvPr>
              <p14:cNvContentPartPr/>
              <p14:nvPr/>
            </p14:nvContentPartPr>
            <p14:xfrm>
              <a:off x="5634257" y="3894887"/>
              <a:ext cx="7920" cy="94680"/>
            </p14:xfrm>
          </p:contentPart>
        </mc:Choice>
        <mc:Fallback>
          <p:pic>
            <p:nvPicPr>
              <p:cNvPr id="152" name="Ink 151">
                <a:extLst>
                  <a:ext uri="{FF2B5EF4-FFF2-40B4-BE49-F238E27FC236}">
                    <a16:creationId xmlns:a16="http://schemas.microsoft.com/office/drawing/2014/main" id="{BCB9D945-6C3E-DA2D-A268-DE10BA544539}"/>
                  </a:ext>
                </a:extLst>
              </p:cNvPr>
              <p:cNvPicPr/>
              <p:nvPr/>
            </p:nvPicPr>
            <p:blipFill>
              <a:blip r:embed="rId37"/>
              <a:stretch>
                <a:fillRect/>
              </a:stretch>
            </p:blipFill>
            <p:spPr>
              <a:xfrm>
                <a:off x="5626697" y="3887298"/>
                <a:ext cx="23040" cy="109858"/>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3" name="Ink 152">
                <a:extLst>
                  <a:ext uri="{FF2B5EF4-FFF2-40B4-BE49-F238E27FC236}">
                    <a16:creationId xmlns:a16="http://schemas.microsoft.com/office/drawing/2014/main" id="{D4A4959E-BA80-35FC-6C3F-B6E831B12ECA}"/>
                  </a:ext>
                </a:extLst>
              </p14:cNvPr>
              <p14:cNvContentPartPr/>
              <p14:nvPr/>
            </p14:nvContentPartPr>
            <p14:xfrm>
              <a:off x="5634257" y="3985247"/>
              <a:ext cx="3960" cy="30600"/>
            </p14:xfrm>
          </p:contentPart>
        </mc:Choice>
        <mc:Fallback>
          <p:pic>
            <p:nvPicPr>
              <p:cNvPr id="153" name="Ink 152">
                <a:extLst>
                  <a:ext uri="{FF2B5EF4-FFF2-40B4-BE49-F238E27FC236}">
                    <a16:creationId xmlns:a16="http://schemas.microsoft.com/office/drawing/2014/main" id="{D4A4959E-BA80-35FC-6C3F-B6E831B12ECA}"/>
                  </a:ext>
                </a:extLst>
              </p:cNvPr>
              <p:cNvPicPr/>
              <p:nvPr/>
            </p:nvPicPr>
            <p:blipFill>
              <a:blip r:embed="rId39"/>
              <a:stretch>
                <a:fillRect/>
              </a:stretch>
            </p:blipFill>
            <p:spPr>
              <a:xfrm>
                <a:off x="5627327" y="3977597"/>
                <a:ext cx="17820" cy="459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4" name="Ink 164">
                <a:extLst>
                  <a:ext uri="{FF2B5EF4-FFF2-40B4-BE49-F238E27FC236}">
                    <a16:creationId xmlns:a16="http://schemas.microsoft.com/office/drawing/2014/main" id="{A7D4377D-0834-C7F7-40BC-9ACC0297ADE8}"/>
                  </a:ext>
                </a:extLst>
              </p14:cNvPr>
              <p14:cNvContentPartPr/>
              <p14:nvPr/>
            </p14:nvContentPartPr>
            <p14:xfrm>
              <a:off x="5630382" y="3910055"/>
              <a:ext cx="324000" cy="139680"/>
            </p14:xfrm>
          </p:contentPart>
        </mc:Choice>
        <mc:Fallback>
          <p:pic>
            <p:nvPicPr>
              <p:cNvPr id="164" name="Ink 164">
                <a:extLst>
                  <a:ext uri="{FF2B5EF4-FFF2-40B4-BE49-F238E27FC236}">
                    <a16:creationId xmlns:a16="http://schemas.microsoft.com/office/drawing/2014/main" id="{A7D4377D-0834-C7F7-40BC-9ACC0297ADE8}"/>
                  </a:ext>
                </a:extLst>
              </p:cNvPr>
              <p:cNvPicPr/>
              <p:nvPr/>
            </p:nvPicPr>
            <p:blipFill>
              <a:blip r:embed="rId41"/>
              <a:stretch>
                <a:fillRect/>
              </a:stretch>
            </p:blipFill>
            <p:spPr>
              <a:xfrm>
                <a:off x="5622822" y="3902495"/>
                <a:ext cx="3391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77" name="Ink 179">
                <a:extLst>
                  <a:ext uri="{FF2B5EF4-FFF2-40B4-BE49-F238E27FC236}">
                    <a16:creationId xmlns:a16="http://schemas.microsoft.com/office/drawing/2014/main" id="{0403ED48-9421-3440-2DEF-0257C31A643A}"/>
                  </a:ext>
                </a:extLst>
              </p14:cNvPr>
              <p14:cNvContentPartPr/>
              <p14:nvPr/>
            </p14:nvContentPartPr>
            <p14:xfrm>
              <a:off x="4087260" y="3233194"/>
              <a:ext cx="326880" cy="204120"/>
            </p14:xfrm>
          </p:contentPart>
        </mc:Choice>
        <mc:Fallback>
          <p:pic>
            <p:nvPicPr>
              <p:cNvPr id="177" name="Ink 179">
                <a:extLst>
                  <a:ext uri="{FF2B5EF4-FFF2-40B4-BE49-F238E27FC236}">
                    <a16:creationId xmlns:a16="http://schemas.microsoft.com/office/drawing/2014/main" id="{0403ED48-9421-3440-2DEF-0257C31A643A}"/>
                  </a:ext>
                </a:extLst>
              </p:cNvPr>
              <p:cNvPicPr/>
              <p:nvPr/>
            </p:nvPicPr>
            <p:blipFill>
              <a:blip r:embed="rId43"/>
              <a:stretch>
                <a:fillRect/>
              </a:stretch>
            </p:blipFill>
            <p:spPr>
              <a:xfrm>
                <a:off x="4079700" y="3225634"/>
                <a:ext cx="3420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8" name="Ink 179">
                <a:extLst>
                  <a:ext uri="{FF2B5EF4-FFF2-40B4-BE49-F238E27FC236}">
                    <a16:creationId xmlns:a16="http://schemas.microsoft.com/office/drawing/2014/main" id="{5081075C-7212-457C-1539-2E44DFE7E311}"/>
                  </a:ext>
                </a:extLst>
              </p14:cNvPr>
              <p14:cNvContentPartPr/>
              <p14:nvPr/>
            </p14:nvContentPartPr>
            <p14:xfrm>
              <a:off x="3922740" y="3292594"/>
              <a:ext cx="14400" cy="51480"/>
            </p14:xfrm>
          </p:contentPart>
        </mc:Choice>
        <mc:Fallback>
          <p:pic>
            <p:nvPicPr>
              <p:cNvPr id="178" name="Ink 179">
                <a:extLst>
                  <a:ext uri="{FF2B5EF4-FFF2-40B4-BE49-F238E27FC236}">
                    <a16:creationId xmlns:a16="http://schemas.microsoft.com/office/drawing/2014/main" id="{5081075C-7212-457C-1539-2E44DFE7E311}"/>
                  </a:ext>
                </a:extLst>
              </p:cNvPr>
              <p:cNvPicPr/>
              <p:nvPr/>
            </p:nvPicPr>
            <p:blipFill>
              <a:blip r:embed="rId45"/>
              <a:stretch>
                <a:fillRect/>
              </a:stretch>
            </p:blipFill>
            <p:spPr>
              <a:xfrm>
                <a:off x="3915364" y="3285034"/>
                <a:ext cx="29151"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79" name="Ink 179">
                <a:extLst>
                  <a:ext uri="{FF2B5EF4-FFF2-40B4-BE49-F238E27FC236}">
                    <a16:creationId xmlns:a16="http://schemas.microsoft.com/office/drawing/2014/main" id="{BBC9ECB4-52ED-4EF9-26E4-335A8E9CA26A}"/>
                  </a:ext>
                </a:extLst>
              </p14:cNvPr>
              <p14:cNvContentPartPr/>
              <p14:nvPr/>
            </p14:nvContentPartPr>
            <p14:xfrm>
              <a:off x="3604860" y="3249754"/>
              <a:ext cx="156240" cy="130680"/>
            </p14:xfrm>
          </p:contentPart>
        </mc:Choice>
        <mc:Fallback>
          <p:pic>
            <p:nvPicPr>
              <p:cNvPr id="179" name="Ink 179">
                <a:extLst>
                  <a:ext uri="{FF2B5EF4-FFF2-40B4-BE49-F238E27FC236}">
                    <a16:creationId xmlns:a16="http://schemas.microsoft.com/office/drawing/2014/main" id="{BBC9ECB4-52ED-4EF9-26E4-335A8E9CA26A}"/>
                  </a:ext>
                </a:extLst>
              </p:cNvPr>
              <p:cNvPicPr/>
              <p:nvPr/>
            </p:nvPicPr>
            <p:blipFill>
              <a:blip r:embed="rId47"/>
              <a:stretch>
                <a:fillRect/>
              </a:stretch>
            </p:blipFill>
            <p:spPr>
              <a:xfrm>
                <a:off x="3597317" y="3242194"/>
                <a:ext cx="171325"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89" name="Ink 191">
                <a:extLst>
                  <a:ext uri="{FF2B5EF4-FFF2-40B4-BE49-F238E27FC236}">
                    <a16:creationId xmlns:a16="http://schemas.microsoft.com/office/drawing/2014/main" id="{4BF5DE70-6531-168C-92AF-03E116E7CF37}"/>
                  </a:ext>
                </a:extLst>
              </p14:cNvPr>
              <p14:cNvContentPartPr/>
              <p14:nvPr/>
            </p14:nvContentPartPr>
            <p14:xfrm>
              <a:off x="5204502" y="3205746"/>
              <a:ext cx="425880" cy="208440"/>
            </p14:xfrm>
          </p:contentPart>
        </mc:Choice>
        <mc:Fallback>
          <p:pic>
            <p:nvPicPr>
              <p:cNvPr id="189" name="Ink 191">
                <a:extLst>
                  <a:ext uri="{FF2B5EF4-FFF2-40B4-BE49-F238E27FC236}">
                    <a16:creationId xmlns:a16="http://schemas.microsoft.com/office/drawing/2014/main" id="{4BF5DE70-6531-168C-92AF-03E116E7CF37}"/>
                  </a:ext>
                </a:extLst>
              </p:cNvPr>
              <p:cNvPicPr/>
              <p:nvPr/>
            </p:nvPicPr>
            <p:blipFill>
              <a:blip r:embed="rId49"/>
              <a:stretch>
                <a:fillRect/>
              </a:stretch>
            </p:blipFill>
            <p:spPr>
              <a:xfrm>
                <a:off x="5196948" y="3198199"/>
                <a:ext cx="440987" cy="223534"/>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90" name="Ink 191">
                <a:extLst>
                  <a:ext uri="{FF2B5EF4-FFF2-40B4-BE49-F238E27FC236}">
                    <a16:creationId xmlns:a16="http://schemas.microsoft.com/office/drawing/2014/main" id="{BEDC2A3C-26CA-3283-FFFB-06A5D861059E}"/>
                  </a:ext>
                </a:extLst>
              </p14:cNvPr>
              <p14:cNvContentPartPr/>
              <p14:nvPr/>
            </p14:nvContentPartPr>
            <p14:xfrm>
              <a:off x="5037102" y="3265146"/>
              <a:ext cx="5760" cy="45720"/>
            </p14:xfrm>
          </p:contentPart>
        </mc:Choice>
        <mc:Fallback>
          <p:pic>
            <p:nvPicPr>
              <p:cNvPr id="190" name="Ink 191">
                <a:extLst>
                  <a:ext uri="{FF2B5EF4-FFF2-40B4-BE49-F238E27FC236}">
                    <a16:creationId xmlns:a16="http://schemas.microsoft.com/office/drawing/2014/main" id="{BEDC2A3C-26CA-3283-FFFB-06A5D861059E}"/>
                  </a:ext>
                </a:extLst>
              </p:cNvPr>
              <p:cNvPicPr/>
              <p:nvPr/>
            </p:nvPicPr>
            <p:blipFill>
              <a:blip r:embed="rId51"/>
              <a:stretch>
                <a:fillRect/>
              </a:stretch>
            </p:blipFill>
            <p:spPr>
              <a:xfrm>
                <a:off x="5029987" y="3257586"/>
                <a:ext cx="19991"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92" name="Ink 191">
                <a:extLst>
                  <a:ext uri="{FF2B5EF4-FFF2-40B4-BE49-F238E27FC236}">
                    <a16:creationId xmlns:a16="http://schemas.microsoft.com/office/drawing/2014/main" id="{5A425C01-CEC8-5D8D-1C6F-FDF3024597F2}"/>
                  </a:ext>
                </a:extLst>
              </p14:cNvPr>
              <p14:cNvContentPartPr/>
              <p14:nvPr/>
            </p14:nvContentPartPr>
            <p14:xfrm>
              <a:off x="3650672" y="3595550"/>
              <a:ext cx="131760" cy="121320"/>
            </p14:xfrm>
          </p:contentPart>
        </mc:Choice>
        <mc:Fallback>
          <p:pic>
            <p:nvPicPr>
              <p:cNvPr id="192" name="Ink 191">
                <a:extLst>
                  <a:ext uri="{FF2B5EF4-FFF2-40B4-BE49-F238E27FC236}">
                    <a16:creationId xmlns:a16="http://schemas.microsoft.com/office/drawing/2014/main" id="{5A425C01-CEC8-5D8D-1C6F-FDF3024597F2}"/>
                  </a:ext>
                </a:extLst>
              </p:cNvPr>
              <p:cNvPicPr/>
              <p:nvPr/>
            </p:nvPicPr>
            <p:blipFill>
              <a:blip r:embed="rId53"/>
              <a:stretch>
                <a:fillRect/>
              </a:stretch>
            </p:blipFill>
            <p:spPr>
              <a:xfrm>
                <a:off x="3643112" y="3588012"/>
                <a:ext cx="146880" cy="136395"/>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93" name="Ink 192">
                <a:extLst>
                  <a:ext uri="{FF2B5EF4-FFF2-40B4-BE49-F238E27FC236}">
                    <a16:creationId xmlns:a16="http://schemas.microsoft.com/office/drawing/2014/main" id="{9720A737-A14F-21EB-883F-8968A75A1403}"/>
                  </a:ext>
                </a:extLst>
              </p14:cNvPr>
              <p14:cNvContentPartPr/>
              <p14:nvPr/>
            </p14:nvContentPartPr>
            <p14:xfrm>
              <a:off x="3810152" y="3706070"/>
              <a:ext cx="7200" cy="48960"/>
            </p14:xfrm>
          </p:contentPart>
        </mc:Choice>
        <mc:Fallback>
          <p:pic>
            <p:nvPicPr>
              <p:cNvPr id="193" name="Ink 192">
                <a:extLst>
                  <a:ext uri="{FF2B5EF4-FFF2-40B4-BE49-F238E27FC236}">
                    <a16:creationId xmlns:a16="http://schemas.microsoft.com/office/drawing/2014/main" id="{9720A737-A14F-21EB-883F-8968A75A1403}"/>
                  </a:ext>
                </a:extLst>
              </p:cNvPr>
              <p:cNvPicPr/>
              <p:nvPr/>
            </p:nvPicPr>
            <p:blipFill>
              <a:blip r:embed="rId55"/>
              <a:stretch>
                <a:fillRect/>
              </a:stretch>
            </p:blipFill>
            <p:spPr>
              <a:xfrm>
                <a:off x="3802592" y="3698454"/>
                <a:ext cx="22320" cy="64192"/>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94" name="Ink 193">
                <a:extLst>
                  <a:ext uri="{FF2B5EF4-FFF2-40B4-BE49-F238E27FC236}">
                    <a16:creationId xmlns:a16="http://schemas.microsoft.com/office/drawing/2014/main" id="{24EC0617-D2EB-F157-D259-D1263A487FB9}"/>
                  </a:ext>
                </a:extLst>
              </p14:cNvPr>
              <p14:cNvContentPartPr/>
              <p14:nvPr/>
            </p14:nvContentPartPr>
            <p14:xfrm>
              <a:off x="3951992" y="3709670"/>
              <a:ext cx="360" cy="10800"/>
            </p14:xfrm>
          </p:contentPart>
        </mc:Choice>
        <mc:Fallback>
          <p:pic>
            <p:nvPicPr>
              <p:cNvPr id="194" name="Ink 193">
                <a:extLst>
                  <a:ext uri="{FF2B5EF4-FFF2-40B4-BE49-F238E27FC236}">
                    <a16:creationId xmlns:a16="http://schemas.microsoft.com/office/drawing/2014/main" id="{24EC0617-D2EB-F157-D259-D1263A487FB9}"/>
                  </a:ext>
                </a:extLst>
              </p:cNvPr>
              <p:cNvPicPr/>
              <p:nvPr/>
            </p:nvPicPr>
            <p:blipFill>
              <a:blip r:embed="rId57"/>
              <a:stretch>
                <a:fillRect/>
              </a:stretch>
            </p:blipFill>
            <p:spPr>
              <a:xfrm>
                <a:off x="3944432" y="3702110"/>
                <a:ext cx="154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5" name="Ink 194">
                <a:extLst>
                  <a:ext uri="{FF2B5EF4-FFF2-40B4-BE49-F238E27FC236}">
                    <a16:creationId xmlns:a16="http://schemas.microsoft.com/office/drawing/2014/main" id="{98BE89A7-3B6B-F258-7D6E-F6B6FA7EF037}"/>
                  </a:ext>
                </a:extLst>
              </p14:cNvPr>
              <p14:cNvContentPartPr/>
              <p14:nvPr/>
            </p14:nvContentPartPr>
            <p14:xfrm>
              <a:off x="3948392" y="3654230"/>
              <a:ext cx="17640" cy="20880"/>
            </p14:xfrm>
          </p:contentPart>
        </mc:Choice>
        <mc:Fallback>
          <p:pic>
            <p:nvPicPr>
              <p:cNvPr id="195" name="Ink 194">
                <a:extLst>
                  <a:ext uri="{FF2B5EF4-FFF2-40B4-BE49-F238E27FC236}">
                    <a16:creationId xmlns:a16="http://schemas.microsoft.com/office/drawing/2014/main" id="{98BE89A7-3B6B-F258-7D6E-F6B6FA7EF037}"/>
                  </a:ext>
                </a:extLst>
              </p:cNvPr>
              <p:cNvPicPr/>
              <p:nvPr/>
            </p:nvPicPr>
            <p:blipFill>
              <a:blip r:embed="rId59"/>
              <a:stretch>
                <a:fillRect/>
              </a:stretch>
            </p:blipFill>
            <p:spPr>
              <a:xfrm>
                <a:off x="3940832" y="3646537"/>
                <a:ext cx="32760" cy="36265"/>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96" name="Ink 195">
                <a:extLst>
                  <a:ext uri="{FF2B5EF4-FFF2-40B4-BE49-F238E27FC236}">
                    <a16:creationId xmlns:a16="http://schemas.microsoft.com/office/drawing/2014/main" id="{063DC09F-807F-211D-0522-6C6B0F511115}"/>
                  </a:ext>
                </a:extLst>
              </p14:cNvPr>
              <p14:cNvContentPartPr/>
              <p14:nvPr/>
            </p14:nvContentPartPr>
            <p14:xfrm>
              <a:off x="4135232" y="3578270"/>
              <a:ext cx="107640" cy="154440"/>
            </p14:xfrm>
          </p:contentPart>
        </mc:Choice>
        <mc:Fallback>
          <p:pic>
            <p:nvPicPr>
              <p:cNvPr id="196" name="Ink 195">
                <a:extLst>
                  <a:ext uri="{FF2B5EF4-FFF2-40B4-BE49-F238E27FC236}">
                    <a16:creationId xmlns:a16="http://schemas.microsoft.com/office/drawing/2014/main" id="{063DC09F-807F-211D-0522-6C6B0F511115}"/>
                  </a:ext>
                </a:extLst>
              </p:cNvPr>
              <p:cNvPicPr/>
              <p:nvPr/>
            </p:nvPicPr>
            <p:blipFill>
              <a:blip r:embed="rId61"/>
              <a:stretch>
                <a:fillRect/>
              </a:stretch>
            </p:blipFill>
            <p:spPr>
              <a:xfrm>
                <a:off x="4127672" y="3570710"/>
                <a:ext cx="122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97" name="Ink 196">
                <a:extLst>
                  <a:ext uri="{FF2B5EF4-FFF2-40B4-BE49-F238E27FC236}">
                    <a16:creationId xmlns:a16="http://schemas.microsoft.com/office/drawing/2014/main" id="{A2B164C1-617A-1B1A-D1B7-B08FD83FCB3F}"/>
                  </a:ext>
                </a:extLst>
              </p14:cNvPr>
              <p14:cNvContentPartPr/>
              <p14:nvPr/>
            </p14:nvContentPartPr>
            <p14:xfrm>
              <a:off x="4218392" y="3612830"/>
              <a:ext cx="10800" cy="10800"/>
            </p14:xfrm>
          </p:contentPart>
        </mc:Choice>
        <mc:Fallback>
          <p:pic>
            <p:nvPicPr>
              <p:cNvPr id="197" name="Ink 196">
                <a:extLst>
                  <a:ext uri="{FF2B5EF4-FFF2-40B4-BE49-F238E27FC236}">
                    <a16:creationId xmlns:a16="http://schemas.microsoft.com/office/drawing/2014/main" id="{A2B164C1-617A-1B1A-D1B7-B08FD83FCB3F}"/>
                  </a:ext>
                </a:extLst>
              </p:cNvPr>
              <p:cNvPicPr/>
              <p:nvPr/>
            </p:nvPicPr>
            <p:blipFill>
              <a:blip r:embed="rId63"/>
              <a:stretch>
                <a:fillRect/>
              </a:stretch>
            </p:blipFill>
            <p:spPr>
              <a:xfrm>
                <a:off x="4210832" y="3605270"/>
                <a:ext cx="259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98" name="Ink 197">
                <a:extLst>
                  <a:ext uri="{FF2B5EF4-FFF2-40B4-BE49-F238E27FC236}">
                    <a16:creationId xmlns:a16="http://schemas.microsoft.com/office/drawing/2014/main" id="{6A940EFE-FAE6-E91D-717F-3E308C011F73}"/>
                  </a:ext>
                </a:extLst>
              </p14:cNvPr>
              <p14:cNvContentPartPr/>
              <p14:nvPr/>
            </p14:nvContentPartPr>
            <p14:xfrm>
              <a:off x="4277072" y="3540110"/>
              <a:ext cx="284040" cy="180360"/>
            </p14:xfrm>
          </p:contentPart>
        </mc:Choice>
        <mc:Fallback>
          <p:pic>
            <p:nvPicPr>
              <p:cNvPr id="198" name="Ink 197">
                <a:extLst>
                  <a:ext uri="{FF2B5EF4-FFF2-40B4-BE49-F238E27FC236}">
                    <a16:creationId xmlns:a16="http://schemas.microsoft.com/office/drawing/2014/main" id="{6A940EFE-FAE6-E91D-717F-3E308C011F73}"/>
                  </a:ext>
                </a:extLst>
              </p:cNvPr>
              <p:cNvPicPr/>
              <p:nvPr/>
            </p:nvPicPr>
            <p:blipFill>
              <a:blip r:embed="rId65"/>
              <a:stretch>
                <a:fillRect/>
              </a:stretch>
            </p:blipFill>
            <p:spPr>
              <a:xfrm>
                <a:off x="4269512" y="3532550"/>
                <a:ext cx="2991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04" name="Ink 204">
                <a:extLst>
                  <a:ext uri="{FF2B5EF4-FFF2-40B4-BE49-F238E27FC236}">
                    <a16:creationId xmlns:a16="http://schemas.microsoft.com/office/drawing/2014/main" id="{E4D5A697-308F-BDCD-C364-6624EB01AE24}"/>
                  </a:ext>
                </a:extLst>
              </p14:cNvPr>
              <p14:cNvContentPartPr/>
              <p14:nvPr/>
            </p14:nvContentPartPr>
            <p14:xfrm>
              <a:off x="4744352" y="3605630"/>
              <a:ext cx="505440" cy="111240"/>
            </p14:xfrm>
          </p:contentPart>
        </mc:Choice>
        <mc:Fallback>
          <p:pic>
            <p:nvPicPr>
              <p:cNvPr id="204" name="Ink 204">
                <a:extLst>
                  <a:ext uri="{FF2B5EF4-FFF2-40B4-BE49-F238E27FC236}">
                    <a16:creationId xmlns:a16="http://schemas.microsoft.com/office/drawing/2014/main" id="{E4D5A697-308F-BDCD-C364-6624EB01AE24}"/>
                  </a:ext>
                </a:extLst>
              </p:cNvPr>
              <p:cNvPicPr/>
              <p:nvPr/>
            </p:nvPicPr>
            <p:blipFill>
              <a:blip r:embed="rId67"/>
              <a:stretch>
                <a:fillRect/>
              </a:stretch>
            </p:blipFill>
            <p:spPr>
              <a:xfrm>
                <a:off x="4736797" y="3598070"/>
                <a:ext cx="520549"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12" name="Ink 212">
                <a:extLst>
                  <a:ext uri="{FF2B5EF4-FFF2-40B4-BE49-F238E27FC236}">
                    <a16:creationId xmlns:a16="http://schemas.microsoft.com/office/drawing/2014/main" id="{F65923E1-2AE4-516A-196C-BF067E7BB413}"/>
                  </a:ext>
                </a:extLst>
              </p14:cNvPr>
              <p14:cNvContentPartPr/>
              <p14:nvPr/>
            </p14:nvContentPartPr>
            <p14:xfrm>
              <a:off x="3910349" y="4432875"/>
              <a:ext cx="76320" cy="45360"/>
            </p14:xfrm>
          </p:contentPart>
        </mc:Choice>
        <mc:Fallback>
          <p:pic>
            <p:nvPicPr>
              <p:cNvPr id="212" name="Ink 212">
                <a:extLst>
                  <a:ext uri="{FF2B5EF4-FFF2-40B4-BE49-F238E27FC236}">
                    <a16:creationId xmlns:a16="http://schemas.microsoft.com/office/drawing/2014/main" id="{F65923E1-2AE4-516A-196C-BF067E7BB413}"/>
                  </a:ext>
                </a:extLst>
              </p:cNvPr>
              <p:cNvPicPr/>
              <p:nvPr/>
            </p:nvPicPr>
            <p:blipFill>
              <a:blip r:embed="rId69"/>
              <a:stretch>
                <a:fillRect/>
              </a:stretch>
            </p:blipFill>
            <p:spPr>
              <a:xfrm>
                <a:off x="3902824" y="4425315"/>
                <a:ext cx="91369"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3" name="Ink 212">
                <a:extLst>
                  <a:ext uri="{FF2B5EF4-FFF2-40B4-BE49-F238E27FC236}">
                    <a16:creationId xmlns:a16="http://schemas.microsoft.com/office/drawing/2014/main" id="{395567D7-CB40-4AE3-8374-574058991B41}"/>
                  </a:ext>
                </a:extLst>
              </p14:cNvPr>
              <p14:cNvContentPartPr/>
              <p14:nvPr/>
            </p14:nvContentPartPr>
            <p14:xfrm>
              <a:off x="3906749" y="4439715"/>
              <a:ext cx="66240" cy="3960"/>
            </p14:xfrm>
          </p:contentPart>
        </mc:Choice>
        <mc:Fallback>
          <p:pic>
            <p:nvPicPr>
              <p:cNvPr id="213" name="Ink 212">
                <a:extLst>
                  <a:ext uri="{FF2B5EF4-FFF2-40B4-BE49-F238E27FC236}">
                    <a16:creationId xmlns:a16="http://schemas.microsoft.com/office/drawing/2014/main" id="{395567D7-CB40-4AE3-8374-574058991B41}"/>
                  </a:ext>
                </a:extLst>
              </p:cNvPr>
              <p:cNvPicPr/>
              <p:nvPr/>
            </p:nvPicPr>
            <p:blipFill>
              <a:blip r:embed="rId71"/>
              <a:stretch>
                <a:fillRect/>
              </a:stretch>
            </p:blipFill>
            <p:spPr>
              <a:xfrm>
                <a:off x="3899148" y="4431399"/>
                <a:ext cx="81443" cy="20592"/>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7" name="Ink 216">
                <a:extLst>
                  <a:ext uri="{FF2B5EF4-FFF2-40B4-BE49-F238E27FC236}">
                    <a16:creationId xmlns:a16="http://schemas.microsoft.com/office/drawing/2014/main" id="{56737116-8DCE-0C33-249B-6F218551CA89}"/>
                  </a:ext>
                </a:extLst>
              </p14:cNvPr>
              <p14:cNvContentPartPr/>
              <p14:nvPr/>
            </p14:nvContentPartPr>
            <p14:xfrm>
              <a:off x="4884830" y="4429395"/>
              <a:ext cx="159480" cy="107640"/>
            </p14:xfrm>
          </p:contentPart>
        </mc:Choice>
        <mc:Fallback>
          <p:pic>
            <p:nvPicPr>
              <p:cNvPr id="217" name="Ink 216">
                <a:extLst>
                  <a:ext uri="{FF2B5EF4-FFF2-40B4-BE49-F238E27FC236}">
                    <a16:creationId xmlns:a16="http://schemas.microsoft.com/office/drawing/2014/main" id="{56737116-8DCE-0C33-249B-6F218551CA89}"/>
                  </a:ext>
                </a:extLst>
              </p:cNvPr>
              <p:cNvPicPr/>
              <p:nvPr/>
            </p:nvPicPr>
            <p:blipFill>
              <a:blip r:embed="rId73"/>
              <a:stretch>
                <a:fillRect/>
              </a:stretch>
            </p:blipFill>
            <p:spPr>
              <a:xfrm>
                <a:off x="4877287" y="4421835"/>
                <a:ext cx="174566"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19" name="Ink 218">
                <a:extLst>
                  <a:ext uri="{FF2B5EF4-FFF2-40B4-BE49-F238E27FC236}">
                    <a16:creationId xmlns:a16="http://schemas.microsoft.com/office/drawing/2014/main" id="{2F2BEB86-8285-D91A-309D-504E91D21638}"/>
                  </a:ext>
                </a:extLst>
              </p14:cNvPr>
              <p14:cNvContentPartPr/>
              <p14:nvPr/>
            </p14:nvContentPartPr>
            <p14:xfrm>
              <a:off x="5113070" y="4391595"/>
              <a:ext cx="38520" cy="176760"/>
            </p14:xfrm>
          </p:contentPart>
        </mc:Choice>
        <mc:Fallback>
          <p:pic>
            <p:nvPicPr>
              <p:cNvPr id="219" name="Ink 218">
                <a:extLst>
                  <a:ext uri="{FF2B5EF4-FFF2-40B4-BE49-F238E27FC236}">
                    <a16:creationId xmlns:a16="http://schemas.microsoft.com/office/drawing/2014/main" id="{2F2BEB86-8285-D91A-309D-504E91D21638}"/>
                  </a:ext>
                </a:extLst>
              </p:cNvPr>
              <p:cNvPicPr/>
              <p:nvPr/>
            </p:nvPicPr>
            <p:blipFill>
              <a:blip r:embed="rId75"/>
              <a:stretch>
                <a:fillRect/>
              </a:stretch>
            </p:blipFill>
            <p:spPr>
              <a:xfrm>
                <a:off x="5105510" y="4384035"/>
                <a:ext cx="536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29" name="Ink 229">
                <a:extLst>
                  <a:ext uri="{FF2B5EF4-FFF2-40B4-BE49-F238E27FC236}">
                    <a16:creationId xmlns:a16="http://schemas.microsoft.com/office/drawing/2014/main" id="{338A23EB-DBC0-ECAC-9184-5B47F0ADDE43}"/>
                  </a:ext>
                </a:extLst>
              </p14:cNvPr>
              <p14:cNvContentPartPr/>
              <p14:nvPr/>
            </p14:nvContentPartPr>
            <p14:xfrm>
              <a:off x="5237630" y="4426155"/>
              <a:ext cx="346680" cy="138600"/>
            </p14:xfrm>
          </p:contentPart>
        </mc:Choice>
        <mc:Fallback>
          <p:pic>
            <p:nvPicPr>
              <p:cNvPr id="229" name="Ink 229">
                <a:extLst>
                  <a:ext uri="{FF2B5EF4-FFF2-40B4-BE49-F238E27FC236}">
                    <a16:creationId xmlns:a16="http://schemas.microsoft.com/office/drawing/2014/main" id="{338A23EB-DBC0-ECAC-9184-5B47F0ADDE43}"/>
                  </a:ext>
                </a:extLst>
              </p:cNvPr>
              <p:cNvPicPr/>
              <p:nvPr/>
            </p:nvPicPr>
            <p:blipFill>
              <a:blip r:embed="rId77"/>
              <a:stretch>
                <a:fillRect/>
              </a:stretch>
            </p:blipFill>
            <p:spPr>
              <a:xfrm>
                <a:off x="5230062" y="4418615"/>
                <a:ext cx="361816" cy="153681"/>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37" name="Ink 237">
                <a:extLst>
                  <a:ext uri="{FF2B5EF4-FFF2-40B4-BE49-F238E27FC236}">
                    <a16:creationId xmlns:a16="http://schemas.microsoft.com/office/drawing/2014/main" id="{ABC17C5D-DC75-986B-CC65-4EA4DBA4981F}"/>
                  </a:ext>
                </a:extLst>
              </p14:cNvPr>
              <p14:cNvContentPartPr/>
              <p14:nvPr/>
            </p14:nvContentPartPr>
            <p14:xfrm>
              <a:off x="5663510" y="4349835"/>
              <a:ext cx="547200" cy="173520"/>
            </p14:xfrm>
          </p:contentPart>
        </mc:Choice>
        <mc:Fallback>
          <p:pic>
            <p:nvPicPr>
              <p:cNvPr id="237" name="Ink 237">
                <a:extLst>
                  <a:ext uri="{FF2B5EF4-FFF2-40B4-BE49-F238E27FC236}">
                    <a16:creationId xmlns:a16="http://schemas.microsoft.com/office/drawing/2014/main" id="{ABC17C5D-DC75-986B-CC65-4EA4DBA4981F}"/>
                  </a:ext>
                </a:extLst>
              </p:cNvPr>
              <p:cNvPicPr/>
              <p:nvPr/>
            </p:nvPicPr>
            <p:blipFill>
              <a:blip r:embed="rId79"/>
              <a:stretch>
                <a:fillRect/>
              </a:stretch>
            </p:blipFill>
            <p:spPr>
              <a:xfrm>
                <a:off x="5655950" y="4342259"/>
                <a:ext cx="562320" cy="188671"/>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45" name="Ink 245">
                <a:extLst>
                  <a:ext uri="{FF2B5EF4-FFF2-40B4-BE49-F238E27FC236}">
                    <a16:creationId xmlns:a16="http://schemas.microsoft.com/office/drawing/2014/main" id="{62488D9A-E9A8-C786-B88D-8A67080C1212}"/>
                  </a:ext>
                </a:extLst>
              </p14:cNvPr>
              <p14:cNvContentPartPr/>
              <p14:nvPr/>
            </p14:nvContentPartPr>
            <p14:xfrm>
              <a:off x="3692189" y="4782795"/>
              <a:ext cx="1301760" cy="159120"/>
            </p14:xfrm>
          </p:contentPart>
        </mc:Choice>
        <mc:Fallback>
          <p:pic>
            <p:nvPicPr>
              <p:cNvPr id="245" name="Ink 245">
                <a:extLst>
                  <a:ext uri="{FF2B5EF4-FFF2-40B4-BE49-F238E27FC236}">
                    <a16:creationId xmlns:a16="http://schemas.microsoft.com/office/drawing/2014/main" id="{62488D9A-E9A8-C786-B88D-8A67080C1212}"/>
                  </a:ext>
                </a:extLst>
              </p:cNvPr>
              <p:cNvPicPr/>
              <p:nvPr/>
            </p:nvPicPr>
            <p:blipFill>
              <a:blip r:embed="rId81"/>
              <a:stretch>
                <a:fillRect/>
              </a:stretch>
            </p:blipFill>
            <p:spPr>
              <a:xfrm>
                <a:off x="3684629" y="4775235"/>
                <a:ext cx="13168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58" name="Ink 259">
                <a:extLst>
                  <a:ext uri="{FF2B5EF4-FFF2-40B4-BE49-F238E27FC236}">
                    <a16:creationId xmlns:a16="http://schemas.microsoft.com/office/drawing/2014/main" id="{C6247573-264F-E0C9-EF0A-4A893EBDE9AD}"/>
                  </a:ext>
                </a:extLst>
              </p14:cNvPr>
              <p14:cNvContentPartPr/>
              <p14:nvPr/>
            </p14:nvContentPartPr>
            <p14:xfrm>
              <a:off x="5371282" y="4699661"/>
              <a:ext cx="557640" cy="166680"/>
            </p14:xfrm>
          </p:contentPart>
        </mc:Choice>
        <mc:Fallback>
          <p:pic>
            <p:nvPicPr>
              <p:cNvPr id="258" name="Ink 259">
                <a:extLst>
                  <a:ext uri="{FF2B5EF4-FFF2-40B4-BE49-F238E27FC236}">
                    <a16:creationId xmlns:a16="http://schemas.microsoft.com/office/drawing/2014/main" id="{C6247573-264F-E0C9-EF0A-4A893EBDE9AD}"/>
                  </a:ext>
                </a:extLst>
              </p:cNvPr>
              <p:cNvPicPr/>
              <p:nvPr/>
            </p:nvPicPr>
            <p:blipFill>
              <a:blip r:embed="rId83"/>
              <a:stretch>
                <a:fillRect/>
              </a:stretch>
            </p:blipFill>
            <p:spPr>
              <a:xfrm>
                <a:off x="5363717" y="4692085"/>
                <a:ext cx="572770" cy="181833"/>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59" name="Ink 259">
                <a:extLst>
                  <a:ext uri="{FF2B5EF4-FFF2-40B4-BE49-F238E27FC236}">
                    <a16:creationId xmlns:a16="http://schemas.microsoft.com/office/drawing/2014/main" id="{7AD99926-F221-C8B0-3A02-B73441063AD3}"/>
                  </a:ext>
                </a:extLst>
              </p14:cNvPr>
              <p14:cNvContentPartPr/>
              <p14:nvPr/>
            </p14:nvContentPartPr>
            <p14:xfrm>
              <a:off x="4921642" y="4775981"/>
              <a:ext cx="321840" cy="114480"/>
            </p14:xfrm>
          </p:contentPart>
        </mc:Choice>
        <mc:Fallback>
          <p:pic>
            <p:nvPicPr>
              <p:cNvPr id="259" name="Ink 259">
                <a:extLst>
                  <a:ext uri="{FF2B5EF4-FFF2-40B4-BE49-F238E27FC236}">
                    <a16:creationId xmlns:a16="http://schemas.microsoft.com/office/drawing/2014/main" id="{7AD99926-F221-C8B0-3A02-B73441063AD3}"/>
                  </a:ext>
                </a:extLst>
              </p:cNvPr>
              <p:cNvPicPr/>
              <p:nvPr/>
            </p:nvPicPr>
            <p:blipFill>
              <a:blip r:embed="rId85"/>
              <a:stretch>
                <a:fillRect/>
              </a:stretch>
            </p:blipFill>
            <p:spPr>
              <a:xfrm>
                <a:off x="4914082" y="4768445"/>
                <a:ext cx="336960" cy="129553"/>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60" name="Ink 259">
                <a:extLst>
                  <a:ext uri="{FF2B5EF4-FFF2-40B4-BE49-F238E27FC236}">
                    <a16:creationId xmlns:a16="http://schemas.microsoft.com/office/drawing/2014/main" id="{3D572DBD-3A5F-D417-76D3-48F7ABBB8FD6}"/>
                  </a:ext>
                </a:extLst>
              </p14:cNvPr>
              <p14:cNvContentPartPr/>
              <p14:nvPr/>
            </p14:nvContentPartPr>
            <p14:xfrm>
              <a:off x="3717029" y="5176995"/>
              <a:ext cx="120960" cy="111240"/>
            </p14:xfrm>
          </p:contentPart>
        </mc:Choice>
        <mc:Fallback>
          <p:pic>
            <p:nvPicPr>
              <p:cNvPr id="260" name="Ink 259">
                <a:extLst>
                  <a:ext uri="{FF2B5EF4-FFF2-40B4-BE49-F238E27FC236}">
                    <a16:creationId xmlns:a16="http://schemas.microsoft.com/office/drawing/2014/main" id="{3D572DBD-3A5F-D417-76D3-48F7ABBB8FD6}"/>
                  </a:ext>
                </a:extLst>
              </p:cNvPr>
              <p:cNvPicPr/>
              <p:nvPr/>
            </p:nvPicPr>
            <p:blipFill>
              <a:blip r:embed="rId87"/>
              <a:stretch>
                <a:fillRect/>
              </a:stretch>
            </p:blipFill>
            <p:spPr>
              <a:xfrm>
                <a:off x="3709491" y="5169435"/>
                <a:ext cx="136035"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69" name="Ink 268">
                <a:extLst>
                  <a:ext uri="{FF2B5EF4-FFF2-40B4-BE49-F238E27FC236}">
                    <a16:creationId xmlns:a16="http://schemas.microsoft.com/office/drawing/2014/main" id="{AD9C6FDB-EC66-B136-1428-6D7DDDD0A947}"/>
                  </a:ext>
                </a:extLst>
              </p14:cNvPr>
              <p14:cNvContentPartPr/>
              <p14:nvPr/>
            </p14:nvContentPartPr>
            <p14:xfrm>
              <a:off x="3903509" y="5166555"/>
              <a:ext cx="48960" cy="142200"/>
            </p14:xfrm>
          </p:contentPart>
        </mc:Choice>
        <mc:Fallback>
          <p:pic>
            <p:nvPicPr>
              <p:cNvPr id="269" name="Ink 268">
                <a:extLst>
                  <a:ext uri="{FF2B5EF4-FFF2-40B4-BE49-F238E27FC236}">
                    <a16:creationId xmlns:a16="http://schemas.microsoft.com/office/drawing/2014/main" id="{AD9C6FDB-EC66-B136-1428-6D7DDDD0A947}"/>
                  </a:ext>
                </a:extLst>
              </p:cNvPr>
              <p:cNvPicPr/>
              <p:nvPr/>
            </p:nvPicPr>
            <p:blipFill>
              <a:blip r:embed="rId89"/>
              <a:stretch>
                <a:fillRect/>
              </a:stretch>
            </p:blipFill>
            <p:spPr>
              <a:xfrm>
                <a:off x="3895949" y="5159014"/>
                <a:ext cx="64080" cy="15728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70" name="Ink 269">
                <a:extLst>
                  <a:ext uri="{FF2B5EF4-FFF2-40B4-BE49-F238E27FC236}">
                    <a16:creationId xmlns:a16="http://schemas.microsoft.com/office/drawing/2014/main" id="{400428A3-EA55-3151-D588-EECC19937C58}"/>
                  </a:ext>
                </a:extLst>
              </p14:cNvPr>
              <p14:cNvContentPartPr/>
              <p14:nvPr/>
            </p14:nvContentPartPr>
            <p14:xfrm>
              <a:off x="4017656" y="5187128"/>
              <a:ext cx="83520" cy="83520"/>
            </p14:xfrm>
          </p:contentPart>
        </mc:Choice>
        <mc:Fallback>
          <p:pic>
            <p:nvPicPr>
              <p:cNvPr id="270" name="Ink 269">
                <a:extLst>
                  <a:ext uri="{FF2B5EF4-FFF2-40B4-BE49-F238E27FC236}">
                    <a16:creationId xmlns:a16="http://schemas.microsoft.com/office/drawing/2014/main" id="{400428A3-EA55-3151-D588-EECC19937C58}"/>
                  </a:ext>
                </a:extLst>
              </p:cNvPr>
              <p:cNvPicPr/>
              <p:nvPr/>
            </p:nvPicPr>
            <p:blipFill>
              <a:blip r:embed="rId91"/>
              <a:stretch>
                <a:fillRect/>
              </a:stretch>
            </p:blipFill>
            <p:spPr>
              <a:xfrm>
                <a:off x="4010096" y="5179568"/>
                <a:ext cx="986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71" name="Ink 270">
                <a:extLst>
                  <a:ext uri="{FF2B5EF4-FFF2-40B4-BE49-F238E27FC236}">
                    <a16:creationId xmlns:a16="http://schemas.microsoft.com/office/drawing/2014/main" id="{6E16DAF9-709B-E575-AB7E-A8DC6C89DF85}"/>
                  </a:ext>
                </a:extLst>
              </p14:cNvPr>
              <p14:cNvContentPartPr/>
              <p14:nvPr/>
            </p14:nvContentPartPr>
            <p14:xfrm>
              <a:off x="4138616" y="5152568"/>
              <a:ext cx="28080" cy="138960"/>
            </p14:xfrm>
          </p:contentPart>
        </mc:Choice>
        <mc:Fallback>
          <p:pic>
            <p:nvPicPr>
              <p:cNvPr id="271" name="Ink 270">
                <a:extLst>
                  <a:ext uri="{FF2B5EF4-FFF2-40B4-BE49-F238E27FC236}">
                    <a16:creationId xmlns:a16="http://schemas.microsoft.com/office/drawing/2014/main" id="{6E16DAF9-709B-E575-AB7E-A8DC6C89DF85}"/>
                  </a:ext>
                </a:extLst>
              </p:cNvPr>
              <p:cNvPicPr/>
              <p:nvPr/>
            </p:nvPicPr>
            <p:blipFill>
              <a:blip r:embed="rId93"/>
              <a:stretch>
                <a:fillRect/>
              </a:stretch>
            </p:blipFill>
            <p:spPr>
              <a:xfrm>
                <a:off x="4131056" y="5144988"/>
                <a:ext cx="43200" cy="154119"/>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72" name="Ink 271">
                <a:extLst>
                  <a:ext uri="{FF2B5EF4-FFF2-40B4-BE49-F238E27FC236}">
                    <a16:creationId xmlns:a16="http://schemas.microsoft.com/office/drawing/2014/main" id="{E5204B5C-BC00-C851-6837-BF5DD30CCC40}"/>
                  </a:ext>
                </a:extLst>
              </p14:cNvPr>
              <p14:cNvContentPartPr/>
              <p14:nvPr/>
            </p14:nvContentPartPr>
            <p14:xfrm>
              <a:off x="4270376" y="5225288"/>
              <a:ext cx="62640" cy="14040"/>
            </p14:xfrm>
          </p:contentPart>
        </mc:Choice>
        <mc:Fallback>
          <p:pic>
            <p:nvPicPr>
              <p:cNvPr id="272" name="Ink 271">
                <a:extLst>
                  <a:ext uri="{FF2B5EF4-FFF2-40B4-BE49-F238E27FC236}">
                    <a16:creationId xmlns:a16="http://schemas.microsoft.com/office/drawing/2014/main" id="{E5204B5C-BC00-C851-6837-BF5DD30CCC40}"/>
                  </a:ext>
                </a:extLst>
              </p:cNvPr>
              <p:cNvPicPr/>
              <p:nvPr/>
            </p:nvPicPr>
            <p:blipFill>
              <a:blip r:embed="rId95"/>
              <a:stretch>
                <a:fillRect/>
              </a:stretch>
            </p:blipFill>
            <p:spPr>
              <a:xfrm>
                <a:off x="4262816" y="5217728"/>
                <a:ext cx="777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3" name="Ink 272">
                <a:extLst>
                  <a:ext uri="{FF2B5EF4-FFF2-40B4-BE49-F238E27FC236}">
                    <a16:creationId xmlns:a16="http://schemas.microsoft.com/office/drawing/2014/main" id="{3AC45005-0C14-91A2-47F7-5B69CE81FD39}"/>
                  </a:ext>
                </a:extLst>
              </p14:cNvPr>
              <p14:cNvContentPartPr/>
              <p14:nvPr/>
            </p14:nvContentPartPr>
            <p14:xfrm>
              <a:off x="4270376" y="5267048"/>
              <a:ext cx="62640" cy="10800"/>
            </p14:xfrm>
          </p:contentPart>
        </mc:Choice>
        <mc:Fallback>
          <p:pic>
            <p:nvPicPr>
              <p:cNvPr id="273" name="Ink 272">
                <a:extLst>
                  <a:ext uri="{FF2B5EF4-FFF2-40B4-BE49-F238E27FC236}">
                    <a16:creationId xmlns:a16="http://schemas.microsoft.com/office/drawing/2014/main" id="{3AC45005-0C14-91A2-47F7-5B69CE81FD39}"/>
                  </a:ext>
                </a:extLst>
              </p:cNvPr>
              <p:cNvPicPr/>
              <p:nvPr/>
            </p:nvPicPr>
            <p:blipFill>
              <a:blip r:embed="rId97"/>
              <a:stretch>
                <a:fillRect/>
              </a:stretch>
            </p:blipFill>
            <p:spPr>
              <a:xfrm>
                <a:off x="4262816" y="5259488"/>
                <a:ext cx="777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4" name="Ink 273">
                <a:extLst>
                  <a:ext uri="{FF2B5EF4-FFF2-40B4-BE49-F238E27FC236}">
                    <a16:creationId xmlns:a16="http://schemas.microsoft.com/office/drawing/2014/main" id="{5B6BF381-2969-C4BD-4B4A-4BB24DD83C5B}"/>
                  </a:ext>
                </a:extLst>
              </p14:cNvPr>
              <p14:cNvContentPartPr/>
              <p14:nvPr/>
            </p14:nvContentPartPr>
            <p14:xfrm>
              <a:off x="4446776" y="5121608"/>
              <a:ext cx="90360" cy="166320"/>
            </p14:xfrm>
          </p:contentPart>
        </mc:Choice>
        <mc:Fallback>
          <p:pic>
            <p:nvPicPr>
              <p:cNvPr id="274" name="Ink 273">
                <a:extLst>
                  <a:ext uri="{FF2B5EF4-FFF2-40B4-BE49-F238E27FC236}">
                    <a16:creationId xmlns:a16="http://schemas.microsoft.com/office/drawing/2014/main" id="{5B6BF381-2969-C4BD-4B4A-4BB24DD83C5B}"/>
                  </a:ext>
                </a:extLst>
              </p:cNvPr>
              <p:cNvPicPr/>
              <p:nvPr/>
            </p:nvPicPr>
            <p:blipFill>
              <a:blip r:embed="rId99"/>
              <a:stretch>
                <a:fillRect/>
              </a:stretch>
            </p:blipFill>
            <p:spPr>
              <a:xfrm>
                <a:off x="4439216" y="5114064"/>
                <a:ext cx="105480" cy="181407"/>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75" name="Ink 274">
                <a:extLst>
                  <a:ext uri="{FF2B5EF4-FFF2-40B4-BE49-F238E27FC236}">
                    <a16:creationId xmlns:a16="http://schemas.microsoft.com/office/drawing/2014/main" id="{1D7BDB38-3283-B2F2-4323-BD6E1C116B7C}"/>
                  </a:ext>
                </a:extLst>
              </p14:cNvPr>
              <p14:cNvContentPartPr/>
              <p14:nvPr/>
            </p14:nvContentPartPr>
            <p14:xfrm>
              <a:off x="4536776" y="5194328"/>
              <a:ext cx="83520" cy="93960"/>
            </p14:xfrm>
          </p:contentPart>
        </mc:Choice>
        <mc:Fallback>
          <p:pic>
            <p:nvPicPr>
              <p:cNvPr id="275" name="Ink 274">
                <a:extLst>
                  <a:ext uri="{FF2B5EF4-FFF2-40B4-BE49-F238E27FC236}">
                    <a16:creationId xmlns:a16="http://schemas.microsoft.com/office/drawing/2014/main" id="{1D7BDB38-3283-B2F2-4323-BD6E1C116B7C}"/>
                  </a:ext>
                </a:extLst>
              </p:cNvPr>
              <p:cNvPicPr/>
              <p:nvPr/>
            </p:nvPicPr>
            <p:blipFill>
              <a:blip r:embed="rId101"/>
              <a:stretch>
                <a:fillRect/>
              </a:stretch>
            </p:blipFill>
            <p:spPr>
              <a:xfrm>
                <a:off x="4529216" y="5186768"/>
                <a:ext cx="98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76" name="Ink 275">
                <a:extLst>
                  <a:ext uri="{FF2B5EF4-FFF2-40B4-BE49-F238E27FC236}">
                    <a16:creationId xmlns:a16="http://schemas.microsoft.com/office/drawing/2014/main" id="{0166B883-3FBB-CDCC-A548-CAD17CFABCFB}"/>
                  </a:ext>
                </a:extLst>
              </p14:cNvPr>
              <p14:cNvContentPartPr/>
              <p14:nvPr/>
            </p14:nvContentPartPr>
            <p14:xfrm>
              <a:off x="4619936" y="5156168"/>
              <a:ext cx="86760" cy="118080"/>
            </p14:xfrm>
          </p:contentPart>
        </mc:Choice>
        <mc:Fallback>
          <p:pic>
            <p:nvPicPr>
              <p:cNvPr id="276" name="Ink 275">
                <a:extLst>
                  <a:ext uri="{FF2B5EF4-FFF2-40B4-BE49-F238E27FC236}">
                    <a16:creationId xmlns:a16="http://schemas.microsoft.com/office/drawing/2014/main" id="{0166B883-3FBB-CDCC-A548-CAD17CFABCFB}"/>
                  </a:ext>
                </a:extLst>
              </p:cNvPr>
              <p:cNvPicPr/>
              <p:nvPr/>
            </p:nvPicPr>
            <p:blipFill>
              <a:blip r:embed="rId103"/>
              <a:stretch>
                <a:fillRect/>
              </a:stretch>
            </p:blipFill>
            <p:spPr>
              <a:xfrm>
                <a:off x="4612376" y="5148608"/>
                <a:ext cx="1018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77" name="Ink 276">
                <a:extLst>
                  <a:ext uri="{FF2B5EF4-FFF2-40B4-BE49-F238E27FC236}">
                    <a16:creationId xmlns:a16="http://schemas.microsoft.com/office/drawing/2014/main" id="{8D74D58D-C474-A6E3-F37E-2027561DAAFC}"/>
                  </a:ext>
                </a:extLst>
              </p14:cNvPr>
              <p14:cNvContentPartPr/>
              <p14:nvPr/>
            </p14:nvContentPartPr>
            <p14:xfrm>
              <a:off x="4709576" y="5142488"/>
              <a:ext cx="79920" cy="134280"/>
            </p14:xfrm>
          </p:contentPart>
        </mc:Choice>
        <mc:Fallback>
          <p:pic>
            <p:nvPicPr>
              <p:cNvPr id="277" name="Ink 276">
                <a:extLst>
                  <a:ext uri="{FF2B5EF4-FFF2-40B4-BE49-F238E27FC236}">
                    <a16:creationId xmlns:a16="http://schemas.microsoft.com/office/drawing/2014/main" id="{8D74D58D-C474-A6E3-F37E-2027561DAAFC}"/>
                  </a:ext>
                </a:extLst>
              </p:cNvPr>
              <p:cNvPicPr/>
              <p:nvPr/>
            </p:nvPicPr>
            <p:blipFill>
              <a:blip r:embed="rId105"/>
              <a:stretch>
                <a:fillRect/>
              </a:stretch>
            </p:blipFill>
            <p:spPr>
              <a:xfrm>
                <a:off x="4702016" y="5134928"/>
                <a:ext cx="950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78" name="Ink 277">
                <a:extLst>
                  <a:ext uri="{FF2B5EF4-FFF2-40B4-BE49-F238E27FC236}">
                    <a16:creationId xmlns:a16="http://schemas.microsoft.com/office/drawing/2014/main" id="{7B16A52F-B4DF-FD3C-1839-575532D68AFA}"/>
                  </a:ext>
                </a:extLst>
              </p14:cNvPr>
              <p14:cNvContentPartPr/>
              <p14:nvPr/>
            </p14:nvContentPartPr>
            <p14:xfrm>
              <a:off x="4844576" y="5180288"/>
              <a:ext cx="72720" cy="21240"/>
            </p14:xfrm>
          </p:contentPart>
        </mc:Choice>
        <mc:Fallback>
          <p:pic>
            <p:nvPicPr>
              <p:cNvPr id="278" name="Ink 277">
                <a:extLst>
                  <a:ext uri="{FF2B5EF4-FFF2-40B4-BE49-F238E27FC236}">
                    <a16:creationId xmlns:a16="http://schemas.microsoft.com/office/drawing/2014/main" id="{7B16A52F-B4DF-FD3C-1839-575532D68AFA}"/>
                  </a:ext>
                </a:extLst>
              </p:cNvPr>
              <p:cNvPicPr/>
              <p:nvPr/>
            </p:nvPicPr>
            <p:blipFill>
              <a:blip r:embed="rId107"/>
              <a:stretch>
                <a:fillRect/>
              </a:stretch>
            </p:blipFill>
            <p:spPr>
              <a:xfrm>
                <a:off x="4837016" y="5172598"/>
                <a:ext cx="87840" cy="36621"/>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88" name="Ink 288">
                <a:extLst>
                  <a:ext uri="{FF2B5EF4-FFF2-40B4-BE49-F238E27FC236}">
                    <a16:creationId xmlns:a16="http://schemas.microsoft.com/office/drawing/2014/main" id="{BDE01288-A5B5-0B86-FA36-B7B03E700AEB}"/>
                  </a:ext>
                </a:extLst>
              </p14:cNvPr>
              <p14:cNvContentPartPr/>
              <p14:nvPr/>
            </p14:nvContentPartPr>
            <p14:xfrm>
              <a:off x="4844576" y="5177048"/>
              <a:ext cx="419400" cy="69480"/>
            </p14:xfrm>
          </p:contentPart>
        </mc:Choice>
        <mc:Fallback>
          <p:pic>
            <p:nvPicPr>
              <p:cNvPr id="288" name="Ink 288">
                <a:extLst>
                  <a:ext uri="{FF2B5EF4-FFF2-40B4-BE49-F238E27FC236}">
                    <a16:creationId xmlns:a16="http://schemas.microsoft.com/office/drawing/2014/main" id="{BDE01288-A5B5-0B86-FA36-B7B03E700AEB}"/>
                  </a:ext>
                </a:extLst>
              </p:cNvPr>
              <p:cNvPicPr/>
              <p:nvPr/>
            </p:nvPicPr>
            <p:blipFill>
              <a:blip r:embed="rId109"/>
              <a:stretch>
                <a:fillRect/>
              </a:stretch>
            </p:blipFill>
            <p:spPr>
              <a:xfrm>
                <a:off x="4837010" y="5169488"/>
                <a:ext cx="434533"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94" name="Ink 294">
                <a:extLst>
                  <a:ext uri="{FF2B5EF4-FFF2-40B4-BE49-F238E27FC236}">
                    <a16:creationId xmlns:a16="http://schemas.microsoft.com/office/drawing/2014/main" id="{6BE7A6EC-62A7-A868-97E2-ACEE26753DCF}"/>
                  </a:ext>
                </a:extLst>
              </p14:cNvPr>
              <p14:cNvContentPartPr/>
              <p14:nvPr/>
            </p14:nvContentPartPr>
            <p14:xfrm>
              <a:off x="5353256" y="5118008"/>
              <a:ext cx="439920" cy="159480"/>
            </p14:xfrm>
          </p:contentPart>
        </mc:Choice>
        <mc:Fallback>
          <p:pic>
            <p:nvPicPr>
              <p:cNvPr id="294" name="Ink 294">
                <a:extLst>
                  <a:ext uri="{FF2B5EF4-FFF2-40B4-BE49-F238E27FC236}">
                    <a16:creationId xmlns:a16="http://schemas.microsoft.com/office/drawing/2014/main" id="{6BE7A6EC-62A7-A868-97E2-ACEE26753DCF}"/>
                  </a:ext>
                </a:extLst>
              </p:cNvPr>
              <p:cNvPicPr/>
              <p:nvPr/>
            </p:nvPicPr>
            <p:blipFill>
              <a:blip r:embed="rId111"/>
              <a:stretch>
                <a:fillRect/>
              </a:stretch>
            </p:blipFill>
            <p:spPr>
              <a:xfrm>
                <a:off x="5345696" y="5110448"/>
                <a:ext cx="455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01" name="Ink 301">
                <a:extLst>
                  <a:ext uri="{FF2B5EF4-FFF2-40B4-BE49-F238E27FC236}">
                    <a16:creationId xmlns:a16="http://schemas.microsoft.com/office/drawing/2014/main" id="{CD826B01-CE83-24AD-6BBF-DAAE2C2847D2}"/>
                  </a:ext>
                </a:extLst>
              </p14:cNvPr>
              <p14:cNvContentPartPr/>
              <p14:nvPr/>
            </p14:nvContentPartPr>
            <p14:xfrm>
              <a:off x="4062656" y="4806608"/>
              <a:ext cx="495360" cy="124920"/>
            </p14:xfrm>
          </p:contentPart>
        </mc:Choice>
        <mc:Fallback>
          <p:pic>
            <p:nvPicPr>
              <p:cNvPr id="301" name="Ink 301">
                <a:extLst>
                  <a:ext uri="{FF2B5EF4-FFF2-40B4-BE49-F238E27FC236}">
                    <a16:creationId xmlns:a16="http://schemas.microsoft.com/office/drawing/2014/main" id="{CD826B01-CE83-24AD-6BBF-DAAE2C2847D2}"/>
                  </a:ext>
                </a:extLst>
              </p:cNvPr>
              <p:cNvPicPr/>
              <p:nvPr/>
            </p:nvPicPr>
            <p:blipFill>
              <a:blip r:embed="rId113"/>
              <a:stretch>
                <a:fillRect/>
              </a:stretch>
            </p:blipFill>
            <p:spPr>
              <a:xfrm>
                <a:off x="4055096" y="4799048"/>
                <a:ext cx="5104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06" name="Ink 306">
                <a:extLst>
                  <a:ext uri="{FF2B5EF4-FFF2-40B4-BE49-F238E27FC236}">
                    <a16:creationId xmlns:a16="http://schemas.microsoft.com/office/drawing/2014/main" id="{E4E03F30-9DC3-56B5-0321-E8463862C7F4}"/>
                  </a:ext>
                </a:extLst>
              </p14:cNvPr>
              <p14:cNvContentPartPr/>
              <p14:nvPr/>
            </p14:nvContentPartPr>
            <p14:xfrm>
              <a:off x="3706979" y="5617873"/>
              <a:ext cx="105840" cy="143280"/>
            </p14:xfrm>
          </p:contentPart>
        </mc:Choice>
        <mc:Fallback>
          <p:pic>
            <p:nvPicPr>
              <p:cNvPr id="306" name="Ink 306">
                <a:extLst>
                  <a:ext uri="{FF2B5EF4-FFF2-40B4-BE49-F238E27FC236}">
                    <a16:creationId xmlns:a16="http://schemas.microsoft.com/office/drawing/2014/main" id="{E4E03F30-9DC3-56B5-0321-E8463862C7F4}"/>
                  </a:ext>
                </a:extLst>
              </p:cNvPr>
              <p:cNvPicPr/>
              <p:nvPr/>
            </p:nvPicPr>
            <p:blipFill>
              <a:blip r:embed="rId115"/>
              <a:stretch>
                <a:fillRect/>
              </a:stretch>
            </p:blipFill>
            <p:spPr>
              <a:xfrm>
                <a:off x="3699419" y="5610313"/>
                <a:ext cx="1209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11" name="Ink 311">
                <a:extLst>
                  <a:ext uri="{FF2B5EF4-FFF2-40B4-BE49-F238E27FC236}">
                    <a16:creationId xmlns:a16="http://schemas.microsoft.com/office/drawing/2014/main" id="{E5CBB3C1-2C76-A18A-AF81-EBEC68E23879}"/>
                  </a:ext>
                </a:extLst>
              </p14:cNvPr>
              <p14:cNvContentPartPr/>
              <p14:nvPr/>
            </p14:nvContentPartPr>
            <p14:xfrm>
              <a:off x="3847739" y="5617873"/>
              <a:ext cx="234720" cy="135000"/>
            </p14:xfrm>
          </p:contentPart>
        </mc:Choice>
        <mc:Fallback>
          <p:pic>
            <p:nvPicPr>
              <p:cNvPr id="311" name="Ink 311">
                <a:extLst>
                  <a:ext uri="{FF2B5EF4-FFF2-40B4-BE49-F238E27FC236}">
                    <a16:creationId xmlns:a16="http://schemas.microsoft.com/office/drawing/2014/main" id="{E5CBB3C1-2C76-A18A-AF81-EBEC68E23879}"/>
                  </a:ext>
                </a:extLst>
              </p:cNvPr>
              <p:cNvPicPr/>
              <p:nvPr/>
            </p:nvPicPr>
            <p:blipFill>
              <a:blip r:embed="rId117"/>
              <a:stretch>
                <a:fillRect/>
              </a:stretch>
            </p:blipFill>
            <p:spPr>
              <a:xfrm>
                <a:off x="3840167" y="5610313"/>
                <a:ext cx="249863"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17" name="Ink 317">
                <a:extLst>
                  <a:ext uri="{FF2B5EF4-FFF2-40B4-BE49-F238E27FC236}">
                    <a16:creationId xmlns:a16="http://schemas.microsoft.com/office/drawing/2014/main" id="{A61DDF22-B324-5A13-24FB-0D9C9035EBE3}"/>
                  </a:ext>
                </a:extLst>
              </p14:cNvPr>
              <p14:cNvContentPartPr/>
              <p14:nvPr/>
            </p14:nvContentPartPr>
            <p14:xfrm>
              <a:off x="4424819" y="5608153"/>
              <a:ext cx="257040" cy="120600"/>
            </p14:xfrm>
          </p:contentPart>
        </mc:Choice>
        <mc:Fallback>
          <p:pic>
            <p:nvPicPr>
              <p:cNvPr id="317" name="Ink 317">
                <a:extLst>
                  <a:ext uri="{FF2B5EF4-FFF2-40B4-BE49-F238E27FC236}">
                    <a16:creationId xmlns:a16="http://schemas.microsoft.com/office/drawing/2014/main" id="{A61DDF22-B324-5A13-24FB-0D9C9035EBE3}"/>
                  </a:ext>
                </a:extLst>
              </p:cNvPr>
              <p:cNvPicPr/>
              <p:nvPr/>
            </p:nvPicPr>
            <p:blipFill>
              <a:blip r:embed="rId119"/>
              <a:stretch>
                <a:fillRect/>
              </a:stretch>
            </p:blipFill>
            <p:spPr>
              <a:xfrm>
                <a:off x="4417248" y="5600570"/>
                <a:ext cx="272181" cy="135765"/>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18" name="Ink 317">
                <a:extLst>
                  <a:ext uri="{FF2B5EF4-FFF2-40B4-BE49-F238E27FC236}">
                    <a16:creationId xmlns:a16="http://schemas.microsoft.com/office/drawing/2014/main" id="{AD079A41-6436-CB60-1200-52F0B133A0CC}"/>
                  </a:ext>
                </a:extLst>
              </p14:cNvPr>
              <p14:cNvContentPartPr/>
              <p14:nvPr/>
            </p14:nvContentPartPr>
            <p14:xfrm>
              <a:off x="4797059" y="5624353"/>
              <a:ext cx="96480" cy="99720"/>
            </p14:xfrm>
          </p:contentPart>
        </mc:Choice>
        <mc:Fallback>
          <p:pic>
            <p:nvPicPr>
              <p:cNvPr id="318" name="Ink 317">
                <a:extLst>
                  <a:ext uri="{FF2B5EF4-FFF2-40B4-BE49-F238E27FC236}">
                    <a16:creationId xmlns:a16="http://schemas.microsoft.com/office/drawing/2014/main" id="{AD079A41-6436-CB60-1200-52F0B133A0CC}"/>
                  </a:ext>
                </a:extLst>
              </p:cNvPr>
              <p:cNvPicPr/>
              <p:nvPr/>
            </p:nvPicPr>
            <p:blipFill>
              <a:blip r:embed="rId121"/>
              <a:stretch>
                <a:fillRect/>
              </a:stretch>
            </p:blipFill>
            <p:spPr>
              <a:xfrm>
                <a:off x="4789499" y="5616793"/>
                <a:ext cx="1116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28" name="Ink 329">
                <a:extLst>
                  <a:ext uri="{FF2B5EF4-FFF2-40B4-BE49-F238E27FC236}">
                    <a16:creationId xmlns:a16="http://schemas.microsoft.com/office/drawing/2014/main" id="{4D9D14F4-5687-9F63-A598-0EA0DE0DD0AA}"/>
                  </a:ext>
                </a:extLst>
              </p14:cNvPr>
              <p14:cNvContentPartPr/>
              <p14:nvPr/>
            </p14:nvContentPartPr>
            <p14:xfrm>
              <a:off x="5794031" y="5592107"/>
              <a:ext cx="221760" cy="128520"/>
            </p14:xfrm>
          </p:contentPart>
        </mc:Choice>
        <mc:Fallback>
          <p:pic>
            <p:nvPicPr>
              <p:cNvPr id="328" name="Ink 329">
                <a:extLst>
                  <a:ext uri="{FF2B5EF4-FFF2-40B4-BE49-F238E27FC236}">
                    <a16:creationId xmlns:a16="http://schemas.microsoft.com/office/drawing/2014/main" id="{4D9D14F4-5687-9F63-A598-0EA0DE0DD0AA}"/>
                  </a:ext>
                </a:extLst>
              </p:cNvPr>
              <p:cNvPicPr/>
              <p:nvPr/>
            </p:nvPicPr>
            <p:blipFill>
              <a:blip r:embed="rId123"/>
              <a:stretch>
                <a:fillRect/>
              </a:stretch>
            </p:blipFill>
            <p:spPr>
              <a:xfrm>
                <a:off x="5786459" y="5584547"/>
                <a:ext cx="236905"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29" name="Ink 329">
                <a:extLst>
                  <a:ext uri="{FF2B5EF4-FFF2-40B4-BE49-F238E27FC236}">
                    <a16:creationId xmlns:a16="http://schemas.microsoft.com/office/drawing/2014/main" id="{E38FF997-59B9-F6F0-57D9-40CB5F1377DB}"/>
                  </a:ext>
                </a:extLst>
              </p14:cNvPr>
              <p14:cNvContentPartPr/>
              <p14:nvPr/>
            </p14:nvContentPartPr>
            <p14:xfrm>
              <a:off x="5156471" y="5611547"/>
              <a:ext cx="320760" cy="122040"/>
            </p14:xfrm>
          </p:contentPart>
        </mc:Choice>
        <mc:Fallback>
          <p:pic>
            <p:nvPicPr>
              <p:cNvPr id="329" name="Ink 329">
                <a:extLst>
                  <a:ext uri="{FF2B5EF4-FFF2-40B4-BE49-F238E27FC236}">
                    <a16:creationId xmlns:a16="http://schemas.microsoft.com/office/drawing/2014/main" id="{E38FF997-59B9-F6F0-57D9-40CB5F1377DB}"/>
                  </a:ext>
                </a:extLst>
              </p:cNvPr>
              <p:cNvPicPr/>
              <p:nvPr/>
            </p:nvPicPr>
            <p:blipFill>
              <a:blip r:embed="rId125"/>
              <a:stretch>
                <a:fillRect/>
              </a:stretch>
            </p:blipFill>
            <p:spPr>
              <a:xfrm>
                <a:off x="5148911" y="5604009"/>
                <a:ext cx="335880" cy="137116"/>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31" name="Ink 330">
                <a:extLst>
                  <a:ext uri="{FF2B5EF4-FFF2-40B4-BE49-F238E27FC236}">
                    <a16:creationId xmlns:a16="http://schemas.microsoft.com/office/drawing/2014/main" id="{3AD8B83C-4412-2FF8-EAFA-2932EE691BB4}"/>
                  </a:ext>
                </a:extLst>
              </p14:cNvPr>
              <p14:cNvContentPartPr/>
              <p14:nvPr/>
            </p14:nvContentPartPr>
            <p14:xfrm>
              <a:off x="7588658" y="2184194"/>
              <a:ext cx="360" cy="4554720"/>
            </p14:xfrm>
          </p:contentPart>
        </mc:Choice>
        <mc:Fallback>
          <p:pic>
            <p:nvPicPr>
              <p:cNvPr id="331" name="Ink 330">
                <a:extLst>
                  <a:ext uri="{FF2B5EF4-FFF2-40B4-BE49-F238E27FC236}">
                    <a16:creationId xmlns:a16="http://schemas.microsoft.com/office/drawing/2014/main" id="{3AD8B83C-4412-2FF8-EAFA-2932EE691BB4}"/>
                  </a:ext>
                </a:extLst>
              </p:cNvPr>
              <p:cNvPicPr/>
              <p:nvPr/>
            </p:nvPicPr>
            <p:blipFill>
              <a:blip r:embed="rId127"/>
              <a:stretch>
                <a:fillRect/>
              </a:stretch>
            </p:blipFill>
            <p:spPr>
              <a:xfrm>
                <a:off x="7584338" y="2179874"/>
                <a:ext cx="9000" cy="4563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34" name="Ink 334">
                <a:extLst>
                  <a:ext uri="{FF2B5EF4-FFF2-40B4-BE49-F238E27FC236}">
                    <a16:creationId xmlns:a16="http://schemas.microsoft.com/office/drawing/2014/main" id="{3C691CF3-0CE7-04E7-AB70-7739E3A462E5}"/>
                  </a:ext>
                </a:extLst>
              </p14:cNvPr>
              <p14:cNvContentPartPr/>
              <p14:nvPr/>
            </p14:nvContentPartPr>
            <p14:xfrm>
              <a:off x="6755644" y="2036113"/>
              <a:ext cx="311040" cy="290520"/>
            </p14:xfrm>
          </p:contentPart>
        </mc:Choice>
        <mc:Fallback>
          <p:pic>
            <p:nvPicPr>
              <p:cNvPr id="334" name="Ink 334">
                <a:extLst>
                  <a:ext uri="{FF2B5EF4-FFF2-40B4-BE49-F238E27FC236}">
                    <a16:creationId xmlns:a16="http://schemas.microsoft.com/office/drawing/2014/main" id="{3C691CF3-0CE7-04E7-AB70-7739E3A462E5}"/>
                  </a:ext>
                </a:extLst>
              </p:cNvPr>
              <p:cNvPicPr/>
              <p:nvPr/>
            </p:nvPicPr>
            <p:blipFill>
              <a:blip r:embed="rId129"/>
              <a:stretch>
                <a:fillRect/>
              </a:stretch>
            </p:blipFill>
            <p:spPr>
              <a:xfrm>
                <a:off x="6740164" y="2020633"/>
                <a:ext cx="3416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48" name="Ink 347">
                <a:extLst>
                  <a:ext uri="{FF2B5EF4-FFF2-40B4-BE49-F238E27FC236}">
                    <a16:creationId xmlns:a16="http://schemas.microsoft.com/office/drawing/2014/main" id="{7E5E6EA7-5F33-01CC-F8B9-5B13AE5558D0}"/>
                  </a:ext>
                </a:extLst>
              </p14:cNvPr>
              <p14:cNvContentPartPr/>
              <p14:nvPr/>
            </p14:nvContentPartPr>
            <p14:xfrm>
              <a:off x="5906378" y="2018011"/>
              <a:ext cx="321480" cy="318960"/>
            </p14:xfrm>
          </p:contentPart>
        </mc:Choice>
        <mc:Fallback>
          <p:pic>
            <p:nvPicPr>
              <p:cNvPr id="348" name="Ink 347">
                <a:extLst>
                  <a:ext uri="{FF2B5EF4-FFF2-40B4-BE49-F238E27FC236}">
                    <a16:creationId xmlns:a16="http://schemas.microsoft.com/office/drawing/2014/main" id="{7E5E6EA7-5F33-01CC-F8B9-5B13AE5558D0}"/>
                  </a:ext>
                </a:extLst>
              </p:cNvPr>
              <p:cNvPicPr/>
              <p:nvPr/>
            </p:nvPicPr>
            <p:blipFill>
              <a:blip r:embed="rId131"/>
              <a:stretch>
                <a:fillRect/>
              </a:stretch>
            </p:blipFill>
            <p:spPr>
              <a:xfrm>
                <a:off x="5898810" y="2010460"/>
                <a:ext cx="336617" cy="334063"/>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49" name="Ink 348">
                <a:extLst>
                  <a:ext uri="{FF2B5EF4-FFF2-40B4-BE49-F238E27FC236}">
                    <a16:creationId xmlns:a16="http://schemas.microsoft.com/office/drawing/2014/main" id="{891D669F-372E-2846-CA5A-330F34ED1984}"/>
                  </a:ext>
                </a:extLst>
              </p14:cNvPr>
              <p14:cNvContentPartPr/>
              <p14:nvPr/>
            </p14:nvContentPartPr>
            <p14:xfrm>
              <a:off x="6021938" y="2127451"/>
              <a:ext cx="85680" cy="133200"/>
            </p14:xfrm>
          </p:contentPart>
        </mc:Choice>
        <mc:Fallback>
          <p:pic>
            <p:nvPicPr>
              <p:cNvPr id="349" name="Ink 348">
                <a:extLst>
                  <a:ext uri="{FF2B5EF4-FFF2-40B4-BE49-F238E27FC236}">
                    <a16:creationId xmlns:a16="http://schemas.microsoft.com/office/drawing/2014/main" id="{891D669F-372E-2846-CA5A-330F34ED1984}"/>
                  </a:ext>
                </a:extLst>
              </p:cNvPr>
              <p:cNvPicPr/>
              <p:nvPr/>
            </p:nvPicPr>
            <p:blipFill>
              <a:blip r:embed="rId133"/>
              <a:stretch>
                <a:fillRect/>
              </a:stretch>
            </p:blipFill>
            <p:spPr>
              <a:xfrm>
                <a:off x="6014410" y="2119891"/>
                <a:ext cx="100737"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52" name="Ink 351">
                <a:extLst>
                  <a:ext uri="{FF2B5EF4-FFF2-40B4-BE49-F238E27FC236}">
                    <a16:creationId xmlns:a16="http://schemas.microsoft.com/office/drawing/2014/main" id="{B1188434-B45E-2599-1994-0F2A44CFA467}"/>
                  </a:ext>
                </a:extLst>
              </p14:cNvPr>
              <p14:cNvContentPartPr/>
              <p14:nvPr/>
            </p14:nvContentPartPr>
            <p14:xfrm>
              <a:off x="6019909" y="2069535"/>
              <a:ext cx="71280" cy="43200"/>
            </p14:xfrm>
          </p:contentPart>
        </mc:Choice>
        <mc:Fallback>
          <p:pic>
            <p:nvPicPr>
              <p:cNvPr id="352" name="Ink 351">
                <a:extLst>
                  <a:ext uri="{FF2B5EF4-FFF2-40B4-BE49-F238E27FC236}">
                    <a16:creationId xmlns:a16="http://schemas.microsoft.com/office/drawing/2014/main" id="{B1188434-B45E-2599-1994-0F2A44CFA467}"/>
                  </a:ext>
                </a:extLst>
              </p:cNvPr>
              <p:cNvPicPr/>
              <p:nvPr/>
            </p:nvPicPr>
            <p:blipFill>
              <a:blip r:embed="rId135"/>
              <a:stretch>
                <a:fillRect/>
              </a:stretch>
            </p:blipFill>
            <p:spPr>
              <a:xfrm>
                <a:off x="6012311" y="2061975"/>
                <a:ext cx="86477"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57" name="Ink 357">
                <a:extLst>
                  <a:ext uri="{FF2B5EF4-FFF2-40B4-BE49-F238E27FC236}">
                    <a16:creationId xmlns:a16="http://schemas.microsoft.com/office/drawing/2014/main" id="{2FD58A59-6430-3238-B4BE-7F2E8CBE85B8}"/>
                  </a:ext>
                </a:extLst>
              </p14:cNvPr>
              <p14:cNvContentPartPr/>
              <p14:nvPr/>
            </p14:nvContentPartPr>
            <p14:xfrm>
              <a:off x="6264444" y="2119824"/>
              <a:ext cx="375840" cy="121680"/>
            </p14:xfrm>
          </p:contentPart>
        </mc:Choice>
        <mc:Fallback>
          <p:pic>
            <p:nvPicPr>
              <p:cNvPr id="357" name="Ink 357">
                <a:extLst>
                  <a:ext uri="{FF2B5EF4-FFF2-40B4-BE49-F238E27FC236}">
                    <a16:creationId xmlns:a16="http://schemas.microsoft.com/office/drawing/2014/main" id="{2FD58A59-6430-3238-B4BE-7F2E8CBE85B8}"/>
                  </a:ext>
                </a:extLst>
              </p:cNvPr>
              <p:cNvPicPr/>
              <p:nvPr/>
            </p:nvPicPr>
            <p:blipFill>
              <a:blip r:embed="rId137"/>
              <a:stretch>
                <a:fillRect/>
              </a:stretch>
            </p:blipFill>
            <p:spPr>
              <a:xfrm>
                <a:off x="6256884" y="2112264"/>
                <a:ext cx="3909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60" name="Ink 360">
                <a:extLst>
                  <a:ext uri="{FF2B5EF4-FFF2-40B4-BE49-F238E27FC236}">
                    <a16:creationId xmlns:a16="http://schemas.microsoft.com/office/drawing/2014/main" id="{93ED5D6B-25F1-18B1-5B7E-B7C5604EBDF7}"/>
                  </a:ext>
                </a:extLst>
              </p14:cNvPr>
              <p14:cNvContentPartPr/>
              <p14:nvPr/>
            </p14:nvContentPartPr>
            <p14:xfrm>
              <a:off x="6094276" y="5582587"/>
              <a:ext cx="70560" cy="123480"/>
            </p14:xfrm>
          </p:contentPart>
        </mc:Choice>
        <mc:Fallback>
          <p:pic>
            <p:nvPicPr>
              <p:cNvPr id="360" name="Ink 360">
                <a:extLst>
                  <a:ext uri="{FF2B5EF4-FFF2-40B4-BE49-F238E27FC236}">
                    <a16:creationId xmlns:a16="http://schemas.microsoft.com/office/drawing/2014/main" id="{93ED5D6B-25F1-18B1-5B7E-B7C5604EBDF7}"/>
                  </a:ext>
                </a:extLst>
              </p:cNvPr>
              <p:cNvPicPr/>
              <p:nvPr/>
            </p:nvPicPr>
            <p:blipFill>
              <a:blip r:embed="rId139"/>
              <a:stretch>
                <a:fillRect/>
              </a:stretch>
            </p:blipFill>
            <p:spPr>
              <a:xfrm>
                <a:off x="6086716" y="5575005"/>
                <a:ext cx="85680" cy="138644"/>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74" name="Ink 375">
                <a:extLst>
                  <a:ext uri="{FF2B5EF4-FFF2-40B4-BE49-F238E27FC236}">
                    <a16:creationId xmlns:a16="http://schemas.microsoft.com/office/drawing/2014/main" id="{29E4550E-B95E-AC33-A7ED-A05E60472F8B}"/>
                  </a:ext>
                </a:extLst>
              </p14:cNvPr>
              <p14:cNvContentPartPr/>
              <p14:nvPr/>
            </p14:nvContentPartPr>
            <p14:xfrm>
              <a:off x="4495223" y="5950157"/>
              <a:ext cx="398160" cy="115560"/>
            </p14:xfrm>
          </p:contentPart>
        </mc:Choice>
        <mc:Fallback>
          <p:pic>
            <p:nvPicPr>
              <p:cNvPr id="374" name="Ink 375">
                <a:extLst>
                  <a:ext uri="{FF2B5EF4-FFF2-40B4-BE49-F238E27FC236}">
                    <a16:creationId xmlns:a16="http://schemas.microsoft.com/office/drawing/2014/main" id="{29E4550E-B95E-AC33-A7ED-A05E60472F8B}"/>
                  </a:ext>
                </a:extLst>
              </p:cNvPr>
              <p:cNvPicPr/>
              <p:nvPr/>
            </p:nvPicPr>
            <p:blipFill>
              <a:blip r:embed="rId141"/>
              <a:stretch>
                <a:fillRect/>
              </a:stretch>
            </p:blipFill>
            <p:spPr>
              <a:xfrm>
                <a:off x="4487656" y="5942597"/>
                <a:ext cx="413294"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75" name="Ink 375">
                <a:extLst>
                  <a:ext uri="{FF2B5EF4-FFF2-40B4-BE49-F238E27FC236}">
                    <a16:creationId xmlns:a16="http://schemas.microsoft.com/office/drawing/2014/main" id="{DACEB137-9B03-484E-23BC-D8F2E687C9DF}"/>
                  </a:ext>
                </a:extLst>
              </p14:cNvPr>
              <p14:cNvContentPartPr/>
              <p14:nvPr/>
            </p14:nvContentPartPr>
            <p14:xfrm>
              <a:off x="3729503" y="5927837"/>
              <a:ext cx="509040" cy="129960"/>
            </p14:xfrm>
          </p:contentPart>
        </mc:Choice>
        <mc:Fallback>
          <p:pic>
            <p:nvPicPr>
              <p:cNvPr id="375" name="Ink 375">
                <a:extLst>
                  <a:ext uri="{FF2B5EF4-FFF2-40B4-BE49-F238E27FC236}">
                    <a16:creationId xmlns:a16="http://schemas.microsoft.com/office/drawing/2014/main" id="{DACEB137-9B03-484E-23BC-D8F2E687C9DF}"/>
                  </a:ext>
                </a:extLst>
              </p:cNvPr>
              <p:cNvPicPr/>
              <p:nvPr/>
            </p:nvPicPr>
            <p:blipFill>
              <a:blip r:embed="rId143"/>
              <a:stretch>
                <a:fillRect/>
              </a:stretch>
            </p:blipFill>
            <p:spPr>
              <a:xfrm>
                <a:off x="3721938" y="5920277"/>
                <a:ext cx="524171"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86" name="Ink 387">
                <a:extLst>
                  <a:ext uri="{FF2B5EF4-FFF2-40B4-BE49-F238E27FC236}">
                    <a16:creationId xmlns:a16="http://schemas.microsoft.com/office/drawing/2014/main" id="{3837101E-9895-C59F-4E42-444084B5EEEC}"/>
                  </a:ext>
                </a:extLst>
              </p14:cNvPr>
              <p14:cNvContentPartPr/>
              <p14:nvPr/>
            </p14:nvContentPartPr>
            <p14:xfrm>
              <a:off x="5246543" y="5945117"/>
              <a:ext cx="397800" cy="114480"/>
            </p14:xfrm>
          </p:contentPart>
        </mc:Choice>
        <mc:Fallback>
          <p:pic>
            <p:nvPicPr>
              <p:cNvPr id="386" name="Ink 387">
                <a:extLst>
                  <a:ext uri="{FF2B5EF4-FFF2-40B4-BE49-F238E27FC236}">
                    <a16:creationId xmlns:a16="http://schemas.microsoft.com/office/drawing/2014/main" id="{3837101E-9895-C59F-4E42-444084B5EEEC}"/>
                  </a:ext>
                </a:extLst>
              </p:cNvPr>
              <p:cNvPicPr/>
              <p:nvPr/>
            </p:nvPicPr>
            <p:blipFill>
              <a:blip r:embed="rId145"/>
              <a:stretch>
                <a:fillRect/>
              </a:stretch>
            </p:blipFill>
            <p:spPr>
              <a:xfrm>
                <a:off x="5238983" y="5937533"/>
                <a:ext cx="412920" cy="129648"/>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87" name="Ink 387">
                <a:extLst>
                  <a:ext uri="{FF2B5EF4-FFF2-40B4-BE49-F238E27FC236}">
                    <a16:creationId xmlns:a16="http://schemas.microsoft.com/office/drawing/2014/main" id="{774A1797-7A51-1CF4-7E2A-1CEEC881D26B}"/>
                  </a:ext>
                </a:extLst>
              </p14:cNvPr>
              <p14:cNvContentPartPr/>
              <p14:nvPr/>
            </p14:nvContentPartPr>
            <p14:xfrm>
              <a:off x="4951343" y="5962757"/>
              <a:ext cx="52920" cy="82080"/>
            </p14:xfrm>
          </p:contentPart>
        </mc:Choice>
        <mc:Fallback>
          <p:pic>
            <p:nvPicPr>
              <p:cNvPr id="387" name="Ink 387">
                <a:extLst>
                  <a:ext uri="{FF2B5EF4-FFF2-40B4-BE49-F238E27FC236}">
                    <a16:creationId xmlns:a16="http://schemas.microsoft.com/office/drawing/2014/main" id="{774A1797-7A51-1CF4-7E2A-1CEEC881D26B}"/>
                  </a:ext>
                </a:extLst>
              </p:cNvPr>
              <p:cNvPicPr/>
              <p:nvPr/>
            </p:nvPicPr>
            <p:blipFill>
              <a:blip r:embed="rId147"/>
              <a:stretch>
                <a:fillRect/>
              </a:stretch>
            </p:blipFill>
            <p:spPr>
              <a:xfrm>
                <a:off x="4943783" y="5955230"/>
                <a:ext cx="68040" cy="97134"/>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96" name="Ink 397">
                <a:extLst>
                  <a:ext uri="{FF2B5EF4-FFF2-40B4-BE49-F238E27FC236}">
                    <a16:creationId xmlns:a16="http://schemas.microsoft.com/office/drawing/2014/main" id="{3F597A43-8D9E-789E-DA91-BCBE7D125BA4}"/>
                  </a:ext>
                </a:extLst>
              </p14:cNvPr>
              <p14:cNvContentPartPr/>
              <p14:nvPr/>
            </p14:nvContentPartPr>
            <p14:xfrm>
              <a:off x="5985983" y="5910197"/>
              <a:ext cx="348480" cy="128880"/>
            </p14:xfrm>
          </p:contentPart>
        </mc:Choice>
        <mc:Fallback>
          <p:pic>
            <p:nvPicPr>
              <p:cNvPr id="396" name="Ink 397">
                <a:extLst>
                  <a:ext uri="{FF2B5EF4-FFF2-40B4-BE49-F238E27FC236}">
                    <a16:creationId xmlns:a16="http://schemas.microsoft.com/office/drawing/2014/main" id="{3F597A43-8D9E-789E-DA91-BCBE7D125BA4}"/>
                  </a:ext>
                </a:extLst>
              </p:cNvPr>
              <p:cNvPicPr/>
              <p:nvPr/>
            </p:nvPicPr>
            <p:blipFill>
              <a:blip r:embed="rId149"/>
              <a:stretch>
                <a:fillRect/>
              </a:stretch>
            </p:blipFill>
            <p:spPr>
              <a:xfrm>
                <a:off x="5978415" y="5902658"/>
                <a:ext cx="363616" cy="143958"/>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97" name="Ink 397">
                <a:extLst>
                  <a:ext uri="{FF2B5EF4-FFF2-40B4-BE49-F238E27FC236}">
                    <a16:creationId xmlns:a16="http://schemas.microsoft.com/office/drawing/2014/main" id="{06B346A9-56C8-A365-5587-94A4BEFC24B1}"/>
                  </a:ext>
                </a:extLst>
              </p14:cNvPr>
              <p14:cNvContentPartPr/>
              <p14:nvPr/>
            </p14:nvContentPartPr>
            <p14:xfrm>
              <a:off x="5667743" y="5920637"/>
              <a:ext cx="70200" cy="106920"/>
            </p14:xfrm>
          </p:contentPart>
        </mc:Choice>
        <mc:Fallback>
          <p:pic>
            <p:nvPicPr>
              <p:cNvPr id="397" name="Ink 397">
                <a:extLst>
                  <a:ext uri="{FF2B5EF4-FFF2-40B4-BE49-F238E27FC236}">
                    <a16:creationId xmlns:a16="http://schemas.microsoft.com/office/drawing/2014/main" id="{06B346A9-56C8-A365-5587-94A4BEFC24B1}"/>
                  </a:ext>
                </a:extLst>
              </p:cNvPr>
              <p:cNvPicPr/>
              <p:nvPr/>
            </p:nvPicPr>
            <p:blipFill>
              <a:blip r:embed="rId151"/>
              <a:stretch>
                <a:fillRect/>
              </a:stretch>
            </p:blipFill>
            <p:spPr>
              <a:xfrm>
                <a:off x="5660183" y="5913077"/>
                <a:ext cx="853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98" name="Ink 397">
                <a:extLst>
                  <a:ext uri="{FF2B5EF4-FFF2-40B4-BE49-F238E27FC236}">
                    <a16:creationId xmlns:a16="http://schemas.microsoft.com/office/drawing/2014/main" id="{54C62055-7210-1209-FD3E-F639122C4445}"/>
                  </a:ext>
                </a:extLst>
              </p14:cNvPr>
              <p14:cNvContentPartPr/>
              <p14:nvPr/>
            </p14:nvContentPartPr>
            <p14:xfrm>
              <a:off x="6387023" y="5889677"/>
              <a:ext cx="58320" cy="105480"/>
            </p14:xfrm>
          </p:contentPart>
        </mc:Choice>
        <mc:Fallback>
          <p:pic>
            <p:nvPicPr>
              <p:cNvPr id="398" name="Ink 397">
                <a:extLst>
                  <a:ext uri="{FF2B5EF4-FFF2-40B4-BE49-F238E27FC236}">
                    <a16:creationId xmlns:a16="http://schemas.microsoft.com/office/drawing/2014/main" id="{54C62055-7210-1209-FD3E-F639122C4445}"/>
                  </a:ext>
                </a:extLst>
              </p:cNvPr>
              <p:cNvPicPr/>
              <p:nvPr/>
            </p:nvPicPr>
            <p:blipFill>
              <a:blip r:embed="rId153"/>
              <a:stretch>
                <a:fillRect/>
              </a:stretch>
            </p:blipFill>
            <p:spPr>
              <a:xfrm>
                <a:off x="6379509" y="5882143"/>
                <a:ext cx="73347" cy="120549"/>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15" name="Ink 415">
                <a:extLst>
                  <a:ext uri="{FF2B5EF4-FFF2-40B4-BE49-F238E27FC236}">
                    <a16:creationId xmlns:a16="http://schemas.microsoft.com/office/drawing/2014/main" id="{F0292913-2C65-9341-B55C-FA50925D046A}"/>
                  </a:ext>
                </a:extLst>
              </p14:cNvPr>
              <p14:cNvContentPartPr/>
              <p14:nvPr/>
            </p14:nvContentPartPr>
            <p14:xfrm>
              <a:off x="3749255" y="6604329"/>
              <a:ext cx="363960" cy="120240"/>
            </p14:xfrm>
          </p:contentPart>
        </mc:Choice>
        <mc:Fallback>
          <p:pic>
            <p:nvPicPr>
              <p:cNvPr id="415" name="Ink 415">
                <a:extLst>
                  <a:ext uri="{FF2B5EF4-FFF2-40B4-BE49-F238E27FC236}">
                    <a16:creationId xmlns:a16="http://schemas.microsoft.com/office/drawing/2014/main" id="{F0292913-2C65-9341-B55C-FA50925D046A}"/>
                  </a:ext>
                </a:extLst>
              </p:cNvPr>
              <p:cNvPicPr/>
              <p:nvPr/>
            </p:nvPicPr>
            <p:blipFill>
              <a:blip r:embed="rId155"/>
              <a:stretch>
                <a:fillRect/>
              </a:stretch>
            </p:blipFill>
            <p:spPr>
              <a:xfrm>
                <a:off x="3741688" y="6596746"/>
                <a:ext cx="379095" cy="135405"/>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20" name="Ink 420">
                <a:extLst>
                  <a:ext uri="{FF2B5EF4-FFF2-40B4-BE49-F238E27FC236}">
                    <a16:creationId xmlns:a16="http://schemas.microsoft.com/office/drawing/2014/main" id="{2AF58537-40A3-C687-E8B1-69E430977862}"/>
                  </a:ext>
                </a:extLst>
              </p14:cNvPr>
              <p14:cNvContentPartPr/>
              <p14:nvPr/>
            </p14:nvContentPartPr>
            <p14:xfrm>
              <a:off x="4198895" y="6561489"/>
              <a:ext cx="275400" cy="146520"/>
            </p14:xfrm>
          </p:contentPart>
        </mc:Choice>
        <mc:Fallback>
          <p:pic>
            <p:nvPicPr>
              <p:cNvPr id="420" name="Ink 420">
                <a:extLst>
                  <a:ext uri="{FF2B5EF4-FFF2-40B4-BE49-F238E27FC236}">
                    <a16:creationId xmlns:a16="http://schemas.microsoft.com/office/drawing/2014/main" id="{2AF58537-40A3-C687-E8B1-69E430977862}"/>
                  </a:ext>
                </a:extLst>
              </p:cNvPr>
              <p:cNvPicPr/>
              <p:nvPr/>
            </p:nvPicPr>
            <p:blipFill>
              <a:blip r:embed="rId157"/>
              <a:stretch>
                <a:fillRect/>
              </a:stretch>
            </p:blipFill>
            <p:spPr>
              <a:xfrm>
                <a:off x="4191345" y="6553929"/>
                <a:ext cx="2905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21" name="Ink 420">
                <a:extLst>
                  <a:ext uri="{FF2B5EF4-FFF2-40B4-BE49-F238E27FC236}">
                    <a16:creationId xmlns:a16="http://schemas.microsoft.com/office/drawing/2014/main" id="{EBDE8FBC-E5FA-070D-DE78-2550597EC8F2}"/>
                  </a:ext>
                </a:extLst>
              </p14:cNvPr>
              <p14:cNvContentPartPr/>
              <p14:nvPr/>
            </p14:nvContentPartPr>
            <p14:xfrm>
              <a:off x="3801815" y="6656889"/>
              <a:ext cx="57240" cy="29160"/>
            </p14:xfrm>
          </p:contentPart>
        </mc:Choice>
        <mc:Fallback>
          <p:pic>
            <p:nvPicPr>
              <p:cNvPr id="421" name="Ink 420">
                <a:extLst>
                  <a:ext uri="{FF2B5EF4-FFF2-40B4-BE49-F238E27FC236}">
                    <a16:creationId xmlns:a16="http://schemas.microsoft.com/office/drawing/2014/main" id="{EBDE8FBC-E5FA-070D-DE78-2550597EC8F2}"/>
                  </a:ext>
                </a:extLst>
              </p:cNvPr>
              <p:cNvPicPr/>
              <p:nvPr/>
            </p:nvPicPr>
            <p:blipFill>
              <a:blip r:embed="rId159"/>
              <a:stretch>
                <a:fillRect/>
              </a:stretch>
            </p:blipFill>
            <p:spPr>
              <a:xfrm>
                <a:off x="3794255" y="6649234"/>
                <a:ext cx="72360" cy="4446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22" name="Ink 421">
                <a:extLst>
                  <a:ext uri="{FF2B5EF4-FFF2-40B4-BE49-F238E27FC236}">
                    <a16:creationId xmlns:a16="http://schemas.microsoft.com/office/drawing/2014/main" id="{5E7BC61F-8D40-448F-4E8C-9455D7551383}"/>
                  </a:ext>
                </a:extLst>
              </p14:cNvPr>
              <p14:cNvContentPartPr/>
              <p14:nvPr/>
            </p14:nvContentPartPr>
            <p14:xfrm>
              <a:off x="5049935" y="6580569"/>
              <a:ext cx="110520" cy="186840"/>
            </p14:xfrm>
          </p:contentPart>
        </mc:Choice>
        <mc:Fallback>
          <p:pic>
            <p:nvPicPr>
              <p:cNvPr id="422" name="Ink 421">
                <a:extLst>
                  <a:ext uri="{FF2B5EF4-FFF2-40B4-BE49-F238E27FC236}">
                    <a16:creationId xmlns:a16="http://schemas.microsoft.com/office/drawing/2014/main" id="{5E7BC61F-8D40-448F-4E8C-9455D7551383}"/>
                  </a:ext>
                </a:extLst>
              </p:cNvPr>
              <p:cNvPicPr/>
              <p:nvPr/>
            </p:nvPicPr>
            <p:blipFill>
              <a:blip r:embed="rId161"/>
              <a:stretch>
                <a:fillRect/>
              </a:stretch>
            </p:blipFill>
            <p:spPr>
              <a:xfrm>
                <a:off x="5042350" y="6573009"/>
                <a:ext cx="125689"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28" name="Ink 428">
                <a:extLst>
                  <a:ext uri="{FF2B5EF4-FFF2-40B4-BE49-F238E27FC236}">
                    <a16:creationId xmlns:a16="http://schemas.microsoft.com/office/drawing/2014/main" id="{23C555E1-E766-CF7F-18D5-C074A1DFAEBD}"/>
                  </a:ext>
                </a:extLst>
              </p14:cNvPr>
              <p14:cNvContentPartPr/>
              <p14:nvPr/>
            </p14:nvContentPartPr>
            <p14:xfrm>
              <a:off x="5035895" y="6451329"/>
              <a:ext cx="306360" cy="191520"/>
            </p14:xfrm>
          </p:contentPart>
        </mc:Choice>
        <mc:Fallback>
          <p:pic>
            <p:nvPicPr>
              <p:cNvPr id="428" name="Ink 428">
                <a:extLst>
                  <a:ext uri="{FF2B5EF4-FFF2-40B4-BE49-F238E27FC236}">
                    <a16:creationId xmlns:a16="http://schemas.microsoft.com/office/drawing/2014/main" id="{23C555E1-E766-CF7F-18D5-C074A1DFAEBD}"/>
                  </a:ext>
                </a:extLst>
              </p:cNvPr>
              <p:cNvPicPr/>
              <p:nvPr/>
            </p:nvPicPr>
            <p:blipFill>
              <a:blip r:embed="rId163"/>
              <a:stretch>
                <a:fillRect/>
              </a:stretch>
            </p:blipFill>
            <p:spPr>
              <a:xfrm>
                <a:off x="5028335" y="6443769"/>
                <a:ext cx="3214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33" name="Ink 433">
                <a:extLst>
                  <a:ext uri="{FF2B5EF4-FFF2-40B4-BE49-F238E27FC236}">
                    <a16:creationId xmlns:a16="http://schemas.microsoft.com/office/drawing/2014/main" id="{5800BBD6-1B6A-7908-0EDF-909B0726D8FD}"/>
                  </a:ext>
                </a:extLst>
              </p14:cNvPr>
              <p14:cNvContentPartPr/>
              <p14:nvPr/>
            </p14:nvContentPartPr>
            <p14:xfrm>
              <a:off x="5456735" y="6547089"/>
              <a:ext cx="396000" cy="163080"/>
            </p14:xfrm>
          </p:contentPart>
        </mc:Choice>
        <mc:Fallback>
          <p:pic>
            <p:nvPicPr>
              <p:cNvPr id="433" name="Ink 433">
                <a:extLst>
                  <a:ext uri="{FF2B5EF4-FFF2-40B4-BE49-F238E27FC236}">
                    <a16:creationId xmlns:a16="http://schemas.microsoft.com/office/drawing/2014/main" id="{5800BBD6-1B6A-7908-0EDF-909B0726D8FD}"/>
                  </a:ext>
                </a:extLst>
              </p:cNvPr>
              <p:cNvPicPr/>
              <p:nvPr/>
            </p:nvPicPr>
            <p:blipFill>
              <a:blip r:embed="rId165"/>
              <a:stretch>
                <a:fillRect/>
              </a:stretch>
            </p:blipFill>
            <p:spPr>
              <a:xfrm>
                <a:off x="5449182" y="6539529"/>
                <a:ext cx="411106"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34" name="Ink 433">
                <a:extLst>
                  <a:ext uri="{FF2B5EF4-FFF2-40B4-BE49-F238E27FC236}">
                    <a16:creationId xmlns:a16="http://schemas.microsoft.com/office/drawing/2014/main" id="{3C876A57-3811-2706-5BED-8603C4E8CB97}"/>
                  </a:ext>
                </a:extLst>
              </p14:cNvPr>
              <p14:cNvContentPartPr/>
              <p14:nvPr/>
            </p14:nvContentPartPr>
            <p14:xfrm>
              <a:off x="5600015" y="6690369"/>
              <a:ext cx="10080" cy="360"/>
            </p14:xfrm>
          </p:contentPart>
        </mc:Choice>
        <mc:Fallback>
          <p:pic>
            <p:nvPicPr>
              <p:cNvPr id="434" name="Ink 433">
                <a:extLst>
                  <a:ext uri="{FF2B5EF4-FFF2-40B4-BE49-F238E27FC236}">
                    <a16:creationId xmlns:a16="http://schemas.microsoft.com/office/drawing/2014/main" id="{3C876A57-3811-2706-5BED-8603C4E8CB97}"/>
                  </a:ext>
                </a:extLst>
              </p:cNvPr>
              <p:cNvPicPr/>
              <p:nvPr/>
            </p:nvPicPr>
            <p:blipFill>
              <a:blip r:embed="rId167"/>
              <a:stretch>
                <a:fillRect/>
              </a:stretch>
            </p:blipFill>
            <p:spPr>
              <a:xfrm>
                <a:off x="5592175" y="6682809"/>
                <a:ext cx="25760" cy="1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
            <p14:nvContentPartPr>
              <p14:cNvPr id="435" name="Ink 434">
                <a:extLst>
                  <a:ext uri="{FF2B5EF4-FFF2-40B4-BE49-F238E27FC236}">
                    <a16:creationId xmlns:a16="http://schemas.microsoft.com/office/drawing/2014/main" id="{3A04398F-7287-679A-8AE7-B82A2FD621FE}"/>
                  </a:ext>
                </a:extLst>
              </p14:cNvPr>
              <p14:cNvContentPartPr/>
              <p14:nvPr/>
            </p14:nvContentPartPr>
            <p14:xfrm>
              <a:off x="3388487" y="3060136"/>
              <a:ext cx="4001040" cy="360"/>
            </p14:xfrm>
          </p:contentPart>
        </mc:Choice>
        <mc:Fallback>
          <p:pic>
            <p:nvPicPr>
              <p:cNvPr id="435" name="Ink 434">
                <a:extLst>
                  <a:ext uri="{FF2B5EF4-FFF2-40B4-BE49-F238E27FC236}">
                    <a16:creationId xmlns:a16="http://schemas.microsoft.com/office/drawing/2014/main" id="{3A04398F-7287-679A-8AE7-B82A2FD621FE}"/>
                  </a:ext>
                </a:extLst>
              </p:cNvPr>
              <p:cNvPicPr/>
              <p:nvPr/>
            </p:nvPicPr>
            <p:blipFill>
              <a:blip r:embed="rId169"/>
              <a:stretch>
                <a:fillRect/>
              </a:stretch>
            </p:blipFill>
            <p:spPr>
              <a:xfrm>
                <a:off x="3379487" y="3051136"/>
                <a:ext cx="401868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
            <p14:nvContentPartPr>
              <p14:cNvPr id="439" name="Ink 439">
                <a:extLst>
                  <a:ext uri="{FF2B5EF4-FFF2-40B4-BE49-F238E27FC236}">
                    <a16:creationId xmlns:a16="http://schemas.microsoft.com/office/drawing/2014/main" id="{95104AAF-6E9F-6D22-6C9F-759A28413D98}"/>
                  </a:ext>
                </a:extLst>
              </p14:cNvPr>
              <p14:cNvContentPartPr/>
              <p14:nvPr/>
            </p14:nvContentPartPr>
            <p14:xfrm>
              <a:off x="3503687" y="4230856"/>
              <a:ext cx="3889800" cy="360"/>
            </p14:xfrm>
          </p:contentPart>
        </mc:Choice>
        <mc:Fallback>
          <p:pic>
            <p:nvPicPr>
              <p:cNvPr id="439" name="Ink 439">
                <a:extLst>
                  <a:ext uri="{FF2B5EF4-FFF2-40B4-BE49-F238E27FC236}">
                    <a16:creationId xmlns:a16="http://schemas.microsoft.com/office/drawing/2014/main" id="{95104AAF-6E9F-6D22-6C9F-759A28413D98}"/>
                  </a:ext>
                </a:extLst>
              </p:cNvPr>
              <p:cNvPicPr/>
              <p:nvPr/>
            </p:nvPicPr>
            <p:blipFill>
              <a:blip r:embed="rId171"/>
              <a:stretch>
                <a:fillRect/>
              </a:stretch>
            </p:blipFill>
            <p:spPr>
              <a:xfrm>
                <a:off x="3494688" y="4221856"/>
                <a:ext cx="3907438"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
            <p14:nvContentPartPr>
              <p14:cNvPr id="440" name="Ink 439">
                <a:extLst>
                  <a:ext uri="{FF2B5EF4-FFF2-40B4-BE49-F238E27FC236}">
                    <a16:creationId xmlns:a16="http://schemas.microsoft.com/office/drawing/2014/main" id="{3EACDFA1-DBF2-535C-644C-44BEE2704ECF}"/>
                  </a:ext>
                </a:extLst>
              </p14:cNvPr>
              <p14:cNvContentPartPr/>
              <p14:nvPr/>
            </p14:nvContentPartPr>
            <p14:xfrm>
              <a:off x="4138007" y="5454856"/>
              <a:ext cx="115560" cy="360"/>
            </p14:xfrm>
          </p:contentPart>
        </mc:Choice>
        <mc:Fallback>
          <p:pic>
            <p:nvPicPr>
              <p:cNvPr id="440" name="Ink 439">
                <a:extLst>
                  <a:ext uri="{FF2B5EF4-FFF2-40B4-BE49-F238E27FC236}">
                    <a16:creationId xmlns:a16="http://schemas.microsoft.com/office/drawing/2014/main" id="{3EACDFA1-DBF2-535C-644C-44BEE2704ECF}"/>
                  </a:ext>
                </a:extLst>
              </p:cNvPr>
              <p:cNvPicPr/>
              <p:nvPr/>
            </p:nvPicPr>
            <p:blipFill>
              <a:blip r:embed="rId173"/>
              <a:stretch>
                <a:fillRect/>
              </a:stretch>
            </p:blipFill>
            <p:spPr>
              <a:xfrm>
                <a:off x="4129007" y="5445856"/>
                <a:ext cx="13320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
            <p14:nvContentPartPr>
              <p14:cNvPr id="441" name="Ink 440">
                <a:extLst>
                  <a:ext uri="{FF2B5EF4-FFF2-40B4-BE49-F238E27FC236}">
                    <a16:creationId xmlns:a16="http://schemas.microsoft.com/office/drawing/2014/main" id="{F9080712-9FB8-D530-8996-934E84209E48}"/>
                  </a:ext>
                </a:extLst>
              </p14:cNvPr>
              <p14:cNvContentPartPr/>
              <p14:nvPr/>
            </p14:nvContentPartPr>
            <p14:xfrm>
              <a:off x="3570287" y="5454856"/>
              <a:ext cx="3801240" cy="360"/>
            </p14:xfrm>
          </p:contentPart>
        </mc:Choice>
        <mc:Fallback>
          <p:pic>
            <p:nvPicPr>
              <p:cNvPr id="441" name="Ink 440">
                <a:extLst>
                  <a:ext uri="{FF2B5EF4-FFF2-40B4-BE49-F238E27FC236}">
                    <a16:creationId xmlns:a16="http://schemas.microsoft.com/office/drawing/2014/main" id="{F9080712-9FB8-D530-8996-934E84209E48}"/>
                  </a:ext>
                </a:extLst>
              </p:cNvPr>
              <p:cNvPicPr/>
              <p:nvPr/>
            </p:nvPicPr>
            <p:blipFill>
              <a:blip r:embed="rId175"/>
              <a:stretch>
                <a:fillRect/>
              </a:stretch>
            </p:blipFill>
            <p:spPr>
              <a:xfrm>
                <a:off x="3561287" y="5445856"/>
                <a:ext cx="381888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
            <p14:nvContentPartPr>
              <p14:cNvPr id="442" name="Ink 441">
                <a:extLst>
                  <a:ext uri="{FF2B5EF4-FFF2-40B4-BE49-F238E27FC236}">
                    <a16:creationId xmlns:a16="http://schemas.microsoft.com/office/drawing/2014/main" id="{4DAD4B37-F668-A7B4-04DE-AFA60BDC36EF}"/>
                  </a:ext>
                </a:extLst>
              </p14:cNvPr>
              <p14:cNvContentPartPr/>
              <p14:nvPr/>
            </p14:nvContentPartPr>
            <p14:xfrm>
              <a:off x="3623395" y="6298421"/>
              <a:ext cx="3752640" cy="360"/>
            </p14:xfrm>
          </p:contentPart>
        </mc:Choice>
        <mc:Fallback>
          <p:pic>
            <p:nvPicPr>
              <p:cNvPr id="442" name="Ink 441">
                <a:extLst>
                  <a:ext uri="{FF2B5EF4-FFF2-40B4-BE49-F238E27FC236}">
                    <a16:creationId xmlns:a16="http://schemas.microsoft.com/office/drawing/2014/main" id="{4DAD4B37-F668-A7B4-04DE-AFA60BDC36EF}"/>
                  </a:ext>
                </a:extLst>
              </p:cNvPr>
              <p:cNvPicPr/>
              <p:nvPr/>
            </p:nvPicPr>
            <p:blipFill>
              <a:blip r:embed="rId177"/>
              <a:stretch>
                <a:fillRect/>
              </a:stretch>
            </p:blipFill>
            <p:spPr>
              <a:xfrm>
                <a:off x="3614394" y="6289421"/>
                <a:ext cx="377028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46" name="Ink 446">
                <a:extLst>
                  <a:ext uri="{FF2B5EF4-FFF2-40B4-BE49-F238E27FC236}">
                    <a16:creationId xmlns:a16="http://schemas.microsoft.com/office/drawing/2014/main" id="{BC76455B-1B31-D32E-38D2-BC281212DDF8}"/>
                  </a:ext>
                </a:extLst>
              </p14:cNvPr>
              <p14:cNvContentPartPr/>
              <p14:nvPr/>
            </p14:nvContentPartPr>
            <p14:xfrm>
              <a:off x="6565963" y="5602433"/>
              <a:ext cx="187560" cy="164520"/>
            </p14:xfrm>
          </p:contentPart>
        </mc:Choice>
        <mc:Fallback>
          <p:pic>
            <p:nvPicPr>
              <p:cNvPr id="446" name="Ink 446">
                <a:extLst>
                  <a:ext uri="{FF2B5EF4-FFF2-40B4-BE49-F238E27FC236}">
                    <a16:creationId xmlns:a16="http://schemas.microsoft.com/office/drawing/2014/main" id="{BC76455B-1B31-D32E-38D2-BC281212DDF8}"/>
                  </a:ext>
                </a:extLst>
              </p:cNvPr>
              <p:cNvPicPr/>
              <p:nvPr/>
            </p:nvPicPr>
            <p:blipFill>
              <a:blip r:embed="rId179"/>
              <a:stretch>
                <a:fillRect/>
              </a:stretch>
            </p:blipFill>
            <p:spPr>
              <a:xfrm>
                <a:off x="6558388" y="5594873"/>
                <a:ext cx="202709"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51" name="Ink 451">
                <a:extLst>
                  <a:ext uri="{FF2B5EF4-FFF2-40B4-BE49-F238E27FC236}">
                    <a16:creationId xmlns:a16="http://schemas.microsoft.com/office/drawing/2014/main" id="{DF455A5E-EB8F-9002-C148-3D9C1F0BA4C1}"/>
                  </a:ext>
                </a:extLst>
              </p14:cNvPr>
              <p14:cNvContentPartPr/>
              <p14:nvPr/>
            </p14:nvContentPartPr>
            <p14:xfrm>
              <a:off x="6849643" y="5585513"/>
              <a:ext cx="150480" cy="109440"/>
            </p14:xfrm>
          </p:contentPart>
        </mc:Choice>
        <mc:Fallback>
          <p:pic>
            <p:nvPicPr>
              <p:cNvPr id="451" name="Ink 451">
                <a:extLst>
                  <a:ext uri="{FF2B5EF4-FFF2-40B4-BE49-F238E27FC236}">
                    <a16:creationId xmlns:a16="http://schemas.microsoft.com/office/drawing/2014/main" id="{DF455A5E-EB8F-9002-C148-3D9C1F0BA4C1}"/>
                  </a:ext>
                </a:extLst>
              </p:cNvPr>
              <p:cNvPicPr/>
              <p:nvPr/>
            </p:nvPicPr>
            <p:blipFill>
              <a:blip r:embed="rId181"/>
              <a:stretch>
                <a:fillRect/>
              </a:stretch>
            </p:blipFill>
            <p:spPr>
              <a:xfrm>
                <a:off x="6842065" y="5577978"/>
                <a:ext cx="165636" cy="12451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60" name="Ink 460">
                <a:extLst>
                  <a:ext uri="{FF2B5EF4-FFF2-40B4-BE49-F238E27FC236}">
                    <a16:creationId xmlns:a16="http://schemas.microsoft.com/office/drawing/2014/main" id="{E5F46F57-D7ED-97A4-8A4A-43A9D08BC2A5}"/>
                  </a:ext>
                </a:extLst>
              </p14:cNvPr>
              <p14:cNvContentPartPr/>
              <p14:nvPr/>
            </p14:nvContentPartPr>
            <p14:xfrm>
              <a:off x="7874412" y="2189259"/>
              <a:ext cx="803520" cy="182160"/>
            </p14:xfrm>
          </p:contentPart>
        </mc:Choice>
        <mc:Fallback>
          <p:pic>
            <p:nvPicPr>
              <p:cNvPr id="460" name="Ink 460">
                <a:extLst>
                  <a:ext uri="{FF2B5EF4-FFF2-40B4-BE49-F238E27FC236}">
                    <a16:creationId xmlns:a16="http://schemas.microsoft.com/office/drawing/2014/main" id="{E5F46F57-D7ED-97A4-8A4A-43A9D08BC2A5}"/>
                  </a:ext>
                </a:extLst>
              </p:cNvPr>
              <p:cNvPicPr/>
              <p:nvPr/>
            </p:nvPicPr>
            <p:blipFill>
              <a:blip r:embed="rId183"/>
              <a:stretch>
                <a:fillRect/>
              </a:stretch>
            </p:blipFill>
            <p:spPr>
              <a:xfrm>
                <a:off x="7866852" y="2181684"/>
                <a:ext cx="818640" cy="19731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1" name="Ink 460">
                <a:extLst>
                  <a:ext uri="{FF2B5EF4-FFF2-40B4-BE49-F238E27FC236}">
                    <a16:creationId xmlns:a16="http://schemas.microsoft.com/office/drawing/2014/main" id="{BC2C2BE3-EFB3-1F3E-5CDA-634F9E72E770}"/>
                  </a:ext>
                </a:extLst>
              </p14:cNvPr>
              <p14:cNvContentPartPr/>
              <p14:nvPr/>
            </p14:nvContentPartPr>
            <p14:xfrm>
              <a:off x="8635812" y="2294019"/>
              <a:ext cx="3960" cy="360"/>
            </p14:xfrm>
          </p:contentPart>
        </mc:Choice>
        <mc:Fallback>
          <p:pic>
            <p:nvPicPr>
              <p:cNvPr id="461" name="Ink 460">
                <a:extLst>
                  <a:ext uri="{FF2B5EF4-FFF2-40B4-BE49-F238E27FC236}">
                    <a16:creationId xmlns:a16="http://schemas.microsoft.com/office/drawing/2014/main" id="{BC2C2BE3-EFB3-1F3E-5CDA-634F9E72E770}"/>
                  </a:ext>
                </a:extLst>
              </p:cNvPr>
              <p:cNvPicPr/>
              <p:nvPr/>
            </p:nvPicPr>
            <p:blipFill>
              <a:blip r:embed="rId185"/>
              <a:stretch>
                <a:fillRect/>
              </a:stretch>
            </p:blipFill>
            <p:spPr>
              <a:xfrm>
                <a:off x="8628252" y="2286459"/>
                <a:ext cx="190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462" name="Ink 461">
                <a:extLst>
                  <a:ext uri="{FF2B5EF4-FFF2-40B4-BE49-F238E27FC236}">
                    <a16:creationId xmlns:a16="http://schemas.microsoft.com/office/drawing/2014/main" id="{82B2C510-4E14-0B82-4E2D-5461A804C428}"/>
                  </a:ext>
                </a:extLst>
              </p14:cNvPr>
              <p14:cNvContentPartPr/>
              <p14:nvPr/>
            </p14:nvContentPartPr>
            <p14:xfrm>
              <a:off x="8632212" y="2290779"/>
              <a:ext cx="63360" cy="18000"/>
            </p14:xfrm>
          </p:contentPart>
        </mc:Choice>
        <mc:Fallback>
          <p:pic>
            <p:nvPicPr>
              <p:cNvPr id="462" name="Ink 461">
                <a:extLst>
                  <a:ext uri="{FF2B5EF4-FFF2-40B4-BE49-F238E27FC236}">
                    <a16:creationId xmlns:a16="http://schemas.microsoft.com/office/drawing/2014/main" id="{82B2C510-4E14-0B82-4E2D-5461A804C428}"/>
                  </a:ext>
                </a:extLst>
              </p:cNvPr>
              <p:cNvPicPr/>
              <p:nvPr/>
            </p:nvPicPr>
            <p:blipFill>
              <a:blip r:embed="rId187"/>
              <a:stretch>
                <a:fillRect/>
              </a:stretch>
            </p:blipFill>
            <p:spPr>
              <a:xfrm>
                <a:off x="8624652" y="2283219"/>
                <a:ext cx="78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73" name="Ink 473">
                <a:extLst>
                  <a:ext uri="{FF2B5EF4-FFF2-40B4-BE49-F238E27FC236}">
                    <a16:creationId xmlns:a16="http://schemas.microsoft.com/office/drawing/2014/main" id="{88FB87E3-F9AF-A965-85CA-9C43D913906C}"/>
                  </a:ext>
                </a:extLst>
              </p14:cNvPr>
              <p14:cNvContentPartPr/>
              <p14:nvPr/>
            </p14:nvContentPartPr>
            <p14:xfrm>
              <a:off x="8841732" y="2137059"/>
              <a:ext cx="7200" cy="94680"/>
            </p14:xfrm>
          </p:contentPart>
        </mc:Choice>
        <mc:Fallback>
          <p:pic>
            <p:nvPicPr>
              <p:cNvPr id="473" name="Ink 473">
                <a:extLst>
                  <a:ext uri="{FF2B5EF4-FFF2-40B4-BE49-F238E27FC236}">
                    <a16:creationId xmlns:a16="http://schemas.microsoft.com/office/drawing/2014/main" id="{88FB87E3-F9AF-A965-85CA-9C43D913906C}"/>
                  </a:ext>
                </a:extLst>
              </p:cNvPr>
              <p:cNvPicPr/>
              <p:nvPr/>
            </p:nvPicPr>
            <p:blipFill>
              <a:blip r:embed="rId189"/>
              <a:stretch>
                <a:fillRect/>
              </a:stretch>
            </p:blipFill>
            <p:spPr>
              <a:xfrm>
                <a:off x="8834532" y="2129499"/>
                <a:ext cx="216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76" name="Ink 476">
                <a:extLst>
                  <a:ext uri="{FF2B5EF4-FFF2-40B4-BE49-F238E27FC236}">
                    <a16:creationId xmlns:a16="http://schemas.microsoft.com/office/drawing/2014/main" id="{9E2C7ABE-FDAE-BF39-AB14-3269917C3EFC}"/>
                  </a:ext>
                </a:extLst>
              </p14:cNvPr>
              <p14:cNvContentPartPr/>
              <p14:nvPr/>
            </p14:nvContentPartPr>
            <p14:xfrm>
              <a:off x="8792772" y="2276739"/>
              <a:ext cx="105120" cy="126000"/>
            </p14:xfrm>
          </p:contentPart>
        </mc:Choice>
        <mc:Fallback>
          <p:pic>
            <p:nvPicPr>
              <p:cNvPr id="476" name="Ink 476">
                <a:extLst>
                  <a:ext uri="{FF2B5EF4-FFF2-40B4-BE49-F238E27FC236}">
                    <a16:creationId xmlns:a16="http://schemas.microsoft.com/office/drawing/2014/main" id="{9E2C7ABE-FDAE-BF39-AB14-3269917C3EFC}"/>
                  </a:ext>
                </a:extLst>
              </p:cNvPr>
              <p:cNvPicPr/>
              <p:nvPr/>
            </p:nvPicPr>
            <p:blipFill>
              <a:blip r:embed="rId191"/>
              <a:stretch>
                <a:fillRect/>
              </a:stretch>
            </p:blipFill>
            <p:spPr>
              <a:xfrm>
                <a:off x="8785212" y="2269179"/>
                <a:ext cx="1202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79" name="Ink 479">
                <a:extLst>
                  <a:ext uri="{FF2B5EF4-FFF2-40B4-BE49-F238E27FC236}">
                    <a16:creationId xmlns:a16="http://schemas.microsoft.com/office/drawing/2014/main" id="{8C7B77CA-E43C-5E0A-E29D-4910A1432FFE}"/>
                  </a:ext>
                </a:extLst>
              </p14:cNvPr>
              <p14:cNvContentPartPr/>
              <p14:nvPr/>
            </p14:nvContentPartPr>
            <p14:xfrm>
              <a:off x="8960532" y="2221299"/>
              <a:ext cx="167760" cy="174240"/>
            </p14:xfrm>
          </p:contentPart>
        </mc:Choice>
        <mc:Fallback>
          <p:pic>
            <p:nvPicPr>
              <p:cNvPr id="479" name="Ink 479">
                <a:extLst>
                  <a:ext uri="{FF2B5EF4-FFF2-40B4-BE49-F238E27FC236}">
                    <a16:creationId xmlns:a16="http://schemas.microsoft.com/office/drawing/2014/main" id="{8C7B77CA-E43C-5E0A-E29D-4910A1432FFE}"/>
                  </a:ext>
                </a:extLst>
              </p:cNvPr>
              <p:cNvPicPr/>
              <p:nvPr/>
            </p:nvPicPr>
            <p:blipFill>
              <a:blip r:embed="rId193"/>
              <a:stretch>
                <a:fillRect/>
              </a:stretch>
            </p:blipFill>
            <p:spPr>
              <a:xfrm>
                <a:off x="8952988" y="2213755"/>
                <a:ext cx="182848" cy="189329"/>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85" name="Ink 485">
                <a:extLst>
                  <a:ext uri="{FF2B5EF4-FFF2-40B4-BE49-F238E27FC236}">
                    <a16:creationId xmlns:a16="http://schemas.microsoft.com/office/drawing/2014/main" id="{C6CB035B-AD00-0EBB-C2C3-81CC14FC31CB}"/>
                  </a:ext>
                </a:extLst>
              </p14:cNvPr>
              <p14:cNvContentPartPr/>
              <p14:nvPr/>
            </p14:nvContentPartPr>
            <p14:xfrm>
              <a:off x="9051252" y="2156499"/>
              <a:ext cx="380880" cy="239400"/>
            </p14:xfrm>
          </p:contentPart>
        </mc:Choice>
        <mc:Fallback>
          <p:pic>
            <p:nvPicPr>
              <p:cNvPr id="485" name="Ink 485">
                <a:extLst>
                  <a:ext uri="{FF2B5EF4-FFF2-40B4-BE49-F238E27FC236}">
                    <a16:creationId xmlns:a16="http://schemas.microsoft.com/office/drawing/2014/main" id="{C6CB035B-AD00-0EBB-C2C3-81CC14FC31CB}"/>
                  </a:ext>
                </a:extLst>
              </p:cNvPr>
              <p:cNvPicPr/>
              <p:nvPr/>
            </p:nvPicPr>
            <p:blipFill>
              <a:blip r:embed="rId195"/>
              <a:stretch>
                <a:fillRect/>
              </a:stretch>
            </p:blipFill>
            <p:spPr>
              <a:xfrm>
                <a:off x="9043699" y="2148939"/>
                <a:ext cx="395986"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88" name="Ink 488">
                <a:extLst>
                  <a:ext uri="{FF2B5EF4-FFF2-40B4-BE49-F238E27FC236}">
                    <a16:creationId xmlns:a16="http://schemas.microsoft.com/office/drawing/2014/main" id="{FF5C9A62-E1B0-97EC-EEE6-63F5F641BB96}"/>
                  </a:ext>
                </a:extLst>
              </p14:cNvPr>
              <p14:cNvContentPartPr/>
              <p14:nvPr/>
            </p14:nvContentPartPr>
            <p14:xfrm>
              <a:off x="7898519" y="2599243"/>
              <a:ext cx="289080" cy="165240"/>
            </p14:xfrm>
          </p:contentPart>
        </mc:Choice>
        <mc:Fallback>
          <p:pic>
            <p:nvPicPr>
              <p:cNvPr id="488" name="Ink 488">
                <a:extLst>
                  <a:ext uri="{FF2B5EF4-FFF2-40B4-BE49-F238E27FC236}">
                    <a16:creationId xmlns:a16="http://schemas.microsoft.com/office/drawing/2014/main" id="{FF5C9A62-E1B0-97EC-EEE6-63F5F641BB96}"/>
                  </a:ext>
                </a:extLst>
              </p:cNvPr>
              <p:cNvPicPr/>
              <p:nvPr/>
            </p:nvPicPr>
            <p:blipFill>
              <a:blip r:embed="rId197"/>
              <a:stretch>
                <a:fillRect/>
              </a:stretch>
            </p:blipFill>
            <p:spPr>
              <a:xfrm>
                <a:off x="7890968" y="2591699"/>
                <a:ext cx="304181" cy="180327"/>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95" name="Ink 495">
                <a:extLst>
                  <a:ext uri="{FF2B5EF4-FFF2-40B4-BE49-F238E27FC236}">
                    <a16:creationId xmlns:a16="http://schemas.microsoft.com/office/drawing/2014/main" id="{F4F92938-2AB3-C023-3B99-DDC12FBE2B86}"/>
                  </a:ext>
                </a:extLst>
              </p14:cNvPr>
              <p14:cNvContentPartPr/>
              <p14:nvPr/>
            </p14:nvContentPartPr>
            <p14:xfrm>
              <a:off x="7914798" y="2809814"/>
              <a:ext cx="461880" cy="187920"/>
            </p14:xfrm>
          </p:contentPart>
        </mc:Choice>
        <mc:Fallback>
          <p:pic>
            <p:nvPicPr>
              <p:cNvPr id="495" name="Ink 495">
                <a:extLst>
                  <a:ext uri="{FF2B5EF4-FFF2-40B4-BE49-F238E27FC236}">
                    <a16:creationId xmlns:a16="http://schemas.microsoft.com/office/drawing/2014/main" id="{F4F92938-2AB3-C023-3B99-DDC12FBE2B86}"/>
                  </a:ext>
                </a:extLst>
              </p:cNvPr>
              <p:cNvPicPr/>
              <p:nvPr/>
            </p:nvPicPr>
            <p:blipFill>
              <a:blip r:embed="rId199"/>
              <a:stretch>
                <a:fillRect/>
              </a:stretch>
            </p:blipFill>
            <p:spPr>
              <a:xfrm>
                <a:off x="7907232" y="2802268"/>
                <a:ext cx="477012" cy="203011"/>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499" name="Ink 499">
                <a:extLst>
                  <a:ext uri="{FF2B5EF4-FFF2-40B4-BE49-F238E27FC236}">
                    <a16:creationId xmlns:a16="http://schemas.microsoft.com/office/drawing/2014/main" id="{FADB5ABD-8599-D3C4-6DD3-42DDC4FE54D1}"/>
                  </a:ext>
                </a:extLst>
              </p14:cNvPr>
              <p14:cNvContentPartPr/>
              <p14:nvPr/>
            </p14:nvContentPartPr>
            <p14:xfrm>
              <a:off x="8148607" y="2962564"/>
              <a:ext cx="37080" cy="62640"/>
            </p14:xfrm>
          </p:contentPart>
        </mc:Choice>
        <mc:Fallback>
          <p:pic>
            <p:nvPicPr>
              <p:cNvPr id="499" name="Ink 499">
                <a:extLst>
                  <a:ext uri="{FF2B5EF4-FFF2-40B4-BE49-F238E27FC236}">
                    <a16:creationId xmlns:a16="http://schemas.microsoft.com/office/drawing/2014/main" id="{FADB5ABD-8599-D3C4-6DD3-42DDC4FE54D1}"/>
                  </a:ext>
                </a:extLst>
              </p:cNvPr>
              <p:cNvPicPr/>
              <p:nvPr/>
            </p:nvPicPr>
            <p:blipFill>
              <a:blip r:embed="rId201"/>
              <a:stretch>
                <a:fillRect/>
              </a:stretch>
            </p:blipFill>
            <p:spPr>
              <a:xfrm>
                <a:off x="8141120" y="2955004"/>
                <a:ext cx="52055"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14" name="Ink 514">
                <a:extLst>
                  <a:ext uri="{FF2B5EF4-FFF2-40B4-BE49-F238E27FC236}">
                    <a16:creationId xmlns:a16="http://schemas.microsoft.com/office/drawing/2014/main" id="{6939F37F-8AAB-408A-9E8C-0B680F4A7359}"/>
                  </a:ext>
                </a:extLst>
              </p14:cNvPr>
              <p14:cNvContentPartPr/>
              <p14:nvPr/>
            </p14:nvContentPartPr>
            <p14:xfrm>
              <a:off x="8493645" y="2564942"/>
              <a:ext cx="729360" cy="486720"/>
            </p14:xfrm>
          </p:contentPart>
        </mc:Choice>
        <mc:Fallback>
          <p:pic>
            <p:nvPicPr>
              <p:cNvPr id="514" name="Ink 514">
                <a:extLst>
                  <a:ext uri="{FF2B5EF4-FFF2-40B4-BE49-F238E27FC236}">
                    <a16:creationId xmlns:a16="http://schemas.microsoft.com/office/drawing/2014/main" id="{6939F37F-8AAB-408A-9E8C-0B680F4A7359}"/>
                  </a:ext>
                </a:extLst>
              </p:cNvPr>
              <p:cNvPicPr/>
              <p:nvPr/>
            </p:nvPicPr>
            <p:blipFill>
              <a:blip r:embed="rId203"/>
              <a:stretch>
                <a:fillRect/>
              </a:stretch>
            </p:blipFill>
            <p:spPr>
              <a:xfrm>
                <a:off x="8486085" y="2557388"/>
                <a:ext cx="744480" cy="501829"/>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517" name="Ink 517">
                <a:extLst>
                  <a:ext uri="{FF2B5EF4-FFF2-40B4-BE49-F238E27FC236}">
                    <a16:creationId xmlns:a16="http://schemas.microsoft.com/office/drawing/2014/main" id="{89D81BAE-A529-79F6-E31F-837AE5393ECA}"/>
                  </a:ext>
                </a:extLst>
              </p14:cNvPr>
              <p14:cNvContentPartPr/>
              <p14:nvPr/>
            </p14:nvContentPartPr>
            <p14:xfrm>
              <a:off x="4853018" y="3180977"/>
              <a:ext cx="87840" cy="241560"/>
            </p14:xfrm>
          </p:contentPart>
        </mc:Choice>
        <mc:Fallback>
          <p:pic>
            <p:nvPicPr>
              <p:cNvPr id="517" name="Ink 517">
                <a:extLst>
                  <a:ext uri="{FF2B5EF4-FFF2-40B4-BE49-F238E27FC236}">
                    <a16:creationId xmlns:a16="http://schemas.microsoft.com/office/drawing/2014/main" id="{89D81BAE-A529-79F6-E31F-837AE5393ECA}"/>
                  </a:ext>
                </a:extLst>
              </p:cNvPr>
              <p:cNvPicPr/>
              <p:nvPr/>
            </p:nvPicPr>
            <p:blipFill>
              <a:blip r:embed="rId205"/>
              <a:stretch>
                <a:fillRect/>
              </a:stretch>
            </p:blipFill>
            <p:spPr>
              <a:xfrm>
                <a:off x="4845458" y="3173417"/>
                <a:ext cx="1029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521" name="Ink 521">
                <a:extLst>
                  <a:ext uri="{FF2B5EF4-FFF2-40B4-BE49-F238E27FC236}">
                    <a16:creationId xmlns:a16="http://schemas.microsoft.com/office/drawing/2014/main" id="{3FDA65A6-BB97-351E-3551-73307AFF06B8}"/>
                  </a:ext>
                </a:extLst>
              </p14:cNvPr>
              <p14:cNvContentPartPr/>
              <p14:nvPr/>
            </p14:nvContentPartPr>
            <p14:xfrm>
              <a:off x="3647738" y="4318217"/>
              <a:ext cx="128880" cy="303480"/>
            </p14:xfrm>
          </p:contentPart>
        </mc:Choice>
        <mc:Fallback>
          <p:pic>
            <p:nvPicPr>
              <p:cNvPr id="521" name="Ink 521">
                <a:extLst>
                  <a:ext uri="{FF2B5EF4-FFF2-40B4-BE49-F238E27FC236}">
                    <a16:creationId xmlns:a16="http://schemas.microsoft.com/office/drawing/2014/main" id="{3FDA65A6-BB97-351E-3551-73307AFF06B8}"/>
                  </a:ext>
                </a:extLst>
              </p:cNvPr>
              <p:cNvPicPr/>
              <p:nvPr/>
            </p:nvPicPr>
            <p:blipFill>
              <a:blip r:embed="rId207"/>
              <a:stretch>
                <a:fillRect/>
              </a:stretch>
            </p:blipFill>
            <p:spPr>
              <a:xfrm>
                <a:off x="3640178" y="4310666"/>
                <a:ext cx="144000" cy="318582"/>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524" name="Ink 524">
                <a:extLst>
                  <a:ext uri="{FF2B5EF4-FFF2-40B4-BE49-F238E27FC236}">
                    <a16:creationId xmlns:a16="http://schemas.microsoft.com/office/drawing/2014/main" id="{97ADEB31-5E6B-B6D0-EBB2-D33B41EDA234}"/>
                  </a:ext>
                </a:extLst>
              </p14:cNvPr>
              <p14:cNvContentPartPr/>
              <p14:nvPr/>
            </p14:nvContentPartPr>
            <p14:xfrm>
              <a:off x="4689334" y="4455657"/>
              <a:ext cx="84960" cy="38520"/>
            </p14:xfrm>
          </p:contentPart>
        </mc:Choice>
        <mc:Fallback>
          <p:pic>
            <p:nvPicPr>
              <p:cNvPr id="524" name="Ink 524">
                <a:extLst>
                  <a:ext uri="{FF2B5EF4-FFF2-40B4-BE49-F238E27FC236}">
                    <a16:creationId xmlns:a16="http://schemas.microsoft.com/office/drawing/2014/main" id="{97ADEB31-5E6B-B6D0-EBB2-D33B41EDA234}"/>
                  </a:ext>
                </a:extLst>
              </p:cNvPr>
              <p:cNvPicPr/>
              <p:nvPr/>
            </p:nvPicPr>
            <p:blipFill>
              <a:blip r:embed="rId209"/>
              <a:stretch>
                <a:fillRect/>
              </a:stretch>
            </p:blipFill>
            <p:spPr>
              <a:xfrm>
                <a:off x="4681774" y="4448026"/>
                <a:ext cx="100080" cy="53783"/>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527" name="Ink 527">
                <a:extLst>
                  <a:ext uri="{FF2B5EF4-FFF2-40B4-BE49-F238E27FC236}">
                    <a16:creationId xmlns:a16="http://schemas.microsoft.com/office/drawing/2014/main" id="{AF8ABED7-FAC1-637B-CA9E-D2A5FAE997D8}"/>
                  </a:ext>
                </a:extLst>
              </p14:cNvPr>
              <p14:cNvContentPartPr/>
              <p14:nvPr/>
            </p14:nvContentPartPr>
            <p14:xfrm>
              <a:off x="4085254" y="4423617"/>
              <a:ext cx="225000" cy="125640"/>
            </p14:xfrm>
          </p:contentPart>
        </mc:Choice>
        <mc:Fallback>
          <p:pic>
            <p:nvPicPr>
              <p:cNvPr id="527" name="Ink 527">
                <a:extLst>
                  <a:ext uri="{FF2B5EF4-FFF2-40B4-BE49-F238E27FC236}">
                    <a16:creationId xmlns:a16="http://schemas.microsoft.com/office/drawing/2014/main" id="{AF8ABED7-FAC1-637B-CA9E-D2A5FAE997D8}"/>
                  </a:ext>
                </a:extLst>
              </p:cNvPr>
              <p:cNvPicPr/>
              <p:nvPr/>
            </p:nvPicPr>
            <p:blipFill>
              <a:blip r:embed="rId211"/>
              <a:stretch>
                <a:fillRect/>
              </a:stretch>
            </p:blipFill>
            <p:spPr>
              <a:xfrm>
                <a:off x="4077694" y="4416057"/>
                <a:ext cx="2401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541" name="Ink 541">
                <a:extLst>
                  <a:ext uri="{FF2B5EF4-FFF2-40B4-BE49-F238E27FC236}">
                    <a16:creationId xmlns:a16="http://schemas.microsoft.com/office/drawing/2014/main" id="{1CEDA631-2C57-6EB7-61E0-85A3EEB53B2F}"/>
                  </a:ext>
                </a:extLst>
              </p14:cNvPr>
              <p14:cNvContentPartPr/>
              <p14:nvPr/>
            </p14:nvContentPartPr>
            <p14:xfrm>
              <a:off x="4365665" y="4412938"/>
              <a:ext cx="180720" cy="142560"/>
            </p14:xfrm>
          </p:contentPart>
        </mc:Choice>
        <mc:Fallback>
          <p:pic>
            <p:nvPicPr>
              <p:cNvPr id="541" name="Ink 541">
                <a:extLst>
                  <a:ext uri="{FF2B5EF4-FFF2-40B4-BE49-F238E27FC236}">
                    <a16:creationId xmlns:a16="http://schemas.microsoft.com/office/drawing/2014/main" id="{1CEDA631-2C57-6EB7-61E0-85A3EEB53B2F}"/>
                  </a:ext>
                </a:extLst>
              </p:cNvPr>
              <p:cNvPicPr/>
              <p:nvPr/>
            </p:nvPicPr>
            <p:blipFill>
              <a:blip r:embed="rId213"/>
              <a:stretch>
                <a:fillRect/>
              </a:stretch>
            </p:blipFill>
            <p:spPr>
              <a:xfrm>
                <a:off x="4358105" y="4405378"/>
                <a:ext cx="1958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542" name="Ink 541">
                <a:extLst>
                  <a:ext uri="{FF2B5EF4-FFF2-40B4-BE49-F238E27FC236}">
                    <a16:creationId xmlns:a16="http://schemas.microsoft.com/office/drawing/2014/main" id="{913731A8-E505-1570-E230-4F81B2389AB1}"/>
                  </a:ext>
                </a:extLst>
              </p14:cNvPr>
              <p14:cNvContentPartPr/>
              <p14:nvPr/>
            </p14:nvContentPartPr>
            <p14:xfrm>
              <a:off x="9319370" y="2756828"/>
              <a:ext cx="77400" cy="6840"/>
            </p14:xfrm>
          </p:contentPart>
        </mc:Choice>
        <mc:Fallback>
          <p:pic>
            <p:nvPicPr>
              <p:cNvPr id="542" name="Ink 541">
                <a:extLst>
                  <a:ext uri="{FF2B5EF4-FFF2-40B4-BE49-F238E27FC236}">
                    <a16:creationId xmlns:a16="http://schemas.microsoft.com/office/drawing/2014/main" id="{913731A8-E505-1570-E230-4F81B2389AB1}"/>
                  </a:ext>
                </a:extLst>
              </p:cNvPr>
              <p:cNvPicPr/>
              <p:nvPr/>
            </p:nvPicPr>
            <p:blipFill>
              <a:blip r:embed="rId215"/>
              <a:stretch>
                <a:fillRect/>
              </a:stretch>
            </p:blipFill>
            <p:spPr>
              <a:xfrm>
                <a:off x="9311810" y="2748848"/>
                <a:ext cx="92520" cy="228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543" name="Ink 542">
                <a:extLst>
                  <a:ext uri="{FF2B5EF4-FFF2-40B4-BE49-F238E27FC236}">
                    <a16:creationId xmlns:a16="http://schemas.microsoft.com/office/drawing/2014/main" id="{4F2FEC63-E749-EF38-B55F-CC2E75E29761}"/>
                  </a:ext>
                </a:extLst>
              </p14:cNvPr>
              <p14:cNvContentPartPr/>
              <p14:nvPr/>
            </p14:nvContentPartPr>
            <p14:xfrm>
              <a:off x="9322610" y="2808308"/>
              <a:ext cx="64440" cy="3600"/>
            </p14:xfrm>
          </p:contentPart>
        </mc:Choice>
        <mc:Fallback>
          <p:pic>
            <p:nvPicPr>
              <p:cNvPr id="543" name="Ink 542">
                <a:extLst>
                  <a:ext uri="{FF2B5EF4-FFF2-40B4-BE49-F238E27FC236}">
                    <a16:creationId xmlns:a16="http://schemas.microsoft.com/office/drawing/2014/main" id="{4F2FEC63-E749-EF38-B55F-CC2E75E29761}"/>
                  </a:ext>
                </a:extLst>
              </p:cNvPr>
              <p:cNvPicPr/>
              <p:nvPr/>
            </p:nvPicPr>
            <p:blipFill>
              <a:blip r:embed="rId217"/>
              <a:stretch>
                <a:fillRect/>
              </a:stretch>
            </p:blipFill>
            <p:spPr>
              <a:xfrm>
                <a:off x="9315050" y="2800748"/>
                <a:ext cx="795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544" name="Ink 543">
                <a:extLst>
                  <a:ext uri="{FF2B5EF4-FFF2-40B4-BE49-F238E27FC236}">
                    <a16:creationId xmlns:a16="http://schemas.microsoft.com/office/drawing/2014/main" id="{DD4E93CE-50DF-B08C-8E81-4129D65D8194}"/>
                  </a:ext>
                </a:extLst>
              </p14:cNvPr>
              <p14:cNvContentPartPr/>
              <p14:nvPr/>
            </p14:nvContentPartPr>
            <p14:xfrm>
              <a:off x="9537170" y="2599868"/>
              <a:ext cx="83880" cy="128520"/>
            </p14:xfrm>
          </p:contentPart>
        </mc:Choice>
        <mc:Fallback>
          <p:pic>
            <p:nvPicPr>
              <p:cNvPr id="544" name="Ink 543">
                <a:extLst>
                  <a:ext uri="{FF2B5EF4-FFF2-40B4-BE49-F238E27FC236}">
                    <a16:creationId xmlns:a16="http://schemas.microsoft.com/office/drawing/2014/main" id="{DD4E93CE-50DF-B08C-8E81-4129D65D8194}"/>
                  </a:ext>
                </a:extLst>
              </p:cNvPr>
              <p:cNvPicPr/>
              <p:nvPr/>
            </p:nvPicPr>
            <p:blipFill>
              <a:blip r:embed="rId219"/>
              <a:stretch>
                <a:fillRect/>
              </a:stretch>
            </p:blipFill>
            <p:spPr>
              <a:xfrm>
                <a:off x="9529610" y="2592329"/>
                <a:ext cx="99000" cy="143598"/>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545" name="Ink 544">
                <a:extLst>
                  <a:ext uri="{FF2B5EF4-FFF2-40B4-BE49-F238E27FC236}">
                    <a16:creationId xmlns:a16="http://schemas.microsoft.com/office/drawing/2014/main" id="{0AB2FB59-DE3D-6DDA-B827-B46799531FD2}"/>
                  </a:ext>
                </a:extLst>
              </p14:cNvPr>
              <p14:cNvContentPartPr/>
              <p14:nvPr/>
            </p14:nvContentPartPr>
            <p14:xfrm>
              <a:off x="9665690" y="2561348"/>
              <a:ext cx="96480" cy="141480"/>
            </p14:xfrm>
          </p:contentPart>
        </mc:Choice>
        <mc:Fallback>
          <p:pic>
            <p:nvPicPr>
              <p:cNvPr id="545" name="Ink 544">
                <a:extLst>
                  <a:ext uri="{FF2B5EF4-FFF2-40B4-BE49-F238E27FC236}">
                    <a16:creationId xmlns:a16="http://schemas.microsoft.com/office/drawing/2014/main" id="{0AB2FB59-DE3D-6DDA-B827-B46799531FD2}"/>
                  </a:ext>
                </a:extLst>
              </p:cNvPr>
              <p:cNvPicPr/>
              <p:nvPr/>
            </p:nvPicPr>
            <p:blipFill>
              <a:blip r:embed="rId221"/>
              <a:stretch>
                <a:fillRect/>
              </a:stretch>
            </p:blipFill>
            <p:spPr>
              <a:xfrm>
                <a:off x="9658130" y="2553788"/>
                <a:ext cx="111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546" name="Ink 545">
                <a:extLst>
                  <a:ext uri="{FF2B5EF4-FFF2-40B4-BE49-F238E27FC236}">
                    <a16:creationId xmlns:a16="http://schemas.microsoft.com/office/drawing/2014/main" id="{75BD3D7C-72D2-2CFE-C8E7-B9FA8E8BF5C4}"/>
                  </a:ext>
                </a:extLst>
              </p14:cNvPr>
              <p14:cNvContentPartPr/>
              <p14:nvPr/>
            </p14:nvContentPartPr>
            <p14:xfrm>
              <a:off x="9524570" y="2792108"/>
              <a:ext cx="272520" cy="16560"/>
            </p14:xfrm>
          </p:contentPart>
        </mc:Choice>
        <mc:Fallback>
          <p:pic>
            <p:nvPicPr>
              <p:cNvPr id="546" name="Ink 545">
                <a:extLst>
                  <a:ext uri="{FF2B5EF4-FFF2-40B4-BE49-F238E27FC236}">
                    <a16:creationId xmlns:a16="http://schemas.microsoft.com/office/drawing/2014/main" id="{75BD3D7C-72D2-2CFE-C8E7-B9FA8E8BF5C4}"/>
                  </a:ext>
                </a:extLst>
              </p:cNvPr>
              <p:cNvPicPr/>
              <p:nvPr/>
            </p:nvPicPr>
            <p:blipFill>
              <a:blip r:embed="rId223"/>
              <a:stretch>
                <a:fillRect/>
              </a:stretch>
            </p:blipFill>
            <p:spPr>
              <a:xfrm>
                <a:off x="9517010" y="2784380"/>
                <a:ext cx="287640" cy="32016"/>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547" name="Ink 546">
                <a:extLst>
                  <a:ext uri="{FF2B5EF4-FFF2-40B4-BE49-F238E27FC236}">
                    <a16:creationId xmlns:a16="http://schemas.microsoft.com/office/drawing/2014/main" id="{AAE9B91B-C63C-E8D9-97B2-4D1F4A05F960}"/>
                  </a:ext>
                </a:extLst>
              </p14:cNvPr>
              <p14:cNvContentPartPr/>
              <p14:nvPr/>
            </p14:nvContentPartPr>
            <p14:xfrm>
              <a:off x="9508730" y="2891468"/>
              <a:ext cx="96120" cy="118800"/>
            </p14:xfrm>
          </p:contentPart>
        </mc:Choice>
        <mc:Fallback>
          <p:pic>
            <p:nvPicPr>
              <p:cNvPr id="547" name="Ink 546">
                <a:extLst>
                  <a:ext uri="{FF2B5EF4-FFF2-40B4-BE49-F238E27FC236}">
                    <a16:creationId xmlns:a16="http://schemas.microsoft.com/office/drawing/2014/main" id="{AAE9B91B-C63C-E8D9-97B2-4D1F4A05F960}"/>
                  </a:ext>
                </a:extLst>
              </p:cNvPr>
              <p:cNvPicPr/>
              <p:nvPr/>
            </p:nvPicPr>
            <p:blipFill>
              <a:blip r:embed="rId225"/>
              <a:stretch>
                <a:fillRect/>
              </a:stretch>
            </p:blipFill>
            <p:spPr>
              <a:xfrm>
                <a:off x="9501170" y="2883908"/>
                <a:ext cx="1112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563" name="Ink 564">
                <a:extLst>
                  <a:ext uri="{FF2B5EF4-FFF2-40B4-BE49-F238E27FC236}">
                    <a16:creationId xmlns:a16="http://schemas.microsoft.com/office/drawing/2014/main" id="{7A3D8D6E-9F80-5AD7-BE9B-812E55115732}"/>
                  </a:ext>
                </a:extLst>
              </p14:cNvPr>
              <p14:cNvContentPartPr/>
              <p14:nvPr/>
            </p14:nvContentPartPr>
            <p14:xfrm>
              <a:off x="9886730" y="2535788"/>
              <a:ext cx="338400" cy="455760"/>
            </p14:xfrm>
          </p:contentPart>
        </mc:Choice>
        <mc:Fallback>
          <p:pic>
            <p:nvPicPr>
              <p:cNvPr id="563" name="Ink 564">
                <a:extLst>
                  <a:ext uri="{FF2B5EF4-FFF2-40B4-BE49-F238E27FC236}">
                    <a16:creationId xmlns:a16="http://schemas.microsoft.com/office/drawing/2014/main" id="{7A3D8D6E-9F80-5AD7-BE9B-812E55115732}"/>
                  </a:ext>
                </a:extLst>
              </p:cNvPr>
              <p:cNvPicPr/>
              <p:nvPr/>
            </p:nvPicPr>
            <p:blipFill>
              <a:blip r:embed="rId227"/>
              <a:stretch>
                <a:fillRect/>
              </a:stretch>
            </p:blipFill>
            <p:spPr>
              <a:xfrm>
                <a:off x="9879170" y="2528228"/>
                <a:ext cx="3535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564" name="Ink 564">
                <a:extLst>
                  <a:ext uri="{FF2B5EF4-FFF2-40B4-BE49-F238E27FC236}">
                    <a16:creationId xmlns:a16="http://schemas.microsoft.com/office/drawing/2014/main" id="{A1C2FB79-4E16-FC49-6315-362A46322523}"/>
                  </a:ext>
                </a:extLst>
              </p14:cNvPr>
              <p14:cNvContentPartPr/>
              <p14:nvPr/>
            </p14:nvContentPartPr>
            <p14:xfrm>
              <a:off x="9643010" y="2837108"/>
              <a:ext cx="64440" cy="224640"/>
            </p14:xfrm>
          </p:contentPart>
        </mc:Choice>
        <mc:Fallback>
          <p:pic>
            <p:nvPicPr>
              <p:cNvPr id="564" name="Ink 564">
                <a:extLst>
                  <a:ext uri="{FF2B5EF4-FFF2-40B4-BE49-F238E27FC236}">
                    <a16:creationId xmlns:a16="http://schemas.microsoft.com/office/drawing/2014/main" id="{A1C2FB79-4E16-FC49-6315-362A46322523}"/>
                  </a:ext>
                </a:extLst>
              </p:cNvPr>
              <p:cNvPicPr/>
              <p:nvPr/>
            </p:nvPicPr>
            <p:blipFill>
              <a:blip r:embed="rId229"/>
              <a:stretch>
                <a:fillRect/>
              </a:stretch>
            </p:blipFill>
            <p:spPr>
              <a:xfrm>
                <a:off x="9635450" y="2829560"/>
                <a:ext cx="79560" cy="239736"/>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568" name="Ink 568">
                <a:extLst>
                  <a:ext uri="{FF2B5EF4-FFF2-40B4-BE49-F238E27FC236}">
                    <a16:creationId xmlns:a16="http://schemas.microsoft.com/office/drawing/2014/main" id="{82C704BD-BED0-E373-FD62-39A94D19F91C}"/>
                  </a:ext>
                </a:extLst>
              </p14:cNvPr>
              <p14:cNvContentPartPr/>
              <p14:nvPr/>
            </p14:nvContentPartPr>
            <p14:xfrm>
              <a:off x="4266711" y="4522488"/>
              <a:ext cx="199800" cy="451800"/>
            </p14:xfrm>
          </p:contentPart>
        </mc:Choice>
        <mc:Fallback>
          <p:pic>
            <p:nvPicPr>
              <p:cNvPr id="568" name="Ink 568">
                <a:extLst>
                  <a:ext uri="{FF2B5EF4-FFF2-40B4-BE49-F238E27FC236}">
                    <a16:creationId xmlns:a16="http://schemas.microsoft.com/office/drawing/2014/main" id="{82C704BD-BED0-E373-FD62-39A94D19F91C}"/>
                  </a:ext>
                </a:extLst>
              </p:cNvPr>
              <p:cNvPicPr/>
              <p:nvPr/>
            </p:nvPicPr>
            <p:blipFill>
              <a:blip r:embed="rId231"/>
              <a:stretch>
                <a:fillRect/>
              </a:stretch>
            </p:blipFill>
            <p:spPr>
              <a:xfrm>
                <a:off x="4259165" y="4514928"/>
                <a:ext cx="214893"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573" name="Ink 573">
                <a:extLst>
                  <a:ext uri="{FF2B5EF4-FFF2-40B4-BE49-F238E27FC236}">
                    <a16:creationId xmlns:a16="http://schemas.microsoft.com/office/drawing/2014/main" id="{221C9B70-DE81-9186-D7F7-68202D3FA9C5}"/>
                  </a:ext>
                </a:extLst>
              </p14:cNvPr>
              <p14:cNvContentPartPr/>
              <p14:nvPr/>
            </p14:nvContentPartPr>
            <p14:xfrm>
              <a:off x="10108913" y="2897815"/>
              <a:ext cx="86040" cy="97200"/>
            </p14:xfrm>
          </p:contentPart>
        </mc:Choice>
        <mc:Fallback>
          <p:pic>
            <p:nvPicPr>
              <p:cNvPr id="573" name="Ink 573">
                <a:extLst>
                  <a:ext uri="{FF2B5EF4-FFF2-40B4-BE49-F238E27FC236}">
                    <a16:creationId xmlns:a16="http://schemas.microsoft.com/office/drawing/2014/main" id="{221C9B70-DE81-9186-D7F7-68202D3FA9C5}"/>
                  </a:ext>
                </a:extLst>
              </p:cNvPr>
              <p:cNvPicPr/>
              <p:nvPr/>
            </p:nvPicPr>
            <p:blipFill>
              <a:blip r:embed="rId233"/>
              <a:stretch>
                <a:fillRect/>
              </a:stretch>
            </p:blipFill>
            <p:spPr>
              <a:xfrm>
                <a:off x="10101321" y="2890283"/>
                <a:ext cx="101224" cy="112264"/>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575" name="Ink 574">
                <a:extLst>
                  <a:ext uri="{FF2B5EF4-FFF2-40B4-BE49-F238E27FC236}">
                    <a16:creationId xmlns:a16="http://schemas.microsoft.com/office/drawing/2014/main" id="{6F355D9E-B336-B6AA-EA44-440540CCD603}"/>
                  </a:ext>
                </a:extLst>
              </p14:cNvPr>
              <p14:cNvContentPartPr/>
              <p14:nvPr/>
            </p14:nvContentPartPr>
            <p14:xfrm>
              <a:off x="10298273" y="2805295"/>
              <a:ext cx="2520" cy="7200"/>
            </p14:xfrm>
          </p:contentPart>
        </mc:Choice>
        <mc:Fallback>
          <p:pic>
            <p:nvPicPr>
              <p:cNvPr id="575" name="Ink 574">
                <a:extLst>
                  <a:ext uri="{FF2B5EF4-FFF2-40B4-BE49-F238E27FC236}">
                    <a16:creationId xmlns:a16="http://schemas.microsoft.com/office/drawing/2014/main" id="{6F355D9E-B336-B6AA-EA44-440540CCD603}"/>
                  </a:ext>
                </a:extLst>
              </p:cNvPr>
              <p:cNvPicPr/>
              <p:nvPr/>
            </p:nvPicPr>
            <p:blipFill>
              <a:blip r:embed="rId235"/>
              <a:stretch>
                <a:fillRect/>
              </a:stretch>
            </p:blipFill>
            <p:spPr>
              <a:xfrm>
                <a:off x="10290713" y="2797337"/>
                <a:ext cx="17640" cy="23116"/>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576" name="Ink 575">
                <a:extLst>
                  <a:ext uri="{FF2B5EF4-FFF2-40B4-BE49-F238E27FC236}">
                    <a16:creationId xmlns:a16="http://schemas.microsoft.com/office/drawing/2014/main" id="{1483C9E0-8CBF-E343-5EE0-8C2461C81028}"/>
                  </a:ext>
                </a:extLst>
              </p14:cNvPr>
              <p14:cNvContentPartPr/>
              <p14:nvPr/>
            </p14:nvContentPartPr>
            <p14:xfrm>
              <a:off x="10430033" y="2597575"/>
              <a:ext cx="88200" cy="118080"/>
            </p14:xfrm>
          </p:contentPart>
        </mc:Choice>
        <mc:Fallback>
          <p:pic>
            <p:nvPicPr>
              <p:cNvPr id="576" name="Ink 575">
                <a:extLst>
                  <a:ext uri="{FF2B5EF4-FFF2-40B4-BE49-F238E27FC236}">
                    <a16:creationId xmlns:a16="http://schemas.microsoft.com/office/drawing/2014/main" id="{1483C9E0-8CBF-E343-5EE0-8C2461C81028}"/>
                  </a:ext>
                </a:extLst>
              </p:cNvPr>
              <p:cNvPicPr/>
              <p:nvPr/>
            </p:nvPicPr>
            <p:blipFill>
              <a:blip r:embed="rId237"/>
              <a:stretch>
                <a:fillRect/>
              </a:stretch>
            </p:blipFill>
            <p:spPr>
              <a:xfrm>
                <a:off x="10422473" y="2590038"/>
                <a:ext cx="103320" cy="133154"/>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86" name="Ink 587">
                <a:extLst>
                  <a:ext uri="{FF2B5EF4-FFF2-40B4-BE49-F238E27FC236}">
                    <a16:creationId xmlns:a16="http://schemas.microsoft.com/office/drawing/2014/main" id="{51AF25EF-3DE0-7370-8CE9-E5D504D0ADEA}"/>
                  </a:ext>
                </a:extLst>
              </p14:cNvPr>
              <p14:cNvContentPartPr/>
              <p14:nvPr/>
            </p14:nvContentPartPr>
            <p14:xfrm>
              <a:off x="10404473" y="2803135"/>
              <a:ext cx="270720" cy="191880"/>
            </p14:xfrm>
          </p:contentPart>
        </mc:Choice>
        <mc:Fallback>
          <p:pic>
            <p:nvPicPr>
              <p:cNvPr id="586" name="Ink 587">
                <a:extLst>
                  <a:ext uri="{FF2B5EF4-FFF2-40B4-BE49-F238E27FC236}">
                    <a16:creationId xmlns:a16="http://schemas.microsoft.com/office/drawing/2014/main" id="{51AF25EF-3DE0-7370-8CE9-E5D504D0ADEA}"/>
                  </a:ext>
                </a:extLst>
              </p:cNvPr>
              <p:cNvPicPr/>
              <p:nvPr/>
            </p:nvPicPr>
            <p:blipFill>
              <a:blip r:embed="rId239"/>
              <a:stretch>
                <a:fillRect/>
              </a:stretch>
            </p:blipFill>
            <p:spPr>
              <a:xfrm>
                <a:off x="10396903" y="2795589"/>
                <a:ext cx="285860" cy="206972"/>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587" name="Ink 587">
                <a:extLst>
                  <a:ext uri="{FF2B5EF4-FFF2-40B4-BE49-F238E27FC236}">
                    <a16:creationId xmlns:a16="http://schemas.microsoft.com/office/drawing/2014/main" id="{A036F9F5-56E8-0EE8-991D-5E2C230653AA}"/>
                  </a:ext>
                </a:extLst>
              </p14:cNvPr>
              <p14:cNvContentPartPr/>
              <p14:nvPr/>
            </p14:nvContentPartPr>
            <p14:xfrm>
              <a:off x="10552433" y="2609095"/>
              <a:ext cx="118080" cy="106560"/>
            </p14:xfrm>
          </p:contentPart>
        </mc:Choice>
        <mc:Fallback>
          <p:pic>
            <p:nvPicPr>
              <p:cNvPr id="587" name="Ink 587">
                <a:extLst>
                  <a:ext uri="{FF2B5EF4-FFF2-40B4-BE49-F238E27FC236}">
                    <a16:creationId xmlns:a16="http://schemas.microsoft.com/office/drawing/2014/main" id="{A036F9F5-56E8-0EE8-991D-5E2C230653AA}"/>
                  </a:ext>
                </a:extLst>
              </p:cNvPr>
              <p:cNvPicPr/>
              <p:nvPr/>
            </p:nvPicPr>
            <p:blipFill>
              <a:blip r:embed="rId241"/>
              <a:stretch>
                <a:fillRect/>
              </a:stretch>
            </p:blipFill>
            <p:spPr>
              <a:xfrm>
                <a:off x="10544873" y="2601560"/>
                <a:ext cx="133200" cy="121629"/>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98" name="Ink 598">
                <a:extLst>
                  <a:ext uri="{FF2B5EF4-FFF2-40B4-BE49-F238E27FC236}">
                    <a16:creationId xmlns:a16="http://schemas.microsoft.com/office/drawing/2014/main" id="{5FFB6FFF-618D-80D2-3CDE-48C3F42B3B92}"/>
                  </a:ext>
                </a:extLst>
              </p14:cNvPr>
              <p14:cNvContentPartPr/>
              <p14:nvPr/>
            </p14:nvContentPartPr>
            <p14:xfrm>
              <a:off x="9583543" y="3284521"/>
              <a:ext cx="352440" cy="345240"/>
            </p14:xfrm>
          </p:contentPart>
        </mc:Choice>
        <mc:Fallback>
          <p:pic>
            <p:nvPicPr>
              <p:cNvPr id="598" name="Ink 598">
                <a:extLst>
                  <a:ext uri="{FF2B5EF4-FFF2-40B4-BE49-F238E27FC236}">
                    <a16:creationId xmlns:a16="http://schemas.microsoft.com/office/drawing/2014/main" id="{5FFB6FFF-618D-80D2-3CDE-48C3F42B3B92}"/>
                  </a:ext>
                </a:extLst>
              </p:cNvPr>
              <p:cNvPicPr/>
              <p:nvPr/>
            </p:nvPicPr>
            <p:blipFill>
              <a:blip r:embed="rId243"/>
              <a:stretch>
                <a:fillRect/>
              </a:stretch>
            </p:blipFill>
            <p:spPr>
              <a:xfrm>
                <a:off x="9575975" y="3276961"/>
                <a:ext cx="367575"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599" name="Ink 598">
                <a:extLst>
                  <a:ext uri="{FF2B5EF4-FFF2-40B4-BE49-F238E27FC236}">
                    <a16:creationId xmlns:a16="http://schemas.microsoft.com/office/drawing/2014/main" id="{D9061848-D517-8DD8-6BA7-2EBFCDC1AE21}"/>
                  </a:ext>
                </a:extLst>
              </p14:cNvPr>
              <p14:cNvContentPartPr/>
              <p14:nvPr/>
            </p14:nvContentPartPr>
            <p14:xfrm>
              <a:off x="9696583" y="3498001"/>
              <a:ext cx="23760" cy="29160"/>
            </p14:xfrm>
          </p:contentPart>
        </mc:Choice>
        <mc:Fallback>
          <p:pic>
            <p:nvPicPr>
              <p:cNvPr id="599" name="Ink 598">
                <a:extLst>
                  <a:ext uri="{FF2B5EF4-FFF2-40B4-BE49-F238E27FC236}">
                    <a16:creationId xmlns:a16="http://schemas.microsoft.com/office/drawing/2014/main" id="{D9061848-D517-8DD8-6BA7-2EBFCDC1AE21}"/>
                  </a:ext>
                </a:extLst>
              </p:cNvPr>
              <p:cNvPicPr/>
              <p:nvPr/>
            </p:nvPicPr>
            <p:blipFill>
              <a:blip r:embed="rId245"/>
              <a:stretch>
                <a:fillRect/>
              </a:stretch>
            </p:blipFill>
            <p:spPr>
              <a:xfrm>
                <a:off x="9689023" y="3490441"/>
                <a:ext cx="388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600" name="Ink 599">
                <a:extLst>
                  <a:ext uri="{FF2B5EF4-FFF2-40B4-BE49-F238E27FC236}">
                    <a16:creationId xmlns:a16="http://schemas.microsoft.com/office/drawing/2014/main" id="{02B04BA6-B9E1-0D0A-E5CB-A07B18CDA12A}"/>
                  </a:ext>
                </a:extLst>
              </p14:cNvPr>
              <p14:cNvContentPartPr/>
              <p14:nvPr/>
            </p14:nvContentPartPr>
            <p14:xfrm>
              <a:off x="9406992" y="2133625"/>
              <a:ext cx="63360" cy="66600"/>
            </p14:xfrm>
          </p:contentPart>
        </mc:Choice>
        <mc:Fallback>
          <p:pic>
            <p:nvPicPr>
              <p:cNvPr id="600" name="Ink 599">
                <a:extLst>
                  <a:ext uri="{FF2B5EF4-FFF2-40B4-BE49-F238E27FC236}">
                    <a16:creationId xmlns:a16="http://schemas.microsoft.com/office/drawing/2014/main" id="{02B04BA6-B9E1-0D0A-E5CB-A07B18CDA12A}"/>
                  </a:ext>
                </a:extLst>
              </p:cNvPr>
              <p:cNvPicPr/>
              <p:nvPr/>
            </p:nvPicPr>
            <p:blipFill>
              <a:blip r:embed="rId247"/>
              <a:stretch>
                <a:fillRect/>
              </a:stretch>
            </p:blipFill>
            <p:spPr>
              <a:xfrm>
                <a:off x="9399432" y="2126065"/>
                <a:ext cx="784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601" name="Ink 600">
                <a:extLst>
                  <a:ext uri="{FF2B5EF4-FFF2-40B4-BE49-F238E27FC236}">
                    <a16:creationId xmlns:a16="http://schemas.microsoft.com/office/drawing/2014/main" id="{56DDCE81-D25A-EF6F-860A-E19ADBFB39EC}"/>
                  </a:ext>
                </a:extLst>
              </p14:cNvPr>
              <p14:cNvContentPartPr/>
              <p14:nvPr/>
            </p14:nvContentPartPr>
            <p14:xfrm>
              <a:off x="9981703" y="3357601"/>
              <a:ext cx="96480" cy="95400"/>
            </p14:xfrm>
          </p:contentPart>
        </mc:Choice>
        <mc:Fallback>
          <p:pic>
            <p:nvPicPr>
              <p:cNvPr id="601" name="Ink 600">
                <a:extLst>
                  <a:ext uri="{FF2B5EF4-FFF2-40B4-BE49-F238E27FC236}">
                    <a16:creationId xmlns:a16="http://schemas.microsoft.com/office/drawing/2014/main" id="{56DDCE81-D25A-EF6F-860A-E19ADBFB39EC}"/>
                  </a:ext>
                </a:extLst>
              </p:cNvPr>
              <p:cNvPicPr/>
              <p:nvPr/>
            </p:nvPicPr>
            <p:blipFill>
              <a:blip r:embed="rId249"/>
              <a:stretch>
                <a:fillRect/>
              </a:stretch>
            </p:blipFill>
            <p:spPr>
              <a:xfrm>
                <a:off x="9974143" y="3350041"/>
                <a:ext cx="11160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610" name="Ink 610">
                <a:extLst>
                  <a:ext uri="{FF2B5EF4-FFF2-40B4-BE49-F238E27FC236}">
                    <a16:creationId xmlns:a16="http://schemas.microsoft.com/office/drawing/2014/main" id="{B2139BD4-DC35-ED35-8E23-1F1CB5DFE90F}"/>
                  </a:ext>
                </a:extLst>
              </p14:cNvPr>
              <p14:cNvContentPartPr/>
              <p14:nvPr/>
            </p14:nvContentPartPr>
            <p14:xfrm>
              <a:off x="10108063" y="3297841"/>
              <a:ext cx="165600" cy="186480"/>
            </p14:xfrm>
          </p:contentPart>
        </mc:Choice>
        <mc:Fallback>
          <p:pic>
            <p:nvPicPr>
              <p:cNvPr id="610" name="Ink 610">
                <a:extLst>
                  <a:ext uri="{FF2B5EF4-FFF2-40B4-BE49-F238E27FC236}">
                    <a16:creationId xmlns:a16="http://schemas.microsoft.com/office/drawing/2014/main" id="{B2139BD4-DC35-ED35-8E23-1F1CB5DFE90F}"/>
                  </a:ext>
                </a:extLst>
              </p:cNvPr>
              <p:cNvPicPr/>
              <p:nvPr/>
            </p:nvPicPr>
            <p:blipFill>
              <a:blip r:embed="rId251"/>
              <a:stretch>
                <a:fillRect/>
              </a:stretch>
            </p:blipFill>
            <p:spPr>
              <a:xfrm>
                <a:off x="10100519" y="3290266"/>
                <a:ext cx="180687" cy="201629"/>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611" name="Ink 610">
                <a:extLst>
                  <a:ext uri="{FF2B5EF4-FFF2-40B4-BE49-F238E27FC236}">
                    <a16:creationId xmlns:a16="http://schemas.microsoft.com/office/drawing/2014/main" id="{9B2EBCE0-5375-8461-3756-11F580B782DF}"/>
                  </a:ext>
                </a:extLst>
              </p14:cNvPr>
              <p14:cNvContentPartPr/>
              <p14:nvPr/>
            </p14:nvContentPartPr>
            <p14:xfrm>
              <a:off x="10353583" y="3314401"/>
              <a:ext cx="23760" cy="109800"/>
            </p14:xfrm>
          </p:contentPart>
        </mc:Choice>
        <mc:Fallback>
          <p:pic>
            <p:nvPicPr>
              <p:cNvPr id="611" name="Ink 610">
                <a:extLst>
                  <a:ext uri="{FF2B5EF4-FFF2-40B4-BE49-F238E27FC236}">
                    <a16:creationId xmlns:a16="http://schemas.microsoft.com/office/drawing/2014/main" id="{9B2EBCE0-5375-8461-3756-11F580B782DF}"/>
                  </a:ext>
                </a:extLst>
              </p:cNvPr>
              <p:cNvPicPr/>
              <p:nvPr/>
            </p:nvPicPr>
            <p:blipFill>
              <a:blip r:embed="rId253"/>
              <a:stretch>
                <a:fillRect/>
              </a:stretch>
            </p:blipFill>
            <p:spPr>
              <a:xfrm>
                <a:off x="10346023" y="3306841"/>
                <a:ext cx="3888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624" name="Ink 624">
                <a:extLst>
                  <a:ext uri="{FF2B5EF4-FFF2-40B4-BE49-F238E27FC236}">
                    <a16:creationId xmlns:a16="http://schemas.microsoft.com/office/drawing/2014/main" id="{A6771CDD-037F-0DCD-07DF-EB246DB2ECCF}"/>
                  </a:ext>
                </a:extLst>
              </p14:cNvPr>
              <p14:cNvContentPartPr/>
              <p14:nvPr/>
            </p14:nvContentPartPr>
            <p14:xfrm>
              <a:off x="10426663" y="3267961"/>
              <a:ext cx="391680" cy="259200"/>
            </p14:xfrm>
          </p:contentPart>
        </mc:Choice>
        <mc:Fallback>
          <p:pic>
            <p:nvPicPr>
              <p:cNvPr id="624" name="Ink 624">
                <a:extLst>
                  <a:ext uri="{FF2B5EF4-FFF2-40B4-BE49-F238E27FC236}">
                    <a16:creationId xmlns:a16="http://schemas.microsoft.com/office/drawing/2014/main" id="{A6771CDD-037F-0DCD-07DF-EB246DB2ECCF}"/>
                  </a:ext>
                </a:extLst>
              </p:cNvPr>
              <p:cNvPicPr/>
              <p:nvPr/>
            </p:nvPicPr>
            <p:blipFill>
              <a:blip r:embed="rId255"/>
              <a:stretch>
                <a:fillRect/>
              </a:stretch>
            </p:blipFill>
            <p:spPr>
              <a:xfrm>
                <a:off x="10419110" y="3260401"/>
                <a:ext cx="406786"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625" name="Ink 624">
                <a:extLst>
                  <a:ext uri="{FF2B5EF4-FFF2-40B4-BE49-F238E27FC236}">
                    <a16:creationId xmlns:a16="http://schemas.microsoft.com/office/drawing/2014/main" id="{8C54E527-C19B-19A6-50B5-C3EB39369AC9}"/>
                  </a:ext>
                </a:extLst>
              </p14:cNvPr>
              <p14:cNvContentPartPr/>
              <p14:nvPr/>
            </p14:nvContentPartPr>
            <p14:xfrm>
              <a:off x="10350343" y="3414121"/>
              <a:ext cx="23760" cy="60120"/>
            </p14:xfrm>
          </p:contentPart>
        </mc:Choice>
        <mc:Fallback>
          <p:pic>
            <p:nvPicPr>
              <p:cNvPr id="625" name="Ink 624">
                <a:extLst>
                  <a:ext uri="{FF2B5EF4-FFF2-40B4-BE49-F238E27FC236}">
                    <a16:creationId xmlns:a16="http://schemas.microsoft.com/office/drawing/2014/main" id="{8C54E527-C19B-19A6-50B5-C3EB39369AC9}"/>
                  </a:ext>
                </a:extLst>
              </p:cNvPr>
              <p:cNvPicPr/>
              <p:nvPr/>
            </p:nvPicPr>
            <p:blipFill>
              <a:blip r:embed="rId257"/>
              <a:stretch>
                <a:fillRect/>
              </a:stretch>
            </p:blipFill>
            <p:spPr>
              <a:xfrm>
                <a:off x="10342783" y="3406561"/>
                <a:ext cx="3888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628" name="Ink 628">
                <a:extLst>
                  <a:ext uri="{FF2B5EF4-FFF2-40B4-BE49-F238E27FC236}">
                    <a16:creationId xmlns:a16="http://schemas.microsoft.com/office/drawing/2014/main" id="{6CA074E0-E08A-D2CC-D6FA-7C604B087FAB}"/>
                  </a:ext>
                </a:extLst>
              </p14:cNvPr>
              <p14:cNvContentPartPr/>
              <p14:nvPr/>
            </p14:nvContentPartPr>
            <p14:xfrm>
              <a:off x="10880275" y="3344317"/>
              <a:ext cx="93240" cy="52920"/>
            </p14:xfrm>
          </p:contentPart>
        </mc:Choice>
        <mc:Fallback>
          <p:pic>
            <p:nvPicPr>
              <p:cNvPr id="628" name="Ink 628">
                <a:extLst>
                  <a:ext uri="{FF2B5EF4-FFF2-40B4-BE49-F238E27FC236}">
                    <a16:creationId xmlns:a16="http://schemas.microsoft.com/office/drawing/2014/main" id="{6CA074E0-E08A-D2CC-D6FA-7C604B087FAB}"/>
                  </a:ext>
                </a:extLst>
              </p:cNvPr>
              <p:cNvPicPr/>
              <p:nvPr/>
            </p:nvPicPr>
            <p:blipFill>
              <a:blip r:embed="rId259"/>
              <a:stretch>
                <a:fillRect/>
              </a:stretch>
            </p:blipFill>
            <p:spPr>
              <a:xfrm>
                <a:off x="10872744" y="3336757"/>
                <a:ext cx="108302"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637" name="Ink 637">
                <a:extLst>
                  <a:ext uri="{FF2B5EF4-FFF2-40B4-BE49-F238E27FC236}">
                    <a16:creationId xmlns:a16="http://schemas.microsoft.com/office/drawing/2014/main" id="{A509ED67-D2F6-6C28-4D86-77925CA7FFCB}"/>
                  </a:ext>
                </a:extLst>
              </p14:cNvPr>
              <p14:cNvContentPartPr/>
              <p14:nvPr/>
            </p14:nvContentPartPr>
            <p14:xfrm>
              <a:off x="11049350" y="3203193"/>
              <a:ext cx="356760" cy="281880"/>
            </p14:xfrm>
          </p:contentPart>
        </mc:Choice>
        <mc:Fallback>
          <p:pic>
            <p:nvPicPr>
              <p:cNvPr id="637" name="Ink 637">
                <a:extLst>
                  <a:ext uri="{FF2B5EF4-FFF2-40B4-BE49-F238E27FC236}">
                    <a16:creationId xmlns:a16="http://schemas.microsoft.com/office/drawing/2014/main" id="{A509ED67-D2F6-6C28-4D86-77925CA7FFCB}"/>
                  </a:ext>
                </a:extLst>
              </p:cNvPr>
              <p:cNvPicPr/>
              <p:nvPr/>
            </p:nvPicPr>
            <p:blipFill>
              <a:blip r:embed="rId261"/>
              <a:stretch>
                <a:fillRect/>
              </a:stretch>
            </p:blipFill>
            <p:spPr>
              <a:xfrm>
                <a:off x="11041790" y="3195633"/>
                <a:ext cx="3718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641" name="Ink 641">
                <a:extLst>
                  <a:ext uri="{FF2B5EF4-FFF2-40B4-BE49-F238E27FC236}">
                    <a16:creationId xmlns:a16="http://schemas.microsoft.com/office/drawing/2014/main" id="{5B87FD92-99ED-0471-D4E6-0C5DD596D310}"/>
                  </a:ext>
                </a:extLst>
              </p14:cNvPr>
              <p14:cNvContentPartPr/>
              <p14:nvPr/>
            </p14:nvContentPartPr>
            <p14:xfrm>
              <a:off x="9588438" y="3760418"/>
              <a:ext cx="242280" cy="207720"/>
            </p14:xfrm>
          </p:contentPart>
        </mc:Choice>
        <mc:Fallback>
          <p:pic>
            <p:nvPicPr>
              <p:cNvPr id="641" name="Ink 641">
                <a:extLst>
                  <a:ext uri="{FF2B5EF4-FFF2-40B4-BE49-F238E27FC236}">
                    <a16:creationId xmlns:a16="http://schemas.microsoft.com/office/drawing/2014/main" id="{5B87FD92-99ED-0471-D4E6-0C5DD596D310}"/>
                  </a:ext>
                </a:extLst>
              </p:cNvPr>
              <p:cNvPicPr/>
              <p:nvPr/>
            </p:nvPicPr>
            <p:blipFill>
              <a:blip r:embed="rId263"/>
              <a:stretch>
                <a:fillRect/>
              </a:stretch>
            </p:blipFill>
            <p:spPr>
              <a:xfrm>
                <a:off x="9580878" y="3752858"/>
                <a:ext cx="2574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649" name="Ink 649">
                <a:extLst>
                  <a:ext uri="{FF2B5EF4-FFF2-40B4-BE49-F238E27FC236}">
                    <a16:creationId xmlns:a16="http://schemas.microsoft.com/office/drawing/2014/main" id="{24CF1BFC-97BA-98DA-DA48-C4D92279B8C5}"/>
                  </a:ext>
                </a:extLst>
              </p14:cNvPr>
              <p14:cNvContentPartPr/>
              <p14:nvPr/>
            </p14:nvContentPartPr>
            <p14:xfrm>
              <a:off x="9553878" y="3702818"/>
              <a:ext cx="503280" cy="488160"/>
            </p14:xfrm>
          </p:contentPart>
        </mc:Choice>
        <mc:Fallback>
          <p:pic>
            <p:nvPicPr>
              <p:cNvPr id="649" name="Ink 649">
                <a:extLst>
                  <a:ext uri="{FF2B5EF4-FFF2-40B4-BE49-F238E27FC236}">
                    <a16:creationId xmlns:a16="http://schemas.microsoft.com/office/drawing/2014/main" id="{24CF1BFC-97BA-98DA-DA48-C4D92279B8C5}"/>
                  </a:ext>
                </a:extLst>
              </p:cNvPr>
              <p:cNvPicPr/>
              <p:nvPr/>
            </p:nvPicPr>
            <p:blipFill>
              <a:blip r:embed="rId265"/>
              <a:stretch>
                <a:fillRect/>
              </a:stretch>
            </p:blipFill>
            <p:spPr>
              <a:xfrm>
                <a:off x="9546313" y="3695252"/>
                <a:ext cx="518411" cy="503291"/>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650" name="Ink 649">
                <a:extLst>
                  <a:ext uri="{FF2B5EF4-FFF2-40B4-BE49-F238E27FC236}">
                    <a16:creationId xmlns:a16="http://schemas.microsoft.com/office/drawing/2014/main" id="{4DD94C3E-E7D5-2451-14C0-7F76538C7C38}"/>
                  </a:ext>
                </a:extLst>
              </p14:cNvPr>
              <p14:cNvContentPartPr/>
              <p14:nvPr/>
            </p14:nvContentPartPr>
            <p14:xfrm>
              <a:off x="10164968" y="3884870"/>
              <a:ext cx="13680" cy="111600"/>
            </p14:xfrm>
          </p:contentPart>
        </mc:Choice>
        <mc:Fallback>
          <p:pic>
            <p:nvPicPr>
              <p:cNvPr id="650" name="Ink 649">
                <a:extLst>
                  <a:ext uri="{FF2B5EF4-FFF2-40B4-BE49-F238E27FC236}">
                    <a16:creationId xmlns:a16="http://schemas.microsoft.com/office/drawing/2014/main" id="{4DD94C3E-E7D5-2451-14C0-7F76538C7C38}"/>
                  </a:ext>
                </a:extLst>
              </p:cNvPr>
              <p:cNvPicPr/>
              <p:nvPr/>
            </p:nvPicPr>
            <p:blipFill>
              <a:blip r:embed="rId267"/>
              <a:stretch>
                <a:fillRect/>
              </a:stretch>
            </p:blipFill>
            <p:spPr>
              <a:xfrm>
                <a:off x="10157602" y="3877310"/>
                <a:ext cx="28412"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659" name="Ink 659">
                <a:extLst>
                  <a:ext uri="{FF2B5EF4-FFF2-40B4-BE49-F238E27FC236}">
                    <a16:creationId xmlns:a16="http://schemas.microsoft.com/office/drawing/2014/main" id="{0DFBFF49-B03C-7127-FF66-6876CC133039}"/>
                  </a:ext>
                </a:extLst>
              </p14:cNvPr>
              <p14:cNvContentPartPr/>
              <p14:nvPr/>
            </p14:nvContentPartPr>
            <p14:xfrm>
              <a:off x="9584288" y="4326950"/>
              <a:ext cx="572040" cy="438120"/>
            </p14:xfrm>
          </p:contentPart>
        </mc:Choice>
        <mc:Fallback>
          <p:pic>
            <p:nvPicPr>
              <p:cNvPr id="659" name="Ink 659">
                <a:extLst>
                  <a:ext uri="{FF2B5EF4-FFF2-40B4-BE49-F238E27FC236}">
                    <a16:creationId xmlns:a16="http://schemas.microsoft.com/office/drawing/2014/main" id="{0DFBFF49-B03C-7127-FF66-6876CC133039}"/>
                  </a:ext>
                </a:extLst>
              </p:cNvPr>
              <p:cNvPicPr/>
              <p:nvPr/>
            </p:nvPicPr>
            <p:blipFill>
              <a:blip r:embed="rId269"/>
              <a:stretch>
                <a:fillRect/>
              </a:stretch>
            </p:blipFill>
            <p:spPr>
              <a:xfrm>
                <a:off x="9576733" y="4319390"/>
                <a:ext cx="58715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663" name="Ink 663">
                <a:extLst>
                  <a:ext uri="{FF2B5EF4-FFF2-40B4-BE49-F238E27FC236}">
                    <a16:creationId xmlns:a16="http://schemas.microsoft.com/office/drawing/2014/main" id="{40E033FC-F246-765D-18FD-2BCD3FC77ABA}"/>
                  </a:ext>
                </a:extLst>
              </p14:cNvPr>
              <p14:cNvContentPartPr/>
              <p14:nvPr/>
            </p14:nvContentPartPr>
            <p14:xfrm>
              <a:off x="10214903" y="4480616"/>
              <a:ext cx="205920" cy="189720"/>
            </p14:xfrm>
          </p:contentPart>
        </mc:Choice>
        <mc:Fallback>
          <p:pic>
            <p:nvPicPr>
              <p:cNvPr id="663" name="Ink 663">
                <a:extLst>
                  <a:ext uri="{FF2B5EF4-FFF2-40B4-BE49-F238E27FC236}">
                    <a16:creationId xmlns:a16="http://schemas.microsoft.com/office/drawing/2014/main" id="{40E033FC-F246-765D-18FD-2BCD3FC77ABA}"/>
                  </a:ext>
                </a:extLst>
              </p:cNvPr>
              <p:cNvPicPr/>
              <p:nvPr/>
            </p:nvPicPr>
            <p:blipFill>
              <a:blip r:embed="rId271"/>
              <a:stretch>
                <a:fillRect/>
              </a:stretch>
            </p:blipFill>
            <p:spPr>
              <a:xfrm>
                <a:off x="10207330" y="4473070"/>
                <a:ext cx="221066" cy="204811"/>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667" name="Ink 666">
                <a:extLst>
                  <a:ext uri="{FF2B5EF4-FFF2-40B4-BE49-F238E27FC236}">
                    <a16:creationId xmlns:a16="http://schemas.microsoft.com/office/drawing/2014/main" id="{CDDD9E6F-B98E-A4BC-0440-F5B1390E623E}"/>
                  </a:ext>
                </a:extLst>
              </p14:cNvPr>
              <p14:cNvContentPartPr/>
              <p14:nvPr/>
            </p14:nvContentPartPr>
            <p14:xfrm>
              <a:off x="9268390" y="3243872"/>
              <a:ext cx="223200" cy="1536120"/>
            </p14:xfrm>
          </p:contentPart>
        </mc:Choice>
        <mc:Fallback>
          <p:pic>
            <p:nvPicPr>
              <p:cNvPr id="667" name="Ink 666">
                <a:extLst>
                  <a:ext uri="{FF2B5EF4-FFF2-40B4-BE49-F238E27FC236}">
                    <a16:creationId xmlns:a16="http://schemas.microsoft.com/office/drawing/2014/main" id="{CDDD9E6F-B98E-A4BC-0440-F5B1390E623E}"/>
                  </a:ext>
                </a:extLst>
              </p:cNvPr>
              <p:cNvPicPr/>
              <p:nvPr/>
            </p:nvPicPr>
            <p:blipFill>
              <a:blip r:embed="rId273"/>
              <a:stretch>
                <a:fillRect/>
              </a:stretch>
            </p:blipFill>
            <p:spPr>
              <a:xfrm>
                <a:off x="9260830" y="3236310"/>
                <a:ext cx="238320" cy="1551244"/>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674" name="Ink 674">
                <a:extLst>
                  <a:ext uri="{FF2B5EF4-FFF2-40B4-BE49-F238E27FC236}">
                    <a16:creationId xmlns:a16="http://schemas.microsoft.com/office/drawing/2014/main" id="{FDE5CB15-AD9C-A1E6-B3B3-704359990776}"/>
                  </a:ext>
                </a:extLst>
              </p14:cNvPr>
              <p14:cNvContentPartPr/>
              <p14:nvPr/>
            </p14:nvContentPartPr>
            <p14:xfrm>
              <a:off x="7948893" y="3683151"/>
              <a:ext cx="385920" cy="592560"/>
            </p14:xfrm>
          </p:contentPart>
        </mc:Choice>
        <mc:Fallback>
          <p:pic>
            <p:nvPicPr>
              <p:cNvPr id="674" name="Ink 674">
                <a:extLst>
                  <a:ext uri="{FF2B5EF4-FFF2-40B4-BE49-F238E27FC236}">
                    <a16:creationId xmlns:a16="http://schemas.microsoft.com/office/drawing/2014/main" id="{FDE5CB15-AD9C-A1E6-B3B3-704359990776}"/>
                  </a:ext>
                </a:extLst>
              </p:cNvPr>
              <p:cNvPicPr/>
              <p:nvPr/>
            </p:nvPicPr>
            <p:blipFill>
              <a:blip r:embed="rId275"/>
              <a:stretch>
                <a:fillRect/>
              </a:stretch>
            </p:blipFill>
            <p:spPr>
              <a:xfrm>
                <a:off x="7941326" y="3675591"/>
                <a:ext cx="401054" cy="60768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677" name="Ink 677">
                <a:extLst>
                  <a:ext uri="{FF2B5EF4-FFF2-40B4-BE49-F238E27FC236}">
                    <a16:creationId xmlns:a16="http://schemas.microsoft.com/office/drawing/2014/main" id="{E3C0F87B-15DE-DD9A-73D2-45993196A2DE}"/>
                  </a:ext>
                </a:extLst>
              </p14:cNvPr>
              <p14:cNvContentPartPr/>
              <p14:nvPr/>
            </p14:nvContentPartPr>
            <p14:xfrm>
              <a:off x="7942887" y="5063991"/>
              <a:ext cx="223560" cy="215280"/>
            </p14:xfrm>
          </p:contentPart>
        </mc:Choice>
        <mc:Fallback>
          <p:pic>
            <p:nvPicPr>
              <p:cNvPr id="677" name="Ink 677">
                <a:extLst>
                  <a:ext uri="{FF2B5EF4-FFF2-40B4-BE49-F238E27FC236}">
                    <a16:creationId xmlns:a16="http://schemas.microsoft.com/office/drawing/2014/main" id="{E3C0F87B-15DE-DD9A-73D2-45993196A2DE}"/>
                  </a:ext>
                </a:extLst>
              </p:cNvPr>
              <p:cNvPicPr/>
              <p:nvPr/>
            </p:nvPicPr>
            <p:blipFill>
              <a:blip r:embed="rId277"/>
              <a:stretch>
                <a:fillRect/>
              </a:stretch>
            </p:blipFill>
            <p:spPr>
              <a:xfrm>
                <a:off x="7935327" y="5056418"/>
                <a:ext cx="238680" cy="230425"/>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686" name="Ink 687">
                <a:extLst>
                  <a:ext uri="{FF2B5EF4-FFF2-40B4-BE49-F238E27FC236}">
                    <a16:creationId xmlns:a16="http://schemas.microsoft.com/office/drawing/2014/main" id="{FAFBE45D-2234-EBE7-7D38-FFC58DCAC508}"/>
                  </a:ext>
                </a:extLst>
              </p14:cNvPr>
              <p14:cNvContentPartPr/>
              <p14:nvPr/>
            </p14:nvContentPartPr>
            <p14:xfrm>
              <a:off x="8704287" y="4899831"/>
              <a:ext cx="376560" cy="346320"/>
            </p14:xfrm>
          </p:contentPart>
        </mc:Choice>
        <mc:Fallback>
          <p:pic>
            <p:nvPicPr>
              <p:cNvPr id="686" name="Ink 687">
                <a:extLst>
                  <a:ext uri="{FF2B5EF4-FFF2-40B4-BE49-F238E27FC236}">
                    <a16:creationId xmlns:a16="http://schemas.microsoft.com/office/drawing/2014/main" id="{FAFBE45D-2234-EBE7-7D38-FFC58DCAC508}"/>
                  </a:ext>
                </a:extLst>
              </p:cNvPr>
              <p:cNvPicPr/>
              <p:nvPr/>
            </p:nvPicPr>
            <p:blipFill>
              <a:blip r:embed="rId279"/>
              <a:stretch>
                <a:fillRect/>
              </a:stretch>
            </p:blipFill>
            <p:spPr>
              <a:xfrm>
                <a:off x="8696734" y="4892263"/>
                <a:ext cx="391666" cy="361456"/>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687" name="Ink 687">
                <a:extLst>
                  <a:ext uri="{FF2B5EF4-FFF2-40B4-BE49-F238E27FC236}">
                    <a16:creationId xmlns:a16="http://schemas.microsoft.com/office/drawing/2014/main" id="{35D29380-EE55-FAC2-9777-FE5AC635FBBD}"/>
                  </a:ext>
                </a:extLst>
              </p14:cNvPr>
              <p14:cNvContentPartPr/>
              <p14:nvPr/>
            </p14:nvContentPartPr>
            <p14:xfrm>
              <a:off x="8145567" y="4935471"/>
              <a:ext cx="376920" cy="190440"/>
            </p14:xfrm>
          </p:contentPart>
        </mc:Choice>
        <mc:Fallback>
          <p:pic>
            <p:nvPicPr>
              <p:cNvPr id="687" name="Ink 687">
                <a:extLst>
                  <a:ext uri="{FF2B5EF4-FFF2-40B4-BE49-F238E27FC236}">
                    <a16:creationId xmlns:a16="http://schemas.microsoft.com/office/drawing/2014/main" id="{35D29380-EE55-FAC2-9777-FE5AC635FBBD}"/>
                  </a:ext>
                </a:extLst>
              </p:cNvPr>
              <p:cNvPicPr/>
              <p:nvPr/>
            </p:nvPicPr>
            <p:blipFill>
              <a:blip r:embed="rId281"/>
              <a:stretch>
                <a:fillRect/>
              </a:stretch>
            </p:blipFill>
            <p:spPr>
              <a:xfrm>
                <a:off x="8138007" y="4927925"/>
                <a:ext cx="392040" cy="205531"/>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699" name="Ink 699">
                <a:extLst>
                  <a:ext uri="{FF2B5EF4-FFF2-40B4-BE49-F238E27FC236}">
                    <a16:creationId xmlns:a16="http://schemas.microsoft.com/office/drawing/2014/main" id="{E77DB11B-9EF5-DB02-1832-2AEE869C7D76}"/>
                  </a:ext>
                </a:extLst>
              </p14:cNvPr>
              <p14:cNvContentPartPr/>
              <p14:nvPr/>
            </p14:nvContentPartPr>
            <p14:xfrm>
              <a:off x="9142767" y="4840071"/>
              <a:ext cx="807120" cy="467640"/>
            </p14:xfrm>
          </p:contentPart>
        </mc:Choice>
        <mc:Fallback>
          <p:pic>
            <p:nvPicPr>
              <p:cNvPr id="699" name="Ink 699">
                <a:extLst>
                  <a:ext uri="{FF2B5EF4-FFF2-40B4-BE49-F238E27FC236}">
                    <a16:creationId xmlns:a16="http://schemas.microsoft.com/office/drawing/2014/main" id="{E77DB11B-9EF5-DB02-1832-2AEE869C7D76}"/>
                  </a:ext>
                </a:extLst>
              </p:cNvPr>
              <p:cNvPicPr/>
              <p:nvPr/>
            </p:nvPicPr>
            <p:blipFill>
              <a:blip r:embed="rId283"/>
              <a:stretch>
                <a:fillRect/>
              </a:stretch>
            </p:blipFill>
            <p:spPr>
              <a:xfrm>
                <a:off x="9135207" y="4832511"/>
                <a:ext cx="822240" cy="4827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700" name="Ink 699">
                <a:extLst>
                  <a:ext uri="{FF2B5EF4-FFF2-40B4-BE49-F238E27FC236}">
                    <a16:creationId xmlns:a16="http://schemas.microsoft.com/office/drawing/2014/main" id="{20F92C68-5109-F22F-9B68-27C43A3DF85D}"/>
                  </a:ext>
                </a:extLst>
              </p14:cNvPr>
              <p14:cNvContentPartPr/>
              <p14:nvPr/>
            </p14:nvContentPartPr>
            <p14:xfrm>
              <a:off x="9936927" y="5162991"/>
              <a:ext cx="360" cy="360"/>
            </p14:xfrm>
          </p:contentPart>
        </mc:Choice>
        <mc:Fallback>
          <p:pic>
            <p:nvPicPr>
              <p:cNvPr id="700" name="Ink 699">
                <a:extLst>
                  <a:ext uri="{FF2B5EF4-FFF2-40B4-BE49-F238E27FC236}">
                    <a16:creationId xmlns:a16="http://schemas.microsoft.com/office/drawing/2014/main" id="{20F92C68-5109-F22F-9B68-27C43A3DF85D}"/>
                  </a:ext>
                </a:extLst>
              </p:cNvPr>
              <p:cNvPicPr/>
              <p:nvPr/>
            </p:nvPicPr>
            <p:blipFill>
              <a:blip r:embed="rId285"/>
              <a:stretch>
                <a:fillRect/>
              </a:stretch>
            </p:blipFill>
            <p:spPr>
              <a:xfrm>
                <a:off x="9929367" y="5155431"/>
                <a:ext cx="154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707" name="Ink 707">
                <a:extLst>
                  <a:ext uri="{FF2B5EF4-FFF2-40B4-BE49-F238E27FC236}">
                    <a16:creationId xmlns:a16="http://schemas.microsoft.com/office/drawing/2014/main" id="{4AEDF80C-9669-951F-EA0A-2EC9594DB673}"/>
                  </a:ext>
                </a:extLst>
              </p14:cNvPr>
              <p14:cNvContentPartPr/>
              <p14:nvPr/>
            </p14:nvContentPartPr>
            <p14:xfrm>
              <a:off x="6659781" y="5910994"/>
              <a:ext cx="484920" cy="218520"/>
            </p14:xfrm>
          </p:contentPart>
        </mc:Choice>
        <mc:Fallback>
          <p:pic>
            <p:nvPicPr>
              <p:cNvPr id="707" name="Ink 707">
                <a:extLst>
                  <a:ext uri="{FF2B5EF4-FFF2-40B4-BE49-F238E27FC236}">
                    <a16:creationId xmlns:a16="http://schemas.microsoft.com/office/drawing/2014/main" id="{4AEDF80C-9669-951F-EA0A-2EC9594DB673}"/>
                  </a:ext>
                </a:extLst>
              </p:cNvPr>
              <p:cNvPicPr/>
              <p:nvPr/>
            </p:nvPicPr>
            <p:blipFill>
              <a:blip r:embed="rId287"/>
              <a:stretch>
                <a:fillRect/>
              </a:stretch>
            </p:blipFill>
            <p:spPr>
              <a:xfrm>
                <a:off x="6652215" y="5903434"/>
                <a:ext cx="500051"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710" name="Ink 710">
                <a:extLst>
                  <a:ext uri="{FF2B5EF4-FFF2-40B4-BE49-F238E27FC236}">
                    <a16:creationId xmlns:a16="http://schemas.microsoft.com/office/drawing/2014/main" id="{AD891AC2-9D66-60F7-00A0-EB48EF4CFCC8}"/>
                  </a:ext>
                </a:extLst>
              </p14:cNvPr>
              <p14:cNvContentPartPr/>
              <p14:nvPr/>
            </p14:nvContentPartPr>
            <p14:xfrm>
              <a:off x="10036401" y="5040154"/>
              <a:ext cx="107640" cy="59040"/>
            </p14:xfrm>
          </p:contentPart>
        </mc:Choice>
        <mc:Fallback>
          <p:pic>
            <p:nvPicPr>
              <p:cNvPr id="710" name="Ink 710">
                <a:extLst>
                  <a:ext uri="{FF2B5EF4-FFF2-40B4-BE49-F238E27FC236}">
                    <a16:creationId xmlns:a16="http://schemas.microsoft.com/office/drawing/2014/main" id="{AD891AC2-9D66-60F7-00A0-EB48EF4CFCC8}"/>
                  </a:ext>
                </a:extLst>
              </p:cNvPr>
              <p:cNvPicPr/>
              <p:nvPr/>
            </p:nvPicPr>
            <p:blipFill>
              <a:blip r:embed="rId289"/>
              <a:stretch>
                <a:fillRect/>
              </a:stretch>
            </p:blipFill>
            <p:spPr>
              <a:xfrm>
                <a:off x="10028866" y="5032594"/>
                <a:ext cx="12271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722" name="Ink 722">
                <a:extLst>
                  <a:ext uri="{FF2B5EF4-FFF2-40B4-BE49-F238E27FC236}">
                    <a16:creationId xmlns:a16="http://schemas.microsoft.com/office/drawing/2014/main" id="{A2C651AC-0BF4-93EF-55CC-A3F525E7A040}"/>
                  </a:ext>
                </a:extLst>
              </p14:cNvPr>
              <p14:cNvContentPartPr/>
              <p14:nvPr/>
            </p14:nvContentPartPr>
            <p14:xfrm>
              <a:off x="10212845" y="4974888"/>
              <a:ext cx="502560" cy="172800"/>
            </p14:xfrm>
          </p:contentPart>
        </mc:Choice>
        <mc:Fallback>
          <p:pic>
            <p:nvPicPr>
              <p:cNvPr id="722" name="Ink 722">
                <a:extLst>
                  <a:ext uri="{FF2B5EF4-FFF2-40B4-BE49-F238E27FC236}">
                    <a16:creationId xmlns:a16="http://schemas.microsoft.com/office/drawing/2014/main" id="{A2C651AC-0BF4-93EF-55CC-A3F525E7A040}"/>
                  </a:ext>
                </a:extLst>
              </p:cNvPr>
              <p:cNvPicPr/>
              <p:nvPr/>
            </p:nvPicPr>
            <p:blipFill>
              <a:blip r:embed="rId291"/>
              <a:stretch>
                <a:fillRect/>
              </a:stretch>
            </p:blipFill>
            <p:spPr>
              <a:xfrm>
                <a:off x="10205280" y="4967344"/>
                <a:ext cx="517691" cy="187889"/>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727" name="Ink 727">
                <a:extLst>
                  <a:ext uri="{FF2B5EF4-FFF2-40B4-BE49-F238E27FC236}">
                    <a16:creationId xmlns:a16="http://schemas.microsoft.com/office/drawing/2014/main" id="{9857657C-BD97-A631-2466-E73B8055422D}"/>
                  </a:ext>
                </a:extLst>
              </p14:cNvPr>
              <p14:cNvContentPartPr/>
              <p14:nvPr/>
            </p14:nvContentPartPr>
            <p14:xfrm>
              <a:off x="10752125" y="4999368"/>
              <a:ext cx="209880" cy="119880"/>
            </p14:xfrm>
          </p:contentPart>
        </mc:Choice>
        <mc:Fallback>
          <p:pic>
            <p:nvPicPr>
              <p:cNvPr id="727" name="Ink 727">
                <a:extLst>
                  <a:ext uri="{FF2B5EF4-FFF2-40B4-BE49-F238E27FC236}">
                    <a16:creationId xmlns:a16="http://schemas.microsoft.com/office/drawing/2014/main" id="{9857657C-BD97-A631-2466-E73B8055422D}"/>
                  </a:ext>
                </a:extLst>
              </p:cNvPr>
              <p:cNvPicPr/>
              <p:nvPr/>
            </p:nvPicPr>
            <p:blipFill>
              <a:blip r:embed="rId293"/>
              <a:stretch>
                <a:fillRect/>
              </a:stretch>
            </p:blipFill>
            <p:spPr>
              <a:xfrm>
                <a:off x="10744578" y="4991785"/>
                <a:ext cx="224974" cy="135046"/>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735" name="Ink 735">
                <a:extLst>
                  <a:ext uri="{FF2B5EF4-FFF2-40B4-BE49-F238E27FC236}">
                    <a16:creationId xmlns:a16="http://schemas.microsoft.com/office/drawing/2014/main" id="{C906B92A-9FF8-AED6-3FB3-CECE8C7FB292}"/>
                  </a:ext>
                </a:extLst>
              </p14:cNvPr>
              <p14:cNvContentPartPr/>
              <p14:nvPr/>
            </p14:nvContentPartPr>
            <p14:xfrm>
              <a:off x="11477820" y="3271355"/>
              <a:ext cx="568080" cy="173160"/>
            </p14:xfrm>
          </p:contentPart>
        </mc:Choice>
        <mc:Fallback>
          <p:pic>
            <p:nvPicPr>
              <p:cNvPr id="735" name="Ink 735">
                <a:extLst>
                  <a:ext uri="{FF2B5EF4-FFF2-40B4-BE49-F238E27FC236}">
                    <a16:creationId xmlns:a16="http://schemas.microsoft.com/office/drawing/2014/main" id="{C906B92A-9FF8-AED6-3FB3-CECE8C7FB292}"/>
                  </a:ext>
                </a:extLst>
              </p:cNvPr>
              <p:cNvPicPr/>
              <p:nvPr/>
            </p:nvPicPr>
            <p:blipFill>
              <a:blip r:embed="rId295"/>
              <a:stretch>
                <a:fillRect/>
              </a:stretch>
            </p:blipFill>
            <p:spPr>
              <a:xfrm>
                <a:off x="11470260" y="3263795"/>
                <a:ext cx="58320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742" name="Ink 742">
                <a:extLst>
                  <a:ext uri="{FF2B5EF4-FFF2-40B4-BE49-F238E27FC236}">
                    <a16:creationId xmlns:a16="http://schemas.microsoft.com/office/drawing/2014/main" id="{AEACA43D-9013-DC3A-CD06-03EFD90FA20A}"/>
                  </a:ext>
                </a:extLst>
              </p14:cNvPr>
              <p14:cNvContentPartPr/>
              <p14:nvPr/>
            </p14:nvContentPartPr>
            <p14:xfrm>
              <a:off x="10510974" y="4476897"/>
              <a:ext cx="342000" cy="159840"/>
            </p14:xfrm>
          </p:contentPart>
        </mc:Choice>
        <mc:Fallback>
          <p:pic>
            <p:nvPicPr>
              <p:cNvPr id="742" name="Ink 742">
                <a:extLst>
                  <a:ext uri="{FF2B5EF4-FFF2-40B4-BE49-F238E27FC236}">
                    <a16:creationId xmlns:a16="http://schemas.microsoft.com/office/drawing/2014/main" id="{AEACA43D-9013-DC3A-CD06-03EFD90FA20A}"/>
                  </a:ext>
                </a:extLst>
              </p:cNvPr>
              <p:cNvPicPr/>
              <p:nvPr/>
            </p:nvPicPr>
            <p:blipFill>
              <a:blip r:embed="rId297"/>
              <a:stretch>
                <a:fillRect/>
              </a:stretch>
            </p:blipFill>
            <p:spPr>
              <a:xfrm>
                <a:off x="10503414" y="4469320"/>
                <a:ext cx="357120" cy="174994"/>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769" name="Ink 768">
                <a:extLst>
                  <a:ext uri="{FF2B5EF4-FFF2-40B4-BE49-F238E27FC236}">
                    <a16:creationId xmlns:a16="http://schemas.microsoft.com/office/drawing/2014/main" id="{4DD77B96-1267-74A0-E91B-116A976AC170}"/>
                  </a:ext>
                </a:extLst>
              </p14:cNvPr>
              <p14:cNvContentPartPr/>
              <p14:nvPr/>
            </p14:nvContentPartPr>
            <p14:xfrm>
              <a:off x="8382649" y="3930548"/>
              <a:ext cx="65160" cy="14760"/>
            </p14:xfrm>
          </p:contentPart>
        </mc:Choice>
        <mc:Fallback>
          <p:pic>
            <p:nvPicPr>
              <p:cNvPr id="769" name="Ink 768">
                <a:extLst>
                  <a:ext uri="{FF2B5EF4-FFF2-40B4-BE49-F238E27FC236}">
                    <a16:creationId xmlns:a16="http://schemas.microsoft.com/office/drawing/2014/main" id="{4DD77B96-1267-74A0-E91B-116A976AC170}"/>
                  </a:ext>
                </a:extLst>
              </p:cNvPr>
              <p:cNvPicPr/>
              <p:nvPr/>
            </p:nvPicPr>
            <p:blipFill>
              <a:blip r:embed="rId299"/>
              <a:stretch>
                <a:fillRect/>
              </a:stretch>
            </p:blipFill>
            <p:spPr>
              <a:xfrm>
                <a:off x="8375089" y="3922988"/>
                <a:ext cx="8028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770" name="Ink 769">
                <a:extLst>
                  <a:ext uri="{FF2B5EF4-FFF2-40B4-BE49-F238E27FC236}">
                    <a16:creationId xmlns:a16="http://schemas.microsoft.com/office/drawing/2014/main" id="{5194D947-54F4-29D7-83F2-3CB8BE02603F}"/>
                  </a:ext>
                </a:extLst>
              </p14:cNvPr>
              <p14:cNvContentPartPr/>
              <p14:nvPr/>
            </p14:nvContentPartPr>
            <p14:xfrm>
              <a:off x="8397049" y="4009388"/>
              <a:ext cx="43560" cy="3960"/>
            </p14:xfrm>
          </p:contentPart>
        </mc:Choice>
        <mc:Fallback>
          <p:pic>
            <p:nvPicPr>
              <p:cNvPr id="770" name="Ink 769">
                <a:extLst>
                  <a:ext uri="{FF2B5EF4-FFF2-40B4-BE49-F238E27FC236}">
                    <a16:creationId xmlns:a16="http://schemas.microsoft.com/office/drawing/2014/main" id="{5194D947-54F4-29D7-83F2-3CB8BE02603F}"/>
                  </a:ext>
                </a:extLst>
              </p:cNvPr>
              <p:cNvPicPr/>
              <p:nvPr/>
            </p:nvPicPr>
            <p:blipFill>
              <a:blip r:embed="rId301"/>
              <a:stretch>
                <a:fillRect/>
              </a:stretch>
            </p:blipFill>
            <p:spPr>
              <a:xfrm>
                <a:off x="8389489" y="4001828"/>
                <a:ext cx="586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780" name="Ink 780">
                <a:extLst>
                  <a:ext uri="{FF2B5EF4-FFF2-40B4-BE49-F238E27FC236}">
                    <a16:creationId xmlns:a16="http://schemas.microsoft.com/office/drawing/2014/main" id="{995FDFCF-D649-6F65-A08B-95EF62ED6F9E}"/>
                  </a:ext>
                </a:extLst>
              </p14:cNvPr>
              <p14:cNvContentPartPr/>
              <p14:nvPr/>
            </p14:nvContentPartPr>
            <p14:xfrm>
              <a:off x="8594689" y="3862508"/>
              <a:ext cx="514800" cy="194400"/>
            </p14:xfrm>
          </p:contentPart>
        </mc:Choice>
        <mc:Fallback>
          <p:pic>
            <p:nvPicPr>
              <p:cNvPr id="780" name="Ink 780">
                <a:extLst>
                  <a:ext uri="{FF2B5EF4-FFF2-40B4-BE49-F238E27FC236}">
                    <a16:creationId xmlns:a16="http://schemas.microsoft.com/office/drawing/2014/main" id="{995FDFCF-D649-6F65-A08B-95EF62ED6F9E}"/>
                  </a:ext>
                </a:extLst>
              </p:cNvPr>
              <p:cNvPicPr/>
              <p:nvPr/>
            </p:nvPicPr>
            <p:blipFill>
              <a:blip r:embed="rId303"/>
              <a:stretch>
                <a:fillRect/>
              </a:stretch>
            </p:blipFill>
            <p:spPr>
              <a:xfrm>
                <a:off x="8587124" y="3854934"/>
                <a:ext cx="529931" cy="209548"/>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781" name="Ink 780">
                <a:extLst>
                  <a:ext uri="{FF2B5EF4-FFF2-40B4-BE49-F238E27FC236}">
                    <a16:creationId xmlns:a16="http://schemas.microsoft.com/office/drawing/2014/main" id="{4AA0D179-427D-8FAE-81C5-E66A990A195A}"/>
                  </a:ext>
                </a:extLst>
              </p14:cNvPr>
              <p14:cNvContentPartPr/>
              <p14:nvPr/>
            </p14:nvContentPartPr>
            <p14:xfrm>
              <a:off x="8479489" y="3991748"/>
              <a:ext cx="57960" cy="3960"/>
            </p14:xfrm>
          </p:contentPart>
        </mc:Choice>
        <mc:Fallback>
          <p:pic>
            <p:nvPicPr>
              <p:cNvPr id="781" name="Ink 780">
                <a:extLst>
                  <a:ext uri="{FF2B5EF4-FFF2-40B4-BE49-F238E27FC236}">
                    <a16:creationId xmlns:a16="http://schemas.microsoft.com/office/drawing/2014/main" id="{4AA0D179-427D-8FAE-81C5-E66A990A195A}"/>
                  </a:ext>
                </a:extLst>
              </p:cNvPr>
              <p:cNvPicPr/>
              <p:nvPr/>
            </p:nvPicPr>
            <p:blipFill>
              <a:blip r:embed="rId305"/>
              <a:stretch>
                <a:fillRect/>
              </a:stretch>
            </p:blipFill>
            <p:spPr>
              <a:xfrm>
                <a:off x="8471929" y="3984188"/>
                <a:ext cx="73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790" name="Ink 790">
                <a:extLst>
                  <a:ext uri="{FF2B5EF4-FFF2-40B4-BE49-F238E27FC236}">
                    <a16:creationId xmlns:a16="http://schemas.microsoft.com/office/drawing/2014/main" id="{AEC57DB9-CDF3-1C97-F7EC-45BAB9699089}"/>
                  </a:ext>
                </a:extLst>
              </p14:cNvPr>
              <p14:cNvContentPartPr/>
              <p14:nvPr/>
            </p14:nvContentPartPr>
            <p14:xfrm>
              <a:off x="11018569" y="4962668"/>
              <a:ext cx="421200" cy="169560"/>
            </p14:xfrm>
          </p:contentPart>
        </mc:Choice>
        <mc:Fallback>
          <p:pic>
            <p:nvPicPr>
              <p:cNvPr id="790" name="Ink 790">
                <a:extLst>
                  <a:ext uri="{FF2B5EF4-FFF2-40B4-BE49-F238E27FC236}">
                    <a16:creationId xmlns:a16="http://schemas.microsoft.com/office/drawing/2014/main" id="{AEC57DB9-CDF3-1C97-F7EC-45BAB9699089}"/>
                  </a:ext>
                </a:extLst>
              </p:cNvPr>
              <p:cNvPicPr/>
              <p:nvPr/>
            </p:nvPicPr>
            <p:blipFill>
              <a:blip r:embed="rId307"/>
              <a:stretch>
                <a:fillRect/>
              </a:stretch>
            </p:blipFill>
            <p:spPr>
              <a:xfrm>
                <a:off x="11011009" y="4955108"/>
                <a:ext cx="4363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796" name="Ink 796">
                <a:extLst>
                  <a:ext uri="{FF2B5EF4-FFF2-40B4-BE49-F238E27FC236}">
                    <a16:creationId xmlns:a16="http://schemas.microsoft.com/office/drawing/2014/main" id="{397E8B7D-B53A-A3D2-B193-6693F381DEBB}"/>
                  </a:ext>
                </a:extLst>
              </p14:cNvPr>
              <p14:cNvContentPartPr/>
              <p14:nvPr/>
            </p14:nvContentPartPr>
            <p14:xfrm>
              <a:off x="11464609" y="4937468"/>
              <a:ext cx="259200" cy="140760"/>
            </p14:xfrm>
          </p:contentPart>
        </mc:Choice>
        <mc:Fallback>
          <p:pic>
            <p:nvPicPr>
              <p:cNvPr id="796" name="Ink 796">
                <a:extLst>
                  <a:ext uri="{FF2B5EF4-FFF2-40B4-BE49-F238E27FC236}">
                    <a16:creationId xmlns:a16="http://schemas.microsoft.com/office/drawing/2014/main" id="{397E8B7D-B53A-A3D2-B193-6693F381DEBB}"/>
                  </a:ext>
                </a:extLst>
              </p:cNvPr>
              <p:cNvPicPr/>
              <p:nvPr/>
            </p:nvPicPr>
            <p:blipFill>
              <a:blip r:embed="rId309"/>
              <a:stretch>
                <a:fillRect/>
              </a:stretch>
            </p:blipFill>
            <p:spPr>
              <a:xfrm>
                <a:off x="11457049" y="4929908"/>
                <a:ext cx="2743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803" name="Ink 803">
                <a:extLst>
                  <a:ext uri="{FF2B5EF4-FFF2-40B4-BE49-F238E27FC236}">
                    <a16:creationId xmlns:a16="http://schemas.microsoft.com/office/drawing/2014/main" id="{9040A9E9-3011-F373-21EA-AFDAFD17D078}"/>
                  </a:ext>
                </a:extLst>
              </p14:cNvPr>
              <p14:cNvContentPartPr/>
              <p14:nvPr/>
            </p14:nvContentPartPr>
            <p14:xfrm>
              <a:off x="11778724" y="4929250"/>
              <a:ext cx="312120" cy="152640"/>
            </p14:xfrm>
          </p:contentPart>
        </mc:Choice>
        <mc:Fallback>
          <p:pic>
            <p:nvPicPr>
              <p:cNvPr id="803" name="Ink 803">
                <a:extLst>
                  <a:ext uri="{FF2B5EF4-FFF2-40B4-BE49-F238E27FC236}">
                    <a16:creationId xmlns:a16="http://schemas.microsoft.com/office/drawing/2014/main" id="{9040A9E9-3011-F373-21EA-AFDAFD17D078}"/>
                  </a:ext>
                </a:extLst>
              </p:cNvPr>
              <p:cNvPicPr/>
              <p:nvPr/>
            </p:nvPicPr>
            <p:blipFill>
              <a:blip r:embed="rId311"/>
              <a:stretch>
                <a:fillRect/>
              </a:stretch>
            </p:blipFill>
            <p:spPr>
              <a:xfrm>
                <a:off x="11771164" y="4921672"/>
                <a:ext cx="327240" cy="167796"/>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4" name="Ink 3">
                <a:extLst>
                  <a:ext uri="{FF2B5EF4-FFF2-40B4-BE49-F238E27FC236}">
                    <a16:creationId xmlns:a16="http://schemas.microsoft.com/office/drawing/2014/main" id="{2C545A6C-14FF-4542-4B44-94EFC45E7A0C}"/>
                  </a:ext>
                </a:extLst>
              </p14:cNvPr>
              <p14:cNvContentPartPr/>
              <p14:nvPr/>
            </p14:nvContentPartPr>
            <p14:xfrm>
              <a:off x="7933984" y="5722261"/>
              <a:ext cx="154080" cy="223920"/>
            </p14:xfrm>
          </p:contentPart>
        </mc:Choice>
        <mc:Fallback>
          <p:pic>
            <p:nvPicPr>
              <p:cNvPr id="4" name="Ink 3">
                <a:extLst>
                  <a:ext uri="{FF2B5EF4-FFF2-40B4-BE49-F238E27FC236}">
                    <a16:creationId xmlns:a16="http://schemas.microsoft.com/office/drawing/2014/main" id="{2C545A6C-14FF-4542-4B44-94EFC45E7A0C}"/>
                  </a:ext>
                </a:extLst>
              </p:cNvPr>
              <p:cNvPicPr/>
              <p:nvPr/>
            </p:nvPicPr>
            <p:blipFill>
              <a:blip r:embed="rId313"/>
              <a:stretch>
                <a:fillRect/>
              </a:stretch>
            </p:blipFill>
            <p:spPr>
              <a:xfrm>
                <a:off x="7926424" y="5714689"/>
                <a:ext cx="169200" cy="239064"/>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5" name="Ink 16">
                <a:extLst>
                  <a:ext uri="{FF2B5EF4-FFF2-40B4-BE49-F238E27FC236}">
                    <a16:creationId xmlns:a16="http://schemas.microsoft.com/office/drawing/2014/main" id="{97943C69-665B-9C83-5578-6BA85B246CC1}"/>
                  </a:ext>
                </a:extLst>
              </p14:cNvPr>
              <p14:cNvContentPartPr/>
              <p14:nvPr/>
            </p14:nvContentPartPr>
            <p14:xfrm>
              <a:off x="7985104" y="5750341"/>
              <a:ext cx="600840" cy="298440"/>
            </p14:xfrm>
          </p:contentPart>
        </mc:Choice>
        <mc:Fallback>
          <p:pic>
            <p:nvPicPr>
              <p:cNvPr id="15" name="Ink 16">
                <a:extLst>
                  <a:ext uri="{FF2B5EF4-FFF2-40B4-BE49-F238E27FC236}">
                    <a16:creationId xmlns:a16="http://schemas.microsoft.com/office/drawing/2014/main" id="{97943C69-665B-9C83-5578-6BA85B246CC1}"/>
                  </a:ext>
                </a:extLst>
              </p:cNvPr>
              <p:cNvPicPr/>
              <p:nvPr/>
            </p:nvPicPr>
            <p:blipFill>
              <a:blip r:embed="rId315"/>
              <a:stretch>
                <a:fillRect/>
              </a:stretch>
            </p:blipFill>
            <p:spPr>
              <a:xfrm>
                <a:off x="7977544" y="5742781"/>
                <a:ext cx="61596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6" name="Ink 16">
                <a:extLst>
                  <a:ext uri="{FF2B5EF4-FFF2-40B4-BE49-F238E27FC236}">
                    <a16:creationId xmlns:a16="http://schemas.microsoft.com/office/drawing/2014/main" id="{285636E6-2399-16C4-5348-570BB491B01F}"/>
                  </a:ext>
                </a:extLst>
              </p14:cNvPr>
              <p14:cNvContentPartPr/>
              <p14:nvPr/>
            </p14:nvContentPartPr>
            <p14:xfrm>
              <a:off x="7980424" y="6160381"/>
              <a:ext cx="396360" cy="195120"/>
            </p14:xfrm>
          </p:contentPart>
        </mc:Choice>
        <mc:Fallback>
          <p:pic>
            <p:nvPicPr>
              <p:cNvPr id="16" name="Ink 16">
                <a:extLst>
                  <a:ext uri="{FF2B5EF4-FFF2-40B4-BE49-F238E27FC236}">
                    <a16:creationId xmlns:a16="http://schemas.microsoft.com/office/drawing/2014/main" id="{285636E6-2399-16C4-5348-570BB491B01F}"/>
                  </a:ext>
                </a:extLst>
              </p:cNvPr>
              <p:cNvPicPr/>
              <p:nvPr/>
            </p:nvPicPr>
            <p:blipFill>
              <a:blip r:embed="rId317"/>
              <a:stretch>
                <a:fillRect/>
              </a:stretch>
            </p:blipFill>
            <p:spPr>
              <a:xfrm>
                <a:off x="7972857" y="6152807"/>
                <a:ext cx="411494" cy="210268"/>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23" name="Ink 23">
                <a:extLst>
                  <a:ext uri="{FF2B5EF4-FFF2-40B4-BE49-F238E27FC236}">
                    <a16:creationId xmlns:a16="http://schemas.microsoft.com/office/drawing/2014/main" id="{4F833FC5-1223-5EF2-7DFE-6A9CA01D6E30}"/>
                  </a:ext>
                </a:extLst>
              </p14:cNvPr>
              <p14:cNvContentPartPr/>
              <p14:nvPr/>
            </p14:nvContentPartPr>
            <p14:xfrm>
              <a:off x="8697544" y="5694181"/>
              <a:ext cx="377280" cy="680400"/>
            </p14:xfrm>
          </p:contentPart>
        </mc:Choice>
        <mc:Fallback>
          <p:pic>
            <p:nvPicPr>
              <p:cNvPr id="23" name="Ink 23">
                <a:extLst>
                  <a:ext uri="{FF2B5EF4-FFF2-40B4-BE49-F238E27FC236}">
                    <a16:creationId xmlns:a16="http://schemas.microsoft.com/office/drawing/2014/main" id="{4F833FC5-1223-5EF2-7DFE-6A9CA01D6E30}"/>
                  </a:ext>
                </a:extLst>
              </p:cNvPr>
              <p:cNvPicPr/>
              <p:nvPr/>
            </p:nvPicPr>
            <p:blipFill>
              <a:blip r:embed="rId319"/>
              <a:stretch>
                <a:fillRect/>
              </a:stretch>
            </p:blipFill>
            <p:spPr>
              <a:xfrm>
                <a:off x="8689977" y="5686617"/>
                <a:ext cx="392414" cy="695528"/>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35" name="Ink 34">
                <a:extLst>
                  <a:ext uri="{FF2B5EF4-FFF2-40B4-BE49-F238E27FC236}">
                    <a16:creationId xmlns:a16="http://schemas.microsoft.com/office/drawing/2014/main" id="{645A0392-79BA-22BD-7A1C-A65FD8F67427}"/>
                  </a:ext>
                </a:extLst>
              </p14:cNvPr>
              <p14:cNvContentPartPr/>
              <p14:nvPr/>
            </p14:nvContentPartPr>
            <p14:xfrm>
              <a:off x="9866104" y="6104221"/>
              <a:ext cx="126000" cy="154080"/>
            </p14:xfrm>
          </p:contentPart>
        </mc:Choice>
        <mc:Fallback>
          <p:pic>
            <p:nvPicPr>
              <p:cNvPr id="35" name="Ink 34">
                <a:extLst>
                  <a:ext uri="{FF2B5EF4-FFF2-40B4-BE49-F238E27FC236}">
                    <a16:creationId xmlns:a16="http://schemas.microsoft.com/office/drawing/2014/main" id="{645A0392-79BA-22BD-7A1C-A65FD8F67427}"/>
                  </a:ext>
                </a:extLst>
              </p:cNvPr>
              <p:cNvPicPr/>
              <p:nvPr/>
            </p:nvPicPr>
            <p:blipFill>
              <a:blip r:embed="rId321"/>
              <a:stretch>
                <a:fillRect/>
              </a:stretch>
            </p:blipFill>
            <p:spPr>
              <a:xfrm>
                <a:off x="9858544" y="6096661"/>
                <a:ext cx="1411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36" name="Ink 37">
                <a:extLst>
                  <a:ext uri="{FF2B5EF4-FFF2-40B4-BE49-F238E27FC236}">
                    <a16:creationId xmlns:a16="http://schemas.microsoft.com/office/drawing/2014/main" id="{1A36F656-E1A1-DA81-3B5F-62C3EF8E6F90}"/>
                  </a:ext>
                </a:extLst>
              </p14:cNvPr>
              <p14:cNvContentPartPr/>
              <p14:nvPr/>
            </p14:nvContentPartPr>
            <p14:xfrm>
              <a:off x="9181744" y="5587261"/>
              <a:ext cx="1047600" cy="363600"/>
            </p14:xfrm>
          </p:contentPart>
        </mc:Choice>
        <mc:Fallback>
          <p:pic>
            <p:nvPicPr>
              <p:cNvPr id="36" name="Ink 37">
                <a:extLst>
                  <a:ext uri="{FF2B5EF4-FFF2-40B4-BE49-F238E27FC236}">
                    <a16:creationId xmlns:a16="http://schemas.microsoft.com/office/drawing/2014/main" id="{1A36F656-E1A1-DA81-3B5F-62C3EF8E6F90}"/>
                  </a:ext>
                </a:extLst>
              </p:cNvPr>
              <p:cNvPicPr/>
              <p:nvPr/>
            </p:nvPicPr>
            <p:blipFill>
              <a:blip r:embed="rId323"/>
              <a:stretch>
                <a:fillRect/>
              </a:stretch>
            </p:blipFill>
            <p:spPr>
              <a:xfrm>
                <a:off x="9174181" y="5579701"/>
                <a:ext cx="1062725"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37" name="Ink 37">
                <a:extLst>
                  <a:ext uri="{FF2B5EF4-FFF2-40B4-BE49-F238E27FC236}">
                    <a16:creationId xmlns:a16="http://schemas.microsoft.com/office/drawing/2014/main" id="{0E181CD0-85EA-BDAA-4377-6878074043F6}"/>
                  </a:ext>
                </a:extLst>
              </p14:cNvPr>
              <p14:cNvContentPartPr/>
              <p14:nvPr/>
            </p14:nvContentPartPr>
            <p14:xfrm>
              <a:off x="9270304" y="6067501"/>
              <a:ext cx="321480" cy="176760"/>
            </p14:xfrm>
          </p:contentPart>
        </mc:Choice>
        <mc:Fallback>
          <p:pic>
            <p:nvPicPr>
              <p:cNvPr id="37" name="Ink 37">
                <a:extLst>
                  <a:ext uri="{FF2B5EF4-FFF2-40B4-BE49-F238E27FC236}">
                    <a16:creationId xmlns:a16="http://schemas.microsoft.com/office/drawing/2014/main" id="{0E181CD0-85EA-BDAA-4377-6878074043F6}"/>
                  </a:ext>
                </a:extLst>
              </p:cNvPr>
              <p:cNvPicPr/>
              <p:nvPr/>
            </p:nvPicPr>
            <p:blipFill>
              <a:blip r:embed="rId325"/>
              <a:stretch>
                <a:fillRect/>
              </a:stretch>
            </p:blipFill>
            <p:spPr>
              <a:xfrm>
                <a:off x="9262752" y="6059941"/>
                <a:ext cx="336583"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40" name="Ink 40">
                <a:extLst>
                  <a:ext uri="{FF2B5EF4-FFF2-40B4-BE49-F238E27FC236}">
                    <a16:creationId xmlns:a16="http://schemas.microsoft.com/office/drawing/2014/main" id="{A6A34A58-AD12-30C7-71EA-B4ED9750928E}"/>
                  </a:ext>
                </a:extLst>
              </p14:cNvPr>
              <p14:cNvContentPartPr/>
              <p14:nvPr/>
            </p14:nvContentPartPr>
            <p14:xfrm>
              <a:off x="10066624" y="6113221"/>
              <a:ext cx="209880" cy="186840"/>
            </p14:xfrm>
          </p:contentPart>
        </mc:Choice>
        <mc:Fallback>
          <p:pic>
            <p:nvPicPr>
              <p:cNvPr id="40" name="Ink 40">
                <a:extLst>
                  <a:ext uri="{FF2B5EF4-FFF2-40B4-BE49-F238E27FC236}">
                    <a16:creationId xmlns:a16="http://schemas.microsoft.com/office/drawing/2014/main" id="{A6A34A58-AD12-30C7-71EA-B4ED9750928E}"/>
                  </a:ext>
                </a:extLst>
              </p:cNvPr>
              <p:cNvPicPr/>
              <p:nvPr/>
            </p:nvPicPr>
            <p:blipFill>
              <a:blip r:embed="rId327"/>
              <a:stretch>
                <a:fillRect/>
              </a:stretch>
            </p:blipFill>
            <p:spPr>
              <a:xfrm>
                <a:off x="10059064" y="6105646"/>
                <a:ext cx="225000" cy="201989"/>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41" name="Ink 40">
                <a:extLst>
                  <a:ext uri="{FF2B5EF4-FFF2-40B4-BE49-F238E27FC236}">
                    <a16:creationId xmlns:a16="http://schemas.microsoft.com/office/drawing/2014/main" id="{5DE7DF0D-C1E1-78D3-DCD3-8B85BD311630}"/>
                  </a:ext>
                </a:extLst>
              </p14:cNvPr>
              <p14:cNvContentPartPr/>
              <p14:nvPr/>
            </p14:nvContentPartPr>
            <p14:xfrm>
              <a:off x="10350664" y="5917741"/>
              <a:ext cx="88920" cy="14400"/>
            </p14:xfrm>
          </p:contentPart>
        </mc:Choice>
        <mc:Fallback>
          <p:pic>
            <p:nvPicPr>
              <p:cNvPr id="41" name="Ink 40">
                <a:extLst>
                  <a:ext uri="{FF2B5EF4-FFF2-40B4-BE49-F238E27FC236}">
                    <a16:creationId xmlns:a16="http://schemas.microsoft.com/office/drawing/2014/main" id="{5DE7DF0D-C1E1-78D3-DCD3-8B85BD311630}"/>
                  </a:ext>
                </a:extLst>
              </p:cNvPr>
              <p:cNvPicPr/>
              <p:nvPr/>
            </p:nvPicPr>
            <p:blipFill>
              <a:blip r:embed="rId329"/>
              <a:stretch>
                <a:fillRect/>
              </a:stretch>
            </p:blipFill>
            <p:spPr>
              <a:xfrm>
                <a:off x="10343104" y="5910181"/>
                <a:ext cx="1040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42" name="Ink 41">
                <a:extLst>
                  <a:ext uri="{FF2B5EF4-FFF2-40B4-BE49-F238E27FC236}">
                    <a16:creationId xmlns:a16="http://schemas.microsoft.com/office/drawing/2014/main" id="{F84AC73E-6A04-1205-38B7-87DCA1C3BDF0}"/>
                  </a:ext>
                </a:extLst>
              </p14:cNvPr>
              <p14:cNvContentPartPr/>
              <p14:nvPr/>
            </p14:nvContentPartPr>
            <p14:xfrm>
              <a:off x="10355344" y="6001621"/>
              <a:ext cx="121320" cy="23760"/>
            </p14:xfrm>
          </p:contentPart>
        </mc:Choice>
        <mc:Fallback>
          <p:pic>
            <p:nvPicPr>
              <p:cNvPr id="42" name="Ink 41">
                <a:extLst>
                  <a:ext uri="{FF2B5EF4-FFF2-40B4-BE49-F238E27FC236}">
                    <a16:creationId xmlns:a16="http://schemas.microsoft.com/office/drawing/2014/main" id="{F84AC73E-6A04-1205-38B7-87DCA1C3BDF0}"/>
                  </a:ext>
                </a:extLst>
              </p:cNvPr>
              <p:cNvPicPr/>
              <p:nvPr/>
            </p:nvPicPr>
            <p:blipFill>
              <a:blip r:embed="rId331"/>
              <a:stretch>
                <a:fillRect/>
              </a:stretch>
            </p:blipFill>
            <p:spPr>
              <a:xfrm>
                <a:off x="10347784" y="5993945"/>
                <a:ext cx="136440" cy="39113"/>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48" name="Ink 48">
                <a:extLst>
                  <a:ext uri="{FF2B5EF4-FFF2-40B4-BE49-F238E27FC236}">
                    <a16:creationId xmlns:a16="http://schemas.microsoft.com/office/drawing/2014/main" id="{45D2305D-5909-0CAB-F8A3-3DA58213C666}"/>
                  </a:ext>
                </a:extLst>
              </p14:cNvPr>
              <p14:cNvContentPartPr/>
              <p14:nvPr/>
            </p14:nvContentPartPr>
            <p14:xfrm>
              <a:off x="10657744" y="5829541"/>
              <a:ext cx="619200" cy="190800"/>
            </p14:xfrm>
          </p:contentPart>
        </mc:Choice>
        <mc:Fallback>
          <p:pic>
            <p:nvPicPr>
              <p:cNvPr id="48" name="Ink 48">
                <a:extLst>
                  <a:ext uri="{FF2B5EF4-FFF2-40B4-BE49-F238E27FC236}">
                    <a16:creationId xmlns:a16="http://schemas.microsoft.com/office/drawing/2014/main" id="{45D2305D-5909-0CAB-F8A3-3DA58213C666}"/>
                  </a:ext>
                </a:extLst>
              </p:cNvPr>
              <p:cNvPicPr/>
              <p:nvPr/>
            </p:nvPicPr>
            <p:blipFill>
              <a:blip r:embed="rId333"/>
              <a:stretch>
                <a:fillRect/>
              </a:stretch>
            </p:blipFill>
            <p:spPr>
              <a:xfrm>
                <a:off x="10650180" y="5821981"/>
                <a:ext cx="634329"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5" name="Ink 4">
                <a:extLst>
                  <a:ext uri="{FF2B5EF4-FFF2-40B4-BE49-F238E27FC236}">
                    <a16:creationId xmlns:a16="http://schemas.microsoft.com/office/drawing/2014/main" id="{DB74EA6C-F500-6CEB-0EAD-DD6E4A62AED4}"/>
                  </a:ext>
                </a:extLst>
              </p14:cNvPr>
              <p14:cNvContentPartPr/>
              <p14:nvPr/>
            </p14:nvContentPartPr>
            <p14:xfrm>
              <a:off x="8460000" y="2397960"/>
              <a:ext cx="1002600" cy="77040"/>
            </p14:xfrm>
          </p:contentPart>
        </mc:Choice>
        <mc:Fallback>
          <p:pic>
            <p:nvPicPr>
              <p:cNvPr id="5" name="Ink 4">
                <a:extLst>
                  <a:ext uri="{FF2B5EF4-FFF2-40B4-BE49-F238E27FC236}">
                    <a16:creationId xmlns:a16="http://schemas.microsoft.com/office/drawing/2014/main" id="{DB74EA6C-F500-6CEB-0EAD-DD6E4A62AED4}"/>
                  </a:ext>
                </a:extLst>
              </p:cNvPr>
              <p:cNvPicPr/>
              <p:nvPr/>
            </p:nvPicPr>
            <p:blipFill>
              <a:blip r:embed="rId335"/>
              <a:stretch>
                <a:fillRect/>
              </a:stretch>
            </p:blipFill>
            <p:spPr>
              <a:xfrm>
                <a:off x="8444160" y="2334600"/>
                <a:ext cx="103392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6" name="Ink 5">
                <a:extLst>
                  <a:ext uri="{FF2B5EF4-FFF2-40B4-BE49-F238E27FC236}">
                    <a16:creationId xmlns:a16="http://schemas.microsoft.com/office/drawing/2014/main" id="{0B0E546A-4A4F-D307-53A5-512D5914059C}"/>
                  </a:ext>
                </a:extLst>
              </p14:cNvPr>
              <p14:cNvContentPartPr/>
              <p14:nvPr/>
            </p14:nvContentPartPr>
            <p14:xfrm>
              <a:off x="3902760" y="4555800"/>
              <a:ext cx="2235600" cy="146520"/>
            </p14:xfrm>
          </p:contentPart>
        </mc:Choice>
        <mc:Fallback>
          <p:pic>
            <p:nvPicPr>
              <p:cNvPr id="6" name="Ink 5">
                <a:extLst>
                  <a:ext uri="{FF2B5EF4-FFF2-40B4-BE49-F238E27FC236}">
                    <a16:creationId xmlns:a16="http://schemas.microsoft.com/office/drawing/2014/main" id="{0B0E546A-4A4F-D307-53A5-512D5914059C}"/>
                  </a:ext>
                </a:extLst>
              </p:cNvPr>
              <p:cNvPicPr/>
              <p:nvPr/>
            </p:nvPicPr>
            <p:blipFill>
              <a:blip r:embed="rId337"/>
              <a:stretch>
                <a:fillRect/>
              </a:stretch>
            </p:blipFill>
            <p:spPr>
              <a:xfrm>
                <a:off x="3886920" y="4492440"/>
                <a:ext cx="226692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7" name="Ink 6">
                <a:extLst>
                  <a:ext uri="{FF2B5EF4-FFF2-40B4-BE49-F238E27FC236}">
                    <a16:creationId xmlns:a16="http://schemas.microsoft.com/office/drawing/2014/main" id="{E85F2227-287A-66CF-EC7A-AD1F910CAD78}"/>
                  </a:ext>
                </a:extLst>
              </p14:cNvPr>
              <p14:cNvContentPartPr/>
              <p14:nvPr/>
            </p14:nvContentPartPr>
            <p14:xfrm>
              <a:off x="3786480" y="4852080"/>
              <a:ext cx="2165400" cy="189000"/>
            </p14:xfrm>
          </p:contentPart>
        </mc:Choice>
        <mc:Fallback>
          <p:pic>
            <p:nvPicPr>
              <p:cNvPr id="7" name="Ink 6">
                <a:extLst>
                  <a:ext uri="{FF2B5EF4-FFF2-40B4-BE49-F238E27FC236}">
                    <a16:creationId xmlns:a16="http://schemas.microsoft.com/office/drawing/2014/main" id="{E85F2227-287A-66CF-EC7A-AD1F910CAD78}"/>
                  </a:ext>
                </a:extLst>
              </p:cNvPr>
              <p:cNvPicPr/>
              <p:nvPr/>
            </p:nvPicPr>
            <p:blipFill>
              <a:blip r:embed="rId339"/>
              <a:stretch>
                <a:fillRect/>
              </a:stretch>
            </p:blipFill>
            <p:spPr>
              <a:xfrm>
                <a:off x="3770640" y="4788720"/>
                <a:ext cx="2196720" cy="31572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8" name="Ink 7">
                <a:extLst>
                  <a:ext uri="{FF2B5EF4-FFF2-40B4-BE49-F238E27FC236}">
                    <a16:creationId xmlns:a16="http://schemas.microsoft.com/office/drawing/2014/main" id="{1631D87E-D352-2C21-28BE-DB7CDA6FF81F}"/>
                  </a:ext>
                </a:extLst>
              </p14:cNvPr>
              <p14:cNvContentPartPr/>
              <p14:nvPr/>
            </p14:nvContentPartPr>
            <p14:xfrm>
              <a:off x="3665520" y="5428080"/>
              <a:ext cx="2253600" cy="77400"/>
            </p14:xfrm>
          </p:contentPart>
        </mc:Choice>
        <mc:Fallback>
          <p:pic>
            <p:nvPicPr>
              <p:cNvPr id="8" name="Ink 7">
                <a:extLst>
                  <a:ext uri="{FF2B5EF4-FFF2-40B4-BE49-F238E27FC236}">
                    <a16:creationId xmlns:a16="http://schemas.microsoft.com/office/drawing/2014/main" id="{1631D87E-D352-2C21-28BE-DB7CDA6FF81F}"/>
                  </a:ext>
                </a:extLst>
              </p:cNvPr>
              <p:cNvPicPr/>
              <p:nvPr/>
            </p:nvPicPr>
            <p:blipFill>
              <a:blip r:embed="rId341"/>
              <a:stretch>
                <a:fillRect/>
              </a:stretch>
            </p:blipFill>
            <p:spPr>
              <a:xfrm>
                <a:off x="3649680" y="5364720"/>
                <a:ext cx="22849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9" name="Ink 8">
                <a:extLst>
                  <a:ext uri="{FF2B5EF4-FFF2-40B4-BE49-F238E27FC236}">
                    <a16:creationId xmlns:a16="http://schemas.microsoft.com/office/drawing/2014/main" id="{8A00C5FB-F638-7BEE-E7BB-8C0BE418F6D6}"/>
                  </a:ext>
                </a:extLst>
              </p14:cNvPr>
              <p14:cNvContentPartPr/>
              <p14:nvPr/>
            </p14:nvContentPartPr>
            <p14:xfrm>
              <a:off x="3371040" y="5599080"/>
              <a:ext cx="50400" cy="515520"/>
            </p14:xfrm>
          </p:contentPart>
        </mc:Choice>
        <mc:Fallback>
          <p:pic>
            <p:nvPicPr>
              <p:cNvPr id="9" name="Ink 8">
                <a:extLst>
                  <a:ext uri="{FF2B5EF4-FFF2-40B4-BE49-F238E27FC236}">
                    <a16:creationId xmlns:a16="http://schemas.microsoft.com/office/drawing/2014/main" id="{8A00C5FB-F638-7BEE-E7BB-8C0BE418F6D6}"/>
                  </a:ext>
                </a:extLst>
              </p:cNvPr>
              <p:cNvPicPr/>
              <p:nvPr/>
            </p:nvPicPr>
            <p:blipFill>
              <a:blip r:embed="rId343"/>
              <a:stretch>
                <a:fillRect/>
              </a:stretch>
            </p:blipFill>
            <p:spPr>
              <a:xfrm>
                <a:off x="3355200" y="5535720"/>
                <a:ext cx="81720" cy="6422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0" name="Ink 9">
                <a:extLst>
                  <a:ext uri="{FF2B5EF4-FFF2-40B4-BE49-F238E27FC236}">
                    <a16:creationId xmlns:a16="http://schemas.microsoft.com/office/drawing/2014/main" id="{E9940864-AB75-106F-C814-2E8F91F89BFC}"/>
                  </a:ext>
                </a:extLst>
              </p14:cNvPr>
              <p14:cNvContentPartPr/>
              <p14:nvPr/>
            </p14:nvContentPartPr>
            <p14:xfrm>
              <a:off x="3369960" y="5684760"/>
              <a:ext cx="25560" cy="307800"/>
            </p14:xfrm>
          </p:contentPart>
        </mc:Choice>
        <mc:Fallback>
          <p:pic>
            <p:nvPicPr>
              <p:cNvPr id="10" name="Ink 9">
                <a:extLst>
                  <a:ext uri="{FF2B5EF4-FFF2-40B4-BE49-F238E27FC236}">
                    <a16:creationId xmlns:a16="http://schemas.microsoft.com/office/drawing/2014/main" id="{E9940864-AB75-106F-C814-2E8F91F89BFC}"/>
                  </a:ext>
                </a:extLst>
              </p:cNvPr>
              <p:cNvPicPr/>
              <p:nvPr/>
            </p:nvPicPr>
            <p:blipFill>
              <a:blip r:embed="rId345"/>
              <a:stretch>
                <a:fillRect/>
              </a:stretch>
            </p:blipFill>
            <p:spPr>
              <a:xfrm>
                <a:off x="3354120" y="5621400"/>
                <a:ext cx="5688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1" name="Ink 10">
                <a:extLst>
                  <a:ext uri="{FF2B5EF4-FFF2-40B4-BE49-F238E27FC236}">
                    <a16:creationId xmlns:a16="http://schemas.microsoft.com/office/drawing/2014/main" id="{940FD144-3F4E-5675-4E00-2E4976836101}"/>
                  </a:ext>
                </a:extLst>
              </p14:cNvPr>
              <p14:cNvContentPartPr/>
              <p14:nvPr/>
            </p14:nvContentPartPr>
            <p14:xfrm>
              <a:off x="3431520" y="6606360"/>
              <a:ext cx="158760" cy="145440"/>
            </p14:xfrm>
          </p:contentPart>
        </mc:Choice>
        <mc:Fallback>
          <p:pic>
            <p:nvPicPr>
              <p:cNvPr id="11" name="Ink 10">
                <a:extLst>
                  <a:ext uri="{FF2B5EF4-FFF2-40B4-BE49-F238E27FC236}">
                    <a16:creationId xmlns:a16="http://schemas.microsoft.com/office/drawing/2014/main" id="{940FD144-3F4E-5675-4E00-2E4976836101}"/>
                  </a:ext>
                </a:extLst>
              </p:cNvPr>
              <p:cNvPicPr/>
              <p:nvPr/>
            </p:nvPicPr>
            <p:blipFill>
              <a:blip r:embed="rId347"/>
              <a:stretch>
                <a:fillRect/>
              </a:stretch>
            </p:blipFill>
            <p:spPr>
              <a:xfrm>
                <a:off x="3415680" y="6543000"/>
                <a:ext cx="19008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2" name="Ink 11">
                <a:extLst>
                  <a:ext uri="{FF2B5EF4-FFF2-40B4-BE49-F238E27FC236}">
                    <a16:creationId xmlns:a16="http://schemas.microsoft.com/office/drawing/2014/main" id="{33CC33E6-58D3-D1B7-7C31-9CF391D382B3}"/>
                  </a:ext>
                </a:extLst>
              </p14:cNvPr>
              <p14:cNvContentPartPr/>
              <p14:nvPr/>
            </p14:nvContentPartPr>
            <p14:xfrm>
              <a:off x="4703040" y="2152080"/>
              <a:ext cx="176040" cy="120240"/>
            </p14:xfrm>
          </p:contentPart>
        </mc:Choice>
        <mc:Fallback>
          <p:pic>
            <p:nvPicPr>
              <p:cNvPr id="12" name="Ink 11">
                <a:extLst>
                  <a:ext uri="{FF2B5EF4-FFF2-40B4-BE49-F238E27FC236}">
                    <a16:creationId xmlns:a16="http://schemas.microsoft.com/office/drawing/2014/main" id="{33CC33E6-58D3-D1B7-7C31-9CF391D382B3}"/>
                  </a:ext>
                </a:extLst>
              </p:cNvPr>
              <p:cNvPicPr/>
              <p:nvPr/>
            </p:nvPicPr>
            <p:blipFill>
              <a:blip r:embed="rId349"/>
              <a:stretch>
                <a:fillRect/>
              </a:stretch>
            </p:blipFill>
            <p:spPr>
              <a:xfrm>
                <a:off x="4687200" y="2088720"/>
                <a:ext cx="2073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13" name="Ink 12">
                <a:extLst>
                  <a:ext uri="{FF2B5EF4-FFF2-40B4-BE49-F238E27FC236}">
                    <a16:creationId xmlns:a16="http://schemas.microsoft.com/office/drawing/2014/main" id="{D0AC449C-AE30-6373-1A16-57723C96D382}"/>
                  </a:ext>
                </a:extLst>
              </p14:cNvPr>
              <p14:cNvContentPartPr/>
              <p14:nvPr/>
            </p14:nvContentPartPr>
            <p14:xfrm>
              <a:off x="6014160" y="2072160"/>
              <a:ext cx="263520" cy="250560"/>
            </p14:xfrm>
          </p:contentPart>
        </mc:Choice>
        <mc:Fallback>
          <p:pic>
            <p:nvPicPr>
              <p:cNvPr id="13" name="Ink 12">
                <a:extLst>
                  <a:ext uri="{FF2B5EF4-FFF2-40B4-BE49-F238E27FC236}">
                    <a16:creationId xmlns:a16="http://schemas.microsoft.com/office/drawing/2014/main" id="{D0AC449C-AE30-6373-1A16-57723C96D382}"/>
                  </a:ext>
                </a:extLst>
              </p:cNvPr>
              <p:cNvPicPr/>
              <p:nvPr/>
            </p:nvPicPr>
            <p:blipFill>
              <a:blip r:embed="rId351"/>
              <a:stretch>
                <a:fillRect/>
              </a:stretch>
            </p:blipFill>
            <p:spPr>
              <a:xfrm>
                <a:off x="5998320" y="2008800"/>
                <a:ext cx="294840" cy="3772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14" name="Ink 13">
                <a:extLst>
                  <a:ext uri="{FF2B5EF4-FFF2-40B4-BE49-F238E27FC236}">
                    <a16:creationId xmlns:a16="http://schemas.microsoft.com/office/drawing/2014/main" id="{B7BEA52D-3095-E2B2-8F76-73CD82902E08}"/>
                  </a:ext>
                </a:extLst>
              </p14:cNvPr>
              <p14:cNvContentPartPr/>
              <p14:nvPr/>
            </p14:nvContentPartPr>
            <p14:xfrm>
              <a:off x="7847640" y="2532960"/>
              <a:ext cx="467640" cy="811800"/>
            </p14:xfrm>
          </p:contentPart>
        </mc:Choice>
        <mc:Fallback>
          <p:pic>
            <p:nvPicPr>
              <p:cNvPr id="14" name="Ink 13">
                <a:extLst>
                  <a:ext uri="{FF2B5EF4-FFF2-40B4-BE49-F238E27FC236}">
                    <a16:creationId xmlns:a16="http://schemas.microsoft.com/office/drawing/2014/main" id="{B7BEA52D-3095-E2B2-8F76-73CD82902E08}"/>
                  </a:ext>
                </a:extLst>
              </p:cNvPr>
              <p:cNvPicPr/>
              <p:nvPr/>
            </p:nvPicPr>
            <p:blipFill>
              <a:blip r:embed="rId353"/>
              <a:stretch>
                <a:fillRect/>
              </a:stretch>
            </p:blipFill>
            <p:spPr>
              <a:xfrm>
                <a:off x="7831800" y="2469600"/>
                <a:ext cx="498960" cy="93852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17" name="Ink 16">
                <a:extLst>
                  <a:ext uri="{FF2B5EF4-FFF2-40B4-BE49-F238E27FC236}">
                    <a16:creationId xmlns:a16="http://schemas.microsoft.com/office/drawing/2014/main" id="{F39FD3CB-E617-1A88-9CB9-9325FA7C348D}"/>
                  </a:ext>
                </a:extLst>
              </p14:cNvPr>
              <p14:cNvContentPartPr/>
              <p14:nvPr/>
            </p14:nvContentPartPr>
            <p14:xfrm>
              <a:off x="8386200" y="2399400"/>
              <a:ext cx="332280" cy="33480"/>
            </p14:xfrm>
          </p:contentPart>
        </mc:Choice>
        <mc:Fallback>
          <p:pic>
            <p:nvPicPr>
              <p:cNvPr id="17" name="Ink 16">
                <a:extLst>
                  <a:ext uri="{FF2B5EF4-FFF2-40B4-BE49-F238E27FC236}">
                    <a16:creationId xmlns:a16="http://schemas.microsoft.com/office/drawing/2014/main" id="{F39FD3CB-E617-1A88-9CB9-9325FA7C348D}"/>
                  </a:ext>
                </a:extLst>
              </p:cNvPr>
              <p:cNvPicPr/>
              <p:nvPr/>
            </p:nvPicPr>
            <p:blipFill>
              <a:blip r:embed="rId355"/>
              <a:stretch>
                <a:fillRect/>
              </a:stretch>
            </p:blipFill>
            <p:spPr>
              <a:xfrm>
                <a:off x="8370360" y="2336040"/>
                <a:ext cx="3636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18" name="Ink 17">
                <a:extLst>
                  <a:ext uri="{FF2B5EF4-FFF2-40B4-BE49-F238E27FC236}">
                    <a16:creationId xmlns:a16="http://schemas.microsoft.com/office/drawing/2014/main" id="{B1C444FD-1E99-226D-01B8-17540CDE5673}"/>
                  </a:ext>
                </a:extLst>
              </p14:cNvPr>
              <p14:cNvContentPartPr/>
              <p14:nvPr/>
            </p14:nvContentPartPr>
            <p14:xfrm>
              <a:off x="9036000" y="1844280"/>
              <a:ext cx="78840" cy="638280"/>
            </p14:xfrm>
          </p:contentPart>
        </mc:Choice>
        <mc:Fallback>
          <p:pic>
            <p:nvPicPr>
              <p:cNvPr id="18" name="Ink 17">
                <a:extLst>
                  <a:ext uri="{FF2B5EF4-FFF2-40B4-BE49-F238E27FC236}">
                    <a16:creationId xmlns:a16="http://schemas.microsoft.com/office/drawing/2014/main" id="{B1C444FD-1E99-226D-01B8-17540CDE5673}"/>
                  </a:ext>
                </a:extLst>
              </p:cNvPr>
              <p:cNvPicPr/>
              <p:nvPr/>
            </p:nvPicPr>
            <p:blipFill>
              <a:blip r:embed="rId357"/>
              <a:stretch>
                <a:fillRect/>
              </a:stretch>
            </p:blipFill>
            <p:spPr>
              <a:xfrm>
                <a:off x="9020160" y="1780920"/>
                <a:ext cx="110160" cy="76500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19" name="Ink 18">
                <a:extLst>
                  <a:ext uri="{FF2B5EF4-FFF2-40B4-BE49-F238E27FC236}">
                    <a16:creationId xmlns:a16="http://schemas.microsoft.com/office/drawing/2014/main" id="{5C210B39-833C-B878-3F62-BD7F147DA007}"/>
                  </a:ext>
                </a:extLst>
              </p14:cNvPr>
              <p14:cNvContentPartPr/>
              <p14:nvPr/>
            </p14:nvContentPartPr>
            <p14:xfrm>
              <a:off x="3620880" y="4387320"/>
              <a:ext cx="2595960" cy="252720"/>
            </p14:xfrm>
          </p:contentPart>
        </mc:Choice>
        <mc:Fallback>
          <p:pic>
            <p:nvPicPr>
              <p:cNvPr id="19" name="Ink 18">
                <a:extLst>
                  <a:ext uri="{FF2B5EF4-FFF2-40B4-BE49-F238E27FC236}">
                    <a16:creationId xmlns:a16="http://schemas.microsoft.com/office/drawing/2014/main" id="{5C210B39-833C-B878-3F62-BD7F147DA007}"/>
                  </a:ext>
                </a:extLst>
              </p:cNvPr>
              <p:cNvPicPr/>
              <p:nvPr/>
            </p:nvPicPr>
            <p:blipFill>
              <a:blip r:embed="rId359"/>
              <a:stretch>
                <a:fillRect/>
              </a:stretch>
            </p:blipFill>
            <p:spPr>
              <a:xfrm>
                <a:off x="3605040" y="4323960"/>
                <a:ext cx="262728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 name="Ink 19">
                <a:extLst>
                  <a:ext uri="{FF2B5EF4-FFF2-40B4-BE49-F238E27FC236}">
                    <a16:creationId xmlns:a16="http://schemas.microsoft.com/office/drawing/2014/main" id="{09C61D5A-5A35-D6A3-748A-B0062C78F6D3}"/>
                  </a:ext>
                </a:extLst>
              </p14:cNvPr>
              <p14:cNvContentPartPr/>
              <p14:nvPr/>
            </p14:nvContentPartPr>
            <p14:xfrm>
              <a:off x="3618000" y="4364640"/>
              <a:ext cx="2750760" cy="175680"/>
            </p14:xfrm>
          </p:contentPart>
        </mc:Choice>
        <mc:Fallback>
          <p:pic>
            <p:nvPicPr>
              <p:cNvPr id="20" name="Ink 19">
                <a:extLst>
                  <a:ext uri="{FF2B5EF4-FFF2-40B4-BE49-F238E27FC236}">
                    <a16:creationId xmlns:a16="http://schemas.microsoft.com/office/drawing/2014/main" id="{09C61D5A-5A35-D6A3-748A-B0062C78F6D3}"/>
                  </a:ext>
                </a:extLst>
              </p:cNvPr>
              <p:cNvPicPr/>
              <p:nvPr/>
            </p:nvPicPr>
            <p:blipFill>
              <a:blip r:embed="rId361"/>
              <a:stretch>
                <a:fillRect/>
              </a:stretch>
            </p:blipFill>
            <p:spPr>
              <a:xfrm>
                <a:off x="3602160" y="4301280"/>
                <a:ext cx="278208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 name="Ink 20">
                <a:extLst>
                  <a:ext uri="{FF2B5EF4-FFF2-40B4-BE49-F238E27FC236}">
                    <a16:creationId xmlns:a16="http://schemas.microsoft.com/office/drawing/2014/main" id="{57278488-DDE5-5ACD-2584-68844A9844AC}"/>
                  </a:ext>
                </a:extLst>
              </p14:cNvPr>
              <p14:cNvContentPartPr/>
              <p14:nvPr/>
            </p14:nvContentPartPr>
            <p14:xfrm>
              <a:off x="8489160" y="3074040"/>
              <a:ext cx="771480" cy="90000"/>
            </p14:xfrm>
          </p:contentPart>
        </mc:Choice>
        <mc:Fallback>
          <p:pic>
            <p:nvPicPr>
              <p:cNvPr id="21" name="Ink 20">
                <a:extLst>
                  <a:ext uri="{FF2B5EF4-FFF2-40B4-BE49-F238E27FC236}">
                    <a16:creationId xmlns:a16="http://schemas.microsoft.com/office/drawing/2014/main" id="{57278488-DDE5-5ACD-2584-68844A9844AC}"/>
                  </a:ext>
                </a:extLst>
              </p:cNvPr>
              <p:cNvPicPr/>
              <p:nvPr/>
            </p:nvPicPr>
            <p:blipFill>
              <a:blip r:embed="rId363"/>
              <a:stretch>
                <a:fillRect/>
              </a:stretch>
            </p:blipFill>
            <p:spPr>
              <a:xfrm>
                <a:off x="8473320" y="3010680"/>
                <a:ext cx="8028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2" name="Ink 21">
                <a:extLst>
                  <a:ext uri="{FF2B5EF4-FFF2-40B4-BE49-F238E27FC236}">
                    <a16:creationId xmlns:a16="http://schemas.microsoft.com/office/drawing/2014/main" id="{722EDFE1-2730-8211-0C46-A4DC33AD906E}"/>
                  </a:ext>
                </a:extLst>
              </p14:cNvPr>
              <p14:cNvContentPartPr/>
              <p14:nvPr/>
            </p14:nvContentPartPr>
            <p14:xfrm>
              <a:off x="9548280" y="3010320"/>
              <a:ext cx="1200240" cy="114480"/>
            </p14:xfrm>
          </p:contentPart>
        </mc:Choice>
        <mc:Fallback>
          <p:pic>
            <p:nvPicPr>
              <p:cNvPr id="22" name="Ink 21">
                <a:extLst>
                  <a:ext uri="{FF2B5EF4-FFF2-40B4-BE49-F238E27FC236}">
                    <a16:creationId xmlns:a16="http://schemas.microsoft.com/office/drawing/2014/main" id="{722EDFE1-2730-8211-0C46-A4DC33AD906E}"/>
                  </a:ext>
                </a:extLst>
              </p:cNvPr>
              <p:cNvPicPr/>
              <p:nvPr/>
            </p:nvPicPr>
            <p:blipFill>
              <a:blip r:embed="rId365"/>
              <a:stretch>
                <a:fillRect/>
              </a:stretch>
            </p:blipFill>
            <p:spPr>
              <a:xfrm>
                <a:off x="9532440" y="2946960"/>
                <a:ext cx="12315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4" name="Ink 23">
                <a:extLst>
                  <a:ext uri="{FF2B5EF4-FFF2-40B4-BE49-F238E27FC236}">
                    <a16:creationId xmlns:a16="http://schemas.microsoft.com/office/drawing/2014/main" id="{D563BB63-69C6-A0F1-4E6F-0445E9C65E3D}"/>
                  </a:ext>
                </a:extLst>
              </p14:cNvPr>
              <p14:cNvContentPartPr/>
              <p14:nvPr/>
            </p14:nvContentPartPr>
            <p14:xfrm>
              <a:off x="8546760" y="2644200"/>
              <a:ext cx="132840" cy="412560"/>
            </p14:xfrm>
          </p:contentPart>
        </mc:Choice>
        <mc:Fallback>
          <p:pic>
            <p:nvPicPr>
              <p:cNvPr id="24" name="Ink 23">
                <a:extLst>
                  <a:ext uri="{FF2B5EF4-FFF2-40B4-BE49-F238E27FC236}">
                    <a16:creationId xmlns:a16="http://schemas.microsoft.com/office/drawing/2014/main" id="{D563BB63-69C6-A0F1-4E6F-0445E9C65E3D}"/>
                  </a:ext>
                </a:extLst>
              </p:cNvPr>
              <p:cNvPicPr/>
              <p:nvPr/>
            </p:nvPicPr>
            <p:blipFill>
              <a:blip r:embed="rId367"/>
              <a:stretch>
                <a:fillRect/>
              </a:stretch>
            </p:blipFill>
            <p:spPr>
              <a:xfrm>
                <a:off x="8530920" y="2580840"/>
                <a:ext cx="164160" cy="5392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5" name="Ink 24">
                <a:extLst>
                  <a:ext uri="{FF2B5EF4-FFF2-40B4-BE49-F238E27FC236}">
                    <a16:creationId xmlns:a16="http://schemas.microsoft.com/office/drawing/2014/main" id="{10B3FE6A-877C-72B0-D78E-D3D43C97C56F}"/>
                  </a:ext>
                </a:extLst>
              </p14:cNvPr>
              <p14:cNvContentPartPr/>
              <p14:nvPr/>
            </p14:nvContentPartPr>
            <p14:xfrm>
              <a:off x="9593280" y="2561760"/>
              <a:ext cx="171720" cy="535680"/>
            </p14:xfrm>
          </p:contentPart>
        </mc:Choice>
        <mc:Fallback>
          <p:pic>
            <p:nvPicPr>
              <p:cNvPr id="25" name="Ink 24">
                <a:extLst>
                  <a:ext uri="{FF2B5EF4-FFF2-40B4-BE49-F238E27FC236}">
                    <a16:creationId xmlns:a16="http://schemas.microsoft.com/office/drawing/2014/main" id="{10B3FE6A-877C-72B0-D78E-D3D43C97C56F}"/>
                  </a:ext>
                </a:extLst>
              </p:cNvPr>
              <p:cNvPicPr/>
              <p:nvPr/>
            </p:nvPicPr>
            <p:blipFill>
              <a:blip r:embed="rId369"/>
              <a:stretch>
                <a:fillRect/>
              </a:stretch>
            </p:blipFill>
            <p:spPr>
              <a:xfrm>
                <a:off x="9577440" y="2498400"/>
                <a:ext cx="203040" cy="6624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6" name="Ink 25">
                <a:extLst>
                  <a:ext uri="{FF2B5EF4-FFF2-40B4-BE49-F238E27FC236}">
                    <a16:creationId xmlns:a16="http://schemas.microsoft.com/office/drawing/2014/main" id="{D2A6437B-A4D2-190B-C9E0-079758463EED}"/>
                  </a:ext>
                </a:extLst>
              </p14:cNvPr>
              <p14:cNvContentPartPr/>
              <p14:nvPr/>
            </p14:nvContentPartPr>
            <p14:xfrm>
              <a:off x="3670920" y="4485240"/>
              <a:ext cx="94680" cy="183600"/>
            </p14:xfrm>
          </p:contentPart>
        </mc:Choice>
        <mc:Fallback>
          <p:pic>
            <p:nvPicPr>
              <p:cNvPr id="26" name="Ink 25">
                <a:extLst>
                  <a:ext uri="{FF2B5EF4-FFF2-40B4-BE49-F238E27FC236}">
                    <a16:creationId xmlns:a16="http://schemas.microsoft.com/office/drawing/2014/main" id="{D2A6437B-A4D2-190B-C9E0-079758463EED}"/>
                  </a:ext>
                </a:extLst>
              </p:cNvPr>
              <p:cNvPicPr/>
              <p:nvPr/>
            </p:nvPicPr>
            <p:blipFill>
              <a:blip r:embed="rId371"/>
              <a:stretch>
                <a:fillRect/>
              </a:stretch>
            </p:blipFill>
            <p:spPr>
              <a:xfrm>
                <a:off x="3655080" y="4421880"/>
                <a:ext cx="1260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7" name="Ink 26">
                <a:extLst>
                  <a:ext uri="{FF2B5EF4-FFF2-40B4-BE49-F238E27FC236}">
                    <a16:creationId xmlns:a16="http://schemas.microsoft.com/office/drawing/2014/main" id="{2CB1C1FF-A2F9-CE3B-5D31-05CDFEE75B10}"/>
                  </a:ext>
                </a:extLst>
              </p14:cNvPr>
              <p14:cNvContentPartPr/>
              <p14:nvPr/>
            </p14:nvContentPartPr>
            <p14:xfrm>
              <a:off x="4250520" y="4336200"/>
              <a:ext cx="287280" cy="331560"/>
            </p14:xfrm>
          </p:contentPart>
        </mc:Choice>
        <mc:Fallback>
          <p:pic>
            <p:nvPicPr>
              <p:cNvPr id="27" name="Ink 26">
                <a:extLst>
                  <a:ext uri="{FF2B5EF4-FFF2-40B4-BE49-F238E27FC236}">
                    <a16:creationId xmlns:a16="http://schemas.microsoft.com/office/drawing/2014/main" id="{2CB1C1FF-A2F9-CE3B-5D31-05CDFEE75B10}"/>
                  </a:ext>
                </a:extLst>
              </p:cNvPr>
              <p:cNvPicPr/>
              <p:nvPr/>
            </p:nvPicPr>
            <p:blipFill>
              <a:blip r:embed="rId373"/>
              <a:stretch>
                <a:fillRect/>
              </a:stretch>
            </p:blipFill>
            <p:spPr>
              <a:xfrm>
                <a:off x="4234680" y="4272840"/>
                <a:ext cx="318600" cy="4582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8" name="Ink 27">
                <a:extLst>
                  <a:ext uri="{FF2B5EF4-FFF2-40B4-BE49-F238E27FC236}">
                    <a16:creationId xmlns:a16="http://schemas.microsoft.com/office/drawing/2014/main" id="{46103B49-CAE4-5ACF-0DA3-5C43136C7399}"/>
                  </a:ext>
                </a:extLst>
              </p14:cNvPr>
              <p14:cNvContentPartPr/>
              <p14:nvPr/>
            </p14:nvContentPartPr>
            <p14:xfrm>
              <a:off x="5196960" y="4432320"/>
              <a:ext cx="7920" cy="194760"/>
            </p14:xfrm>
          </p:contentPart>
        </mc:Choice>
        <mc:Fallback>
          <p:pic>
            <p:nvPicPr>
              <p:cNvPr id="28" name="Ink 27">
                <a:extLst>
                  <a:ext uri="{FF2B5EF4-FFF2-40B4-BE49-F238E27FC236}">
                    <a16:creationId xmlns:a16="http://schemas.microsoft.com/office/drawing/2014/main" id="{46103B49-CAE4-5ACF-0DA3-5C43136C7399}"/>
                  </a:ext>
                </a:extLst>
              </p:cNvPr>
              <p:cNvPicPr/>
              <p:nvPr/>
            </p:nvPicPr>
            <p:blipFill>
              <a:blip r:embed="rId375"/>
              <a:stretch>
                <a:fillRect/>
              </a:stretch>
            </p:blipFill>
            <p:spPr>
              <a:xfrm>
                <a:off x="5181120" y="4368960"/>
                <a:ext cx="3924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9" name="Ink 28">
                <a:extLst>
                  <a:ext uri="{FF2B5EF4-FFF2-40B4-BE49-F238E27FC236}">
                    <a16:creationId xmlns:a16="http://schemas.microsoft.com/office/drawing/2014/main" id="{262E2EED-02DC-3838-3980-C5B89EB6DED0}"/>
                  </a:ext>
                </a:extLst>
              </p14:cNvPr>
              <p14:cNvContentPartPr/>
              <p14:nvPr/>
            </p14:nvContentPartPr>
            <p14:xfrm>
              <a:off x="5133240" y="4485240"/>
              <a:ext cx="1046520" cy="25560"/>
            </p14:xfrm>
          </p:contentPart>
        </mc:Choice>
        <mc:Fallback>
          <p:pic>
            <p:nvPicPr>
              <p:cNvPr id="29" name="Ink 28">
                <a:extLst>
                  <a:ext uri="{FF2B5EF4-FFF2-40B4-BE49-F238E27FC236}">
                    <a16:creationId xmlns:a16="http://schemas.microsoft.com/office/drawing/2014/main" id="{262E2EED-02DC-3838-3980-C5B89EB6DED0}"/>
                  </a:ext>
                </a:extLst>
              </p:cNvPr>
              <p:cNvPicPr/>
              <p:nvPr/>
            </p:nvPicPr>
            <p:blipFill>
              <a:blip r:embed="rId377"/>
              <a:stretch>
                <a:fillRect/>
              </a:stretch>
            </p:blipFill>
            <p:spPr>
              <a:xfrm>
                <a:off x="5117400" y="4421880"/>
                <a:ext cx="10778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0" name="Ink 29">
                <a:extLst>
                  <a:ext uri="{FF2B5EF4-FFF2-40B4-BE49-F238E27FC236}">
                    <a16:creationId xmlns:a16="http://schemas.microsoft.com/office/drawing/2014/main" id="{C68294E2-B428-AE5B-DBBD-274718C8FD5F}"/>
                  </a:ext>
                </a:extLst>
              </p14:cNvPr>
              <p14:cNvContentPartPr/>
              <p14:nvPr/>
            </p14:nvContentPartPr>
            <p14:xfrm>
              <a:off x="9029880" y="2707200"/>
              <a:ext cx="33840" cy="257400"/>
            </p14:xfrm>
          </p:contentPart>
        </mc:Choice>
        <mc:Fallback>
          <p:pic>
            <p:nvPicPr>
              <p:cNvPr id="30" name="Ink 29">
                <a:extLst>
                  <a:ext uri="{FF2B5EF4-FFF2-40B4-BE49-F238E27FC236}">
                    <a16:creationId xmlns:a16="http://schemas.microsoft.com/office/drawing/2014/main" id="{C68294E2-B428-AE5B-DBBD-274718C8FD5F}"/>
                  </a:ext>
                </a:extLst>
              </p:cNvPr>
              <p:cNvPicPr/>
              <p:nvPr/>
            </p:nvPicPr>
            <p:blipFill>
              <a:blip r:embed="rId379"/>
              <a:stretch>
                <a:fillRect/>
              </a:stretch>
            </p:blipFill>
            <p:spPr>
              <a:xfrm>
                <a:off x="9014040" y="2643840"/>
                <a:ext cx="6516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1" name="Ink 30">
                <a:extLst>
                  <a:ext uri="{FF2B5EF4-FFF2-40B4-BE49-F238E27FC236}">
                    <a16:creationId xmlns:a16="http://schemas.microsoft.com/office/drawing/2014/main" id="{9AA34E84-A4ED-FC5B-5E5E-35BF472BFBA5}"/>
                  </a:ext>
                </a:extLst>
              </p14:cNvPr>
              <p14:cNvContentPartPr/>
              <p14:nvPr/>
            </p14:nvContentPartPr>
            <p14:xfrm>
              <a:off x="9998640" y="2475000"/>
              <a:ext cx="762480" cy="509040"/>
            </p14:xfrm>
          </p:contentPart>
        </mc:Choice>
        <mc:Fallback>
          <p:pic>
            <p:nvPicPr>
              <p:cNvPr id="31" name="Ink 30">
                <a:extLst>
                  <a:ext uri="{FF2B5EF4-FFF2-40B4-BE49-F238E27FC236}">
                    <a16:creationId xmlns:a16="http://schemas.microsoft.com/office/drawing/2014/main" id="{9AA34E84-A4ED-FC5B-5E5E-35BF472BFBA5}"/>
                  </a:ext>
                </a:extLst>
              </p:cNvPr>
              <p:cNvPicPr/>
              <p:nvPr/>
            </p:nvPicPr>
            <p:blipFill>
              <a:blip r:embed="rId381"/>
              <a:stretch>
                <a:fillRect/>
              </a:stretch>
            </p:blipFill>
            <p:spPr>
              <a:xfrm>
                <a:off x="9982800" y="2411640"/>
                <a:ext cx="793800" cy="6357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32" name="Ink 31">
                <a:extLst>
                  <a:ext uri="{FF2B5EF4-FFF2-40B4-BE49-F238E27FC236}">
                    <a16:creationId xmlns:a16="http://schemas.microsoft.com/office/drawing/2014/main" id="{E396A334-199F-7FF5-8FC8-400C8E57C459}"/>
                  </a:ext>
                </a:extLst>
              </p14:cNvPr>
              <p14:cNvContentPartPr/>
              <p14:nvPr/>
            </p14:nvContentPartPr>
            <p14:xfrm>
              <a:off x="9316080" y="3178440"/>
              <a:ext cx="251280" cy="1606320"/>
            </p14:xfrm>
          </p:contentPart>
        </mc:Choice>
        <mc:Fallback>
          <p:pic>
            <p:nvPicPr>
              <p:cNvPr id="32" name="Ink 31">
                <a:extLst>
                  <a:ext uri="{FF2B5EF4-FFF2-40B4-BE49-F238E27FC236}">
                    <a16:creationId xmlns:a16="http://schemas.microsoft.com/office/drawing/2014/main" id="{E396A334-199F-7FF5-8FC8-400C8E57C459}"/>
                  </a:ext>
                </a:extLst>
              </p:cNvPr>
              <p:cNvPicPr/>
              <p:nvPr/>
            </p:nvPicPr>
            <p:blipFill>
              <a:blip r:embed="rId383"/>
              <a:stretch>
                <a:fillRect/>
              </a:stretch>
            </p:blipFill>
            <p:spPr>
              <a:xfrm>
                <a:off x="9300240" y="3115080"/>
                <a:ext cx="282600" cy="173304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33" name="Ink 32">
                <a:extLst>
                  <a:ext uri="{FF2B5EF4-FFF2-40B4-BE49-F238E27FC236}">
                    <a16:creationId xmlns:a16="http://schemas.microsoft.com/office/drawing/2014/main" id="{9E8D62FE-7535-8A6D-2E25-86BEABF364F7}"/>
                  </a:ext>
                </a:extLst>
              </p14:cNvPr>
              <p14:cNvContentPartPr/>
              <p14:nvPr/>
            </p14:nvContentPartPr>
            <p14:xfrm>
              <a:off x="9488160" y="3675960"/>
              <a:ext cx="2234520" cy="36360"/>
            </p14:xfrm>
          </p:contentPart>
        </mc:Choice>
        <mc:Fallback>
          <p:pic>
            <p:nvPicPr>
              <p:cNvPr id="33" name="Ink 32">
                <a:extLst>
                  <a:ext uri="{FF2B5EF4-FFF2-40B4-BE49-F238E27FC236}">
                    <a16:creationId xmlns:a16="http://schemas.microsoft.com/office/drawing/2014/main" id="{9E8D62FE-7535-8A6D-2E25-86BEABF364F7}"/>
                  </a:ext>
                </a:extLst>
              </p:cNvPr>
              <p:cNvPicPr/>
              <p:nvPr/>
            </p:nvPicPr>
            <p:blipFill>
              <a:blip r:embed="rId385"/>
              <a:stretch>
                <a:fillRect/>
              </a:stretch>
            </p:blipFill>
            <p:spPr>
              <a:xfrm>
                <a:off x="9472320" y="3612600"/>
                <a:ext cx="2265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34" name="Ink 33">
                <a:extLst>
                  <a:ext uri="{FF2B5EF4-FFF2-40B4-BE49-F238E27FC236}">
                    <a16:creationId xmlns:a16="http://schemas.microsoft.com/office/drawing/2014/main" id="{B77DA5DA-EB1D-9D69-F033-11F20CE6ACA4}"/>
                  </a:ext>
                </a:extLst>
              </p14:cNvPr>
              <p14:cNvContentPartPr/>
              <p14:nvPr/>
            </p14:nvContentPartPr>
            <p14:xfrm>
              <a:off x="9696240" y="4237920"/>
              <a:ext cx="463680" cy="360"/>
            </p14:xfrm>
          </p:contentPart>
        </mc:Choice>
        <mc:Fallback>
          <p:pic>
            <p:nvPicPr>
              <p:cNvPr id="34" name="Ink 33">
                <a:extLst>
                  <a:ext uri="{FF2B5EF4-FFF2-40B4-BE49-F238E27FC236}">
                    <a16:creationId xmlns:a16="http://schemas.microsoft.com/office/drawing/2014/main" id="{B77DA5DA-EB1D-9D69-F033-11F20CE6ACA4}"/>
                  </a:ext>
                </a:extLst>
              </p:cNvPr>
              <p:cNvPicPr/>
              <p:nvPr/>
            </p:nvPicPr>
            <p:blipFill>
              <a:blip r:embed="rId387"/>
              <a:stretch>
                <a:fillRect/>
              </a:stretch>
            </p:blipFill>
            <p:spPr>
              <a:xfrm>
                <a:off x="9680400" y="4174560"/>
                <a:ext cx="4950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38" name="Ink 37">
                <a:extLst>
                  <a:ext uri="{FF2B5EF4-FFF2-40B4-BE49-F238E27FC236}">
                    <a16:creationId xmlns:a16="http://schemas.microsoft.com/office/drawing/2014/main" id="{594B71B9-9FF7-D34C-F3A5-0DA218EE3DAD}"/>
                  </a:ext>
                </a:extLst>
              </p14:cNvPr>
              <p14:cNvContentPartPr/>
              <p14:nvPr/>
            </p14:nvContentPartPr>
            <p14:xfrm>
              <a:off x="9574920" y="4687200"/>
              <a:ext cx="1551600" cy="189360"/>
            </p14:xfrm>
          </p:contentPart>
        </mc:Choice>
        <mc:Fallback>
          <p:pic>
            <p:nvPicPr>
              <p:cNvPr id="38" name="Ink 37">
                <a:extLst>
                  <a:ext uri="{FF2B5EF4-FFF2-40B4-BE49-F238E27FC236}">
                    <a16:creationId xmlns:a16="http://schemas.microsoft.com/office/drawing/2014/main" id="{594B71B9-9FF7-D34C-F3A5-0DA218EE3DAD}"/>
                  </a:ext>
                </a:extLst>
              </p:cNvPr>
              <p:cNvPicPr/>
              <p:nvPr/>
            </p:nvPicPr>
            <p:blipFill>
              <a:blip r:embed="rId389"/>
              <a:stretch>
                <a:fillRect/>
              </a:stretch>
            </p:blipFill>
            <p:spPr>
              <a:xfrm>
                <a:off x="9559080" y="4623840"/>
                <a:ext cx="158292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39" name="Ink 38">
                <a:extLst>
                  <a:ext uri="{FF2B5EF4-FFF2-40B4-BE49-F238E27FC236}">
                    <a16:creationId xmlns:a16="http://schemas.microsoft.com/office/drawing/2014/main" id="{0B6BD961-8CAC-5A5E-87D4-3E85511C8F6B}"/>
                  </a:ext>
                </a:extLst>
              </p14:cNvPr>
              <p14:cNvContentPartPr/>
              <p14:nvPr/>
            </p14:nvContentPartPr>
            <p14:xfrm>
              <a:off x="2777760" y="5916960"/>
              <a:ext cx="695880" cy="32040"/>
            </p14:xfrm>
          </p:contentPart>
        </mc:Choice>
        <mc:Fallback>
          <p:pic>
            <p:nvPicPr>
              <p:cNvPr id="39" name="Ink 38">
                <a:extLst>
                  <a:ext uri="{FF2B5EF4-FFF2-40B4-BE49-F238E27FC236}">
                    <a16:creationId xmlns:a16="http://schemas.microsoft.com/office/drawing/2014/main" id="{0B6BD961-8CAC-5A5E-87D4-3E85511C8F6B}"/>
                  </a:ext>
                </a:extLst>
              </p:cNvPr>
              <p:cNvPicPr/>
              <p:nvPr/>
            </p:nvPicPr>
            <p:blipFill>
              <a:blip r:embed="rId391"/>
              <a:stretch>
                <a:fillRect/>
              </a:stretch>
            </p:blipFill>
            <p:spPr>
              <a:xfrm>
                <a:off x="2761920" y="5853600"/>
                <a:ext cx="72720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43" name="Ink 42">
                <a:extLst>
                  <a:ext uri="{FF2B5EF4-FFF2-40B4-BE49-F238E27FC236}">
                    <a16:creationId xmlns:a16="http://schemas.microsoft.com/office/drawing/2014/main" id="{3111F70E-9CEC-8B9C-1481-493FB4026787}"/>
                  </a:ext>
                </a:extLst>
              </p14:cNvPr>
              <p14:cNvContentPartPr/>
              <p14:nvPr/>
            </p14:nvContentPartPr>
            <p14:xfrm>
              <a:off x="2918160" y="6628320"/>
              <a:ext cx="569520" cy="360"/>
            </p14:xfrm>
          </p:contentPart>
        </mc:Choice>
        <mc:Fallback>
          <p:pic>
            <p:nvPicPr>
              <p:cNvPr id="43" name="Ink 42">
                <a:extLst>
                  <a:ext uri="{FF2B5EF4-FFF2-40B4-BE49-F238E27FC236}">
                    <a16:creationId xmlns:a16="http://schemas.microsoft.com/office/drawing/2014/main" id="{3111F70E-9CEC-8B9C-1481-493FB4026787}"/>
                  </a:ext>
                </a:extLst>
              </p:cNvPr>
              <p:cNvPicPr/>
              <p:nvPr/>
            </p:nvPicPr>
            <p:blipFill>
              <a:blip r:embed="rId393"/>
              <a:stretch>
                <a:fillRect/>
              </a:stretch>
            </p:blipFill>
            <p:spPr>
              <a:xfrm>
                <a:off x="2902320" y="6564960"/>
                <a:ext cx="6008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44" name="Ink 43">
                <a:extLst>
                  <a:ext uri="{FF2B5EF4-FFF2-40B4-BE49-F238E27FC236}">
                    <a16:creationId xmlns:a16="http://schemas.microsoft.com/office/drawing/2014/main" id="{2F3E0094-8518-22F6-6D5A-090FE9025B66}"/>
                  </a:ext>
                </a:extLst>
              </p14:cNvPr>
              <p14:cNvContentPartPr/>
              <p14:nvPr/>
            </p14:nvContentPartPr>
            <p14:xfrm>
              <a:off x="11611800" y="3529800"/>
              <a:ext cx="335520" cy="2160"/>
            </p14:xfrm>
          </p:contentPart>
        </mc:Choice>
        <mc:Fallback>
          <p:pic>
            <p:nvPicPr>
              <p:cNvPr id="44" name="Ink 43">
                <a:extLst>
                  <a:ext uri="{FF2B5EF4-FFF2-40B4-BE49-F238E27FC236}">
                    <a16:creationId xmlns:a16="http://schemas.microsoft.com/office/drawing/2014/main" id="{2F3E0094-8518-22F6-6D5A-090FE9025B66}"/>
                  </a:ext>
                </a:extLst>
              </p:cNvPr>
              <p:cNvPicPr/>
              <p:nvPr/>
            </p:nvPicPr>
            <p:blipFill>
              <a:blip r:embed="rId395"/>
              <a:stretch>
                <a:fillRect/>
              </a:stretch>
            </p:blipFill>
            <p:spPr>
              <a:xfrm>
                <a:off x="11595960" y="3466440"/>
                <a:ext cx="3668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45" name="Ink 44">
                <a:extLst>
                  <a:ext uri="{FF2B5EF4-FFF2-40B4-BE49-F238E27FC236}">
                    <a16:creationId xmlns:a16="http://schemas.microsoft.com/office/drawing/2014/main" id="{701E9055-2222-0F53-4CD7-CFBD48A1D601}"/>
                  </a:ext>
                </a:extLst>
              </p14:cNvPr>
              <p14:cNvContentPartPr/>
              <p14:nvPr/>
            </p14:nvContentPartPr>
            <p14:xfrm>
              <a:off x="7931160" y="4338360"/>
              <a:ext cx="1231920" cy="66240"/>
            </p14:xfrm>
          </p:contentPart>
        </mc:Choice>
        <mc:Fallback>
          <p:pic>
            <p:nvPicPr>
              <p:cNvPr id="45" name="Ink 44">
                <a:extLst>
                  <a:ext uri="{FF2B5EF4-FFF2-40B4-BE49-F238E27FC236}">
                    <a16:creationId xmlns:a16="http://schemas.microsoft.com/office/drawing/2014/main" id="{701E9055-2222-0F53-4CD7-CFBD48A1D601}"/>
                  </a:ext>
                </a:extLst>
              </p:cNvPr>
              <p:cNvPicPr/>
              <p:nvPr/>
            </p:nvPicPr>
            <p:blipFill>
              <a:blip r:embed="rId397"/>
              <a:stretch>
                <a:fillRect/>
              </a:stretch>
            </p:blipFill>
            <p:spPr>
              <a:xfrm>
                <a:off x="7915320" y="4275000"/>
                <a:ext cx="12632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46" name="Ink 45">
                <a:extLst>
                  <a:ext uri="{FF2B5EF4-FFF2-40B4-BE49-F238E27FC236}">
                    <a16:creationId xmlns:a16="http://schemas.microsoft.com/office/drawing/2014/main" id="{59DBBD90-1519-A0C9-8B96-6B32AE0BCB70}"/>
                  </a:ext>
                </a:extLst>
              </p14:cNvPr>
              <p14:cNvContentPartPr/>
              <p14:nvPr/>
            </p14:nvContentPartPr>
            <p14:xfrm>
              <a:off x="8470440" y="4196880"/>
              <a:ext cx="767160" cy="4320"/>
            </p14:xfrm>
          </p:contentPart>
        </mc:Choice>
        <mc:Fallback>
          <p:pic>
            <p:nvPicPr>
              <p:cNvPr id="46" name="Ink 45">
                <a:extLst>
                  <a:ext uri="{FF2B5EF4-FFF2-40B4-BE49-F238E27FC236}">
                    <a16:creationId xmlns:a16="http://schemas.microsoft.com/office/drawing/2014/main" id="{59DBBD90-1519-A0C9-8B96-6B32AE0BCB70}"/>
                  </a:ext>
                </a:extLst>
              </p:cNvPr>
              <p:cNvPicPr/>
              <p:nvPr/>
            </p:nvPicPr>
            <p:blipFill>
              <a:blip r:embed="rId399"/>
              <a:stretch>
                <a:fillRect/>
              </a:stretch>
            </p:blipFill>
            <p:spPr>
              <a:xfrm>
                <a:off x="8454600" y="4133520"/>
                <a:ext cx="79848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47" name="Ink 46">
                <a:extLst>
                  <a:ext uri="{FF2B5EF4-FFF2-40B4-BE49-F238E27FC236}">
                    <a16:creationId xmlns:a16="http://schemas.microsoft.com/office/drawing/2014/main" id="{A07E4EF3-771D-F5C4-9B83-201160F0AB03}"/>
                  </a:ext>
                </a:extLst>
              </p14:cNvPr>
              <p14:cNvContentPartPr/>
              <p14:nvPr/>
            </p14:nvContentPartPr>
            <p14:xfrm>
              <a:off x="7908480" y="5338440"/>
              <a:ext cx="358560" cy="42120"/>
            </p14:xfrm>
          </p:contentPart>
        </mc:Choice>
        <mc:Fallback>
          <p:pic>
            <p:nvPicPr>
              <p:cNvPr id="47" name="Ink 46">
                <a:extLst>
                  <a:ext uri="{FF2B5EF4-FFF2-40B4-BE49-F238E27FC236}">
                    <a16:creationId xmlns:a16="http://schemas.microsoft.com/office/drawing/2014/main" id="{A07E4EF3-771D-F5C4-9B83-201160F0AB03}"/>
                  </a:ext>
                </a:extLst>
              </p:cNvPr>
              <p:cNvPicPr/>
              <p:nvPr/>
            </p:nvPicPr>
            <p:blipFill>
              <a:blip r:embed="rId401"/>
              <a:stretch>
                <a:fillRect/>
              </a:stretch>
            </p:blipFill>
            <p:spPr>
              <a:xfrm>
                <a:off x="7892640" y="5275080"/>
                <a:ext cx="3898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49" name="Ink 48">
                <a:extLst>
                  <a:ext uri="{FF2B5EF4-FFF2-40B4-BE49-F238E27FC236}">
                    <a16:creationId xmlns:a16="http://schemas.microsoft.com/office/drawing/2014/main" id="{ECDF0A68-6E7F-E0CB-2579-9F52DA24DF4C}"/>
                  </a:ext>
                </a:extLst>
              </p14:cNvPr>
              <p14:cNvContentPartPr/>
              <p14:nvPr/>
            </p14:nvContentPartPr>
            <p14:xfrm>
              <a:off x="8609040" y="5323680"/>
              <a:ext cx="1366560" cy="35640"/>
            </p14:xfrm>
          </p:contentPart>
        </mc:Choice>
        <mc:Fallback>
          <p:pic>
            <p:nvPicPr>
              <p:cNvPr id="49" name="Ink 48">
                <a:extLst>
                  <a:ext uri="{FF2B5EF4-FFF2-40B4-BE49-F238E27FC236}">
                    <a16:creationId xmlns:a16="http://schemas.microsoft.com/office/drawing/2014/main" id="{ECDF0A68-6E7F-E0CB-2579-9F52DA24DF4C}"/>
                  </a:ext>
                </a:extLst>
              </p:cNvPr>
              <p:cNvPicPr/>
              <p:nvPr/>
            </p:nvPicPr>
            <p:blipFill>
              <a:blip r:embed="rId403"/>
              <a:stretch>
                <a:fillRect/>
              </a:stretch>
            </p:blipFill>
            <p:spPr>
              <a:xfrm>
                <a:off x="8593200" y="5260320"/>
                <a:ext cx="13978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50" name="Ink 49">
                <a:extLst>
                  <a:ext uri="{FF2B5EF4-FFF2-40B4-BE49-F238E27FC236}">
                    <a16:creationId xmlns:a16="http://schemas.microsoft.com/office/drawing/2014/main" id="{B4FAC7E1-7C68-37CB-E402-213C1E98F7B9}"/>
                  </a:ext>
                </a:extLst>
              </p14:cNvPr>
              <p14:cNvContentPartPr/>
              <p14:nvPr/>
            </p14:nvContentPartPr>
            <p14:xfrm>
              <a:off x="3714480" y="6066360"/>
              <a:ext cx="639360" cy="48600"/>
            </p14:xfrm>
          </p:contentPart>
        </mc:Choice>
        <mc:Fallback>
          <p:pic>
            <p:nvPicPr>
              <p:cNvPr id="50" name="Ink 49">
                <a:extLst>
                  <a:ext uri="{FF2B5EF4-FFF2-40B4-BE49-F238E27FC236}">
                    <a16:creationId xmlns:a16="http://schemas.microsoft.com/office/drawing/2014/main" id="{B4FAC7E1-7C68-37CB-E402-213C1E98F7B9}"/>
                  </a:ext>
                </a:extLst>
              </p:cNvPr>
              <p:cNvPicPr/>
              <p:nvPr/>
            </p:nvPicPr>
            <p:blipFill>
              <a:blip r:embed="rId405"/>
              <a:stretch>
                <a:fillRect/>
              </a:stretch>
            </p:blipFill>
            <p:spPr>
              <a:xfrm>
                <a:off x="3698640" y="6003000"/>
                <a:ext cx="6706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51" name="Ink 50">
                <a:extLst>
                  <a:ext uri="{FF2B5EF4-FFF2-40B4-BE49-F238E27FC236}">
                    <a16:creationId xmlns:a16="http://schemas.microsoft.com/office/drawing/2014/main" id="{A48A0E18-F5F7-79F1-174A-3C363EEAA591}"/>
                  </a:ext>
                </a:extLst>
              </p14:cNvPr>
              <p14:cNvContentPartPr/>
              <p14:nvPr/>
            </p14:nvContentPartPr>
            <p14:xfrm>
              <a:off x="5840280" y="5836320"/>
              <a:ext cx="729360" cy="315360"/>
            </p14:xfrm>
          </p:contentPart>
        </mc:Choice>
        <mc:Fallback>
          <p:pic>
            <p:nvPicPr>
              <p:cNvPr id="51" name="Ink 50">
                <a:extLst>
                  <a:ext uri="{FF2B5EF4-FFF2-40B4-BE49-F238E27FC236}">
                    <a16:creationId xmlns:a16="http://schemas.microsoft.com/office/drawing/2014/main" id="{A48A0E18-F5F7-79F1-174A-3C363EEAA591}"/>
                  </a:ext>
                </a:extLst>
              </p:cNvPr>
              <p:cNvPicPr/>
              <p:nvPr/>
            </p:nvPicPr>
            <p:blipFill>
              <a:blip r:embed="rId407"/>
              <a:stretch>
                <a:fillRect/>
              </a:stretch>
            </p:blipFill>
            <p:spPr>
              <a:xfrm>
                <a:off x="5824440" y="5772960"/>
                <a:ext cx="760680" cy="44208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52" name="Ink 51">
                <a:extLst>
                  <a:ext uri="{FF2B5EF4-FFF2-40B4-BE49-F238E27FC236}">
                    <a16:creationId xmlns:a16="http://schemas.microsoft.com/office/drawing/2014/main" id="{8434ED22-129A-8101-06DB-3563A4F7F587}"/>
                  </a:ext>
                </a:extLst>
              </p14:cNvPr>
              <p14:cNvContentPartPr/>
              <p14:nvPr/>
            </p14:nvContentPartPr>
            <p14:xfrm>
              <a:off x="10678680" y="5219280"/>
              <a:ext cx="245520" cy="15120"/>
            </p14:xfrm>
          </p:contentPart>
        </mc:Choice>
        <mc:Fallback>
          <p:pic>
            <p:nvPicPr>
              <p:cNvPr id="52" name="Ink 51">
                <a:extLst>
                  <a:ext uri="{FF2B5EF4-FFF2-40B4-BE49-F238E27FC236}">
                    <a16:creationId xmlns:a16="http://schemas.microsoft.com/office/drawing/2014/main" id="{8434ED22-129A-8101-06DB-3563A4F7F587}"/>
                  </a:ext>
                </a:extLst>
              </p:cNvPr>
              <p:cNvPicPr/>
              <p:nvPr/>
            </p:nvPicPr>
            <p:blipFill>
              <a:blip r:embed="rId409"/>
              <a:stretch>
                <a:fillRect/>
              </a:stretch>
            </p:blipFill>
            <p:spPr>
              <a:xfrm>
                <a:off x="10662840" y="5155920"/>
                <a:ext cx="2768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53" name="Ink 52">
                <a:extLst>
                  <a:ext uri="{FF2B5EF4-FFF2-40B4-BE49-F238E27FC236}">
                    <a16:creationId xmlns:a16="http://schemas.microsoft.com/office/drawing/2014/main" id="{CB33A5C8-1A07-5A67-105D-3D54DD0D2AD5}"/>
                  </a:ext>
                </a:extLst>
              </p14:cNvPr>
              <p14:cNvContentPartPr/>
              <p14:nvPr/>
            </p14:nvContentPartPr>
            <p14:xfrm>
              <a:off x="11043720" y="5160960"/>
              <a:ext cx="569520" cy="55800"/>
            </p14:xfrm>
          </p:contentPart>
        </mc:Choice>
        <mc:Fallback>
          <p:pic>
            <p:nvPicPr>
              <p:cNvPr id="53" name="Ink 52">
                <a:extLst>
                  <a:ext uri="{FF2B5EF4-FFF2-40B4-BE49-F238E27FC236}">
                    <a16:creationId xmlns:a16="http://schemas.microsoft.com/office/drawing/2014/main" id="{CB33A5C8-1A07-5A67-105D-3D54DD0D2AD5}"/>
                  </a:ext>
                </a:extLst>
              </p:cNvPr>
              <p:cNvPicPr/>
              <p:nvPr/>
            </p:nvPicPr>
            <p:blipFill>
              <a:blip r:embed="rId411"/>
              <a:stretch>
                <a:fillRect/>
              </a:stretch>
            </p:blipFill>
            <p:spPr>
              <a:xfrm>
                <a:off x="11027880" y="5097600"/>
                <a:ext cx="60084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54" name="Ink 53">
                <a:extLst>
                  <a:ext uri="{FF2B5EF4-FFF2-40B4-BE49-F238E27FC236}">
                    <a16:creationId xmlns:a16="http://schemas.microsoft.com/office/drawing/2014/main" id="{62E58265-49B9-4310-2994-1610DD7B9630}"/>
                  </a:ext>
                </a:extLst>
              </p14:cNvPr>
              <p14:cNvContentPartPr/>
              <p14:nvPr/>
            </p14:nvContentPartPr>
            <p14:xfrm>
              <a:off x="11811960" y="5176800"/>
              <a:ext cx="314280" cy="16560"/>
            </p14:xfrm>
          </p:contentPart>
        </mc:Choice>
        <mc:Fallback>
          <p:pic>
            <p:nvPicPr>
              <p:cNvPr id="54" name="Ink 53">
                <a:extLst>
                  <a:ext uri="{FF2B5EF4-FFF2-40B4-BE49-F238E27FC236}">
                    <a16:creationId xmlns:a16="http://schemas.microsoft.com/office/drawing/2014/main" id="{62E58265-49B9-4310-2994-1610DD7B9630}"/>
                  </a:ext>
                </a:extLst>
              </p:cNvPr>
              <p:cNvPicPr/>
              <p:nvPr/>
            </p:nvPicPr>
            <p:blipFill>
              <a:blip r:embed="rId413"/>
              <a:stretch>
                <a:fillRect/>
              </a:stretch>
            </p:blipFill>
            <p:spPr>
              <a:xfrm>
                <a:off x="11796120" y="5113440"/>
                <a:ext cx="34560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55" name="Ink 54">
                <a:extLst>
                  <a:ext uri="{FF2B5EF4-FFF2-40B4-BE49-F238E27FC236}">
                    <a16:creationId xmlns:a16="http://schemas.microsoft.com/office/drawing/2014/main" id="{613C95F4-0F4F-023D-A958-82970105FF62}"/>
                  </a:ext>
                </a:extLst>
              </p14:cNvPr>
              <p14:cNvContentPartPr/>
              <p14:nvPr/>
            </p14:nvContentPartPr>
            <p14:xfrm>
              <a:off x="5142960" y="1814760"/>
              <a:ext cx="368640" cy="404280"/>
            </p14:xfrm>
          </p:contentPart>
        </mc:Choice>
        <mc:Fallback>
          <p:pic>
            <p:nvPicPr>
              <p:cNvPr id="55" name="Ink 54">
                <a:extLst>
                  <a:ext uri="{FF2B5EF4-FFF2-40B4-BE49-F238E27FC236}">
                    <a16:creationId xmlns:a16="http://schemas.microsoft.com/office/drawing/2014/main" id="{613C95F4-0F4F-023D-A958-82970105FF62}"/>
                  </a:ext>
                </a:extLst>
              </p:cNvPr>
              <p:cNvPicPr/>
              <p:nvPr/>
            </p:nvPicPr>
            <p:blipFill>
              <a:blip r:embed="rId415"/>
              <a:stretch>
                <a:fillRect/>
              </a:stretch>
            </p:blipFill>
            <p:spPr>
              <a:xfrm>
                <a:off x="5127120" y="1751400"/>
                <a:ext cx="399960" cy="53100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56" name="Ink 55">
                <a:extLst>
                  <a:ext uri="{FF2B5EF4-FFF2-40B4-BE49-F238E27FC236}">
                    <a16:creationId xmlns:a16="http://schemas.microsoft.com/office/drawing/2014/main" id="{218518F2-FFFA-90C2-7190-4568A8C5B5C6}"/>
                  </a:ext>
                </a:extLst>
              </p14:cNvPr>
              <p14:cNvContentPartPr/>
              <p14:nvPr/>
            </p14:nvContentPartPr>
            <p14:xfrm>
              <a:off x="4954680" y="2278440"/>
              <a:ext cx="352800" cy="473400"/>
            </p14:xfrm>
          </p:contentPart>
        </mc:Choice>
        <mc:Fallback>
          <p:pic>
            <p:nvPicPr>
              <p:cNvPr id="56" name="Ink 55">
                <a:extLst>
                  <a:ext uri="{FF2B5EF4-FFF2-40B4-BE49-F238E27FC236}">
                    <a16:creationId xmlns:a16="http://schemas.microsoft.com/office/drawing/2014/main" id="{218518F2-FFFA-90C2-7190-4568A8C5B5C6}"/>
                  </a:ext>
                </a:extLst>
              </p:cNvPr>
              <p:cNvPicPr/>
              <p:nvPr/>
            </p:nvPicPr>
            <p:blipFill>
              <a:blip r:embed="rId417"/>
              <a:stretch>
                <a:fillRect/>
              </a:stretch>
            </p:blipFill>
            <p:spPr>
              <a:xfrm>
                <a:off x="4938840" y="2215080"/>
                <a:ext cx="384120" cy="6001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57" name="Ink 56">
                <a:extLst>
                  <a:ext uri="{FF2B5EF4-FFF2-40B4-BE49-F238E27FC236}">
                    <a16:creationId xmlns:a16="http://schemas.microsoft.com/office/drawing/2014/main" id="{D9751C1B-791F-E37E-B5E9-02C31D162C0D}"/>
                  </a:ext>
                </a:extLst>
              </p14:cNvPr>
              <p14:cNvContentPartPr/>
              <p14:nvPr/>
            </p14:nvContentPartPr>
            <p14:xfrm>
              <a:off x="9904320" y="6410160"/>
              <a:ext cx="450360" cy="45000"/>
            </p14:xfrm>
          </p:contentPart>
        </mc:Choice>
        <mc:Fallback>
          <p:pic>
            <p:nvPicPr>
              <p:cNvPr id="57" name="Ink 56">
                <a:extLst>
                  <a:ext uri="{FF2B5EF4-FFF2-40B4-BE49-F238E27FC236}">
                    <a16:creationId xmlns:a16="http://schemas.microsoft.com/office/drawing/2014/main" id="{D9751C1B-791F-E37E-B5E9-02C31D162C0D}"/>
                  </a:ext>
                </a:extLst>
              </p:cNvPr>
              <p:cNvPicPr/>
              <p:nvPr/>
            </p:nvPicPr>
            <p:blipFill>
              <a:blip r:embed="rId419"/>
              <a:stretch>
                <a:fillRect/>
              </a:stretch>
            </p:blipFill>
            <p:spPr>
              <a:xfrm>
                <a:off x="9888480" y="6346800"/>
                <a:ext cx="48168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58" name="Ink 57">
                <a:extLst>
                  <a:ext uri="{FF2B5EF4-FFF2-40B4-BE49-F238E27FC236}">
                    <a16:creationId xmlns:a16="http://schemas.microsoft.com/office/drawing/2014/main" id="{A0128E16-B1DA-82D5-223E-8941F09889EF}"/>
                  </a:ext>
                </a:extLst>
              </p14:cNvPr>
              <p14:cNvContentPartPr/>
              <p14:nvPr/>
            </p14:nvContentPartPr>
            <p14:xfrm>
              <a:off x="4868280" y="6825960"/>
              <a:ext cx="1290600" cy="28080"/>
            </p14:xfrm>
          </p:contentPart>
        </mc:Choice>
        <mc:Fallback>
          <p:pic>
            <p:nvPicPr>
              <p:cNvPr id="58" name="Ink 57">
                <a:extLst>
                  <a:ext uri="{FF2B5EF4-FFF2-40B4-BE49-F238E27FC236}">
                    <a16:creationId xmlns:a16="http://schemas.microsoft.com/office/drawing/2014/main" id="{A0128E16-B1DA-82D5-223E-8941F09889EF}"/>
                  </a:ext>
                </a:extLst>
              </p:cNvPr>
              <p:cNvPicPr/>
              <p:nvPr/>
            </p:nvPicPr>
            <p:blipFill>
              <a:blip r:embed="rId421"/>
              <a:stretch>
                <a:fillRect/>
              </a:stretch>
            </p:blipFill>
            <p:spPr>
              <a:xfrm>
                <a:off x="4852440" y="6762600"/>
                <a:ext cx="13219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59" name="Ink 58">
                <a:extLst>
                  <a:ext uri="{FF2B5EF4-FFF2-40B4-BE49-F238E27FC236}">
                    <a16:creationId xmlns:a16="http://schemas.microsoft.com/office/drawing/2014/main" id="{E6E4BABE-F1F6-1BC7-9D8E-BC27AA6A101B}"/>
                  </a:ext>
                </a:extLst>
              </p14:cNvPr>
              <p14:cNvContentPartPr/>
              <p14:nvPr/>
            </p14:nvContentPartPr>
            <p14:xfrm>
              <a:off x="6577560" y="5786640"/>
              <a:ext cx="414000" cy="18000"/>
            </p14:xfrm>
          </p:contentPart>
        </mc:Choice>
        <mc:Fallback>
          <p:pic>
            <p:nvPicPr>
              <p:cNvPr id="59" name="Ink 58">
                <a:extLst>
                  <a:ext uri="{FF2B5EF4-FFF2-40B4-BE49-F238E27FC236}">
                    <a16:creationId xmlns:a16="http://schemas.microsoft.com/office/drawing/2014/main" id="{E6E4BABE-F1F6-1BC7-9D8E-BC27AA6A101B}"/>
                  </a:ext>
                </a:extLst>
              </p:cNvPr>
              <p:cNvPicPr/>
              <p:nvPr/>
            </p:nvPicPr>
            <p:blipFill>
              <a:blip r:embed="rId423"/>
              <a:stretch>
                <a:fillRect/>
              </a:stretch>
            </p:blipFill>
            <p:spPr>
              <a:xfrm>
                <a:off x="6561720" y="5723280"/>
                <a:ext cx="44532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61" name="Ink 60">
                <a:extLst>
                  <a:ext uri="{FF2B5EF4-FFF2-40B4-BE49-F238E27FC236}">
                    <a16:creationId xmlns:a16="http://schemas.microsoft.com/office/drawing/2014/main" id="{94B5B561-73F3-2205-11D9-BE8E1A9F0A11}"/>
                  </a:ext>
                </a:extLst>
              </p14:cNvPr>
              <p14:cNvContentPartPr/>
              <p14:nvPr/>
            </p14:nvContentPartPr>
            <p14:xfrm>
              <a:off x="5150880" y="6760440"/>
              <a:ext cx="714600" cy="13680"/>
            </p14:xfrm>
          </p:contentPart>
        </mc:Choice>
        <mc:Fallback>
          <p:pic>
            <p:nvPicPr>
              <p:cNvPr id="61" name="Ink 60">
                <a:extLst>
                  <a:ext uri="{FF2B5EF4-FFF2-40B4-BE49-F238E27FC236}">
                    <a16:creationId xmlns:a16="http://schemas.microsoft.com/office/drawing/2014/main" id="{94B5B561-73F3-2205-11D9-BE8E1A9F0A11}"/>
                  </a:ext>
                </a:extLst>
              </p:cNvPr>
              <p:cNvPicPr/>
              <p:nvPr/>
            </p:nvPicPr>
            <p:blipFill>
              <a:blip r:embed="rId425"/>
              <a:stretch>
                <a:fillRect/>
              </a:stretch>
            </p:blipFill>
            <p:spPr>
              <a:xfrm>
                <a:off x="5135040" y="6697080"/>
                <a:ext cx="7459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62" name="Ink 61">
                <a:extLst>
                  <a:ext uri="{FF2B5EF4-FFF2-40B4-BE49-F238E27FC236}">
                    <a16:creationId xmlns:a16="http://schemas.microsoft.com/office/drawing/2014/main" id="{C9763243-0D4A-BFE1-2E58-817D2B2F37FB}"/>
                  </a:ext>
                </a:extLst>
              </p14:cNvPr>
              <p14:cNvContentPartPr/>
              <p14:nvPr/>
            </p14:nvContentPartPr>
            <p14:xfrm>
              <a:off x="4843080" y="1235160"/>
              <a:ext cx="1035720" cy="1651320"/>
            </p14:xfrm>
          </p:contentPart>
        </mc:Choice>
        <mc:Fallback>
          <p:pic>
            <p:nvPicPr>
              <p:cNvPr id="62" name="Ink 61">
                <a:extLst>
                  <a:ext uri="{FF2B5EF4-FFF2-40B4-BE49-F238E27FC236}">
                    <a16:creationId xmlns:a16="http://schemas.microsoft.com/office/drawing/2014/main" id="{C9763243-0D4A-BFE1-2E58-817D2B2F37FB}"/>
                  </a:ext>
                </a:extLst>
              </p:cNvPr>
              <p:cNvPicPr/>
              <p:nvPr/>
            </p:nvPicPr>
            <p:blipFill>
              <a:blip r:embed="rId427"/>
              <a:stretch>
                <a:fillRect/>
              </a:stretch>
            </p:blipFill>
            <p:spPr>
              <a:xfrm>
                <a:off x="4827240" y="1171800"/>
                <a:ext cx="1067040" cy="177804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63" name="Ink 62">
                <a:extLst>
                  <a:ext uri="{FF2B5EF4-FFF2-40B4-BE49-F238E27FC236}">
                    <a16:creationId xmlns:a16="http://schemas.microsoft.com/office/drawing/2014/main" id="{0F1C265C-3CC8-EF2B-F74E-EFDE40D5FAE9}"/>
                  </a:ext>
                </a:extLst>
              </p14:cNvPr>
              <p14:cNvContentPartPr/>
              <p14:nvPr/>
            </p14:nvContentPartPr>
            <p14:xfrm>
              <a:off x="3872880" y="1704240"/>
              <a:ext cx="426600" cy="639720"/>
            </p14:xfrm>
          </p:contentPart>
        </mc:Choice>
        <mc:Fallback>
          <p:pic>
            <p:nvPicPr>
              <p:cNvPr id="63" name="Ink 62">
                <a:extLst>
                  <a:ext uri="{FF2B5EF4-FFF2-40B4-BE49-F238E27FC236}">
                    <a16:creationId xmlns:a16="http://schemas.microsoft.com/office/drawing/2014/main" id="{0F1C265C-3CC8-EF2B-F74E-EFDE40D5FAE9}"/>
                  </a:ext>
                </a:extLst>
              </p:cNvPr>
              <p:cNvPicPr/>
              <p:nvPr/>
            </p:nvPicPr>
            <p:blipFill>
              <a:blip r:embed="rId429"/>
              <a:stretch>
                <a:fillRect/>
              </a:stretch>
            </p:blipFill>
            <p:spPr>
              <a:xfrm>
                <a:off x="3857040" y="1640880"/>
                <a:ext cx="457920" cy="766440"/>
              </a:xfrm>
              <a:prstGeom prst="rect">
                <a:avLst/>
              </a:prstGeom>
            </p:spPr>
          </p:pic>
        </mc:Fallback>
      </mc:AlternateContent>
    </p:spTree>
    <p:extLst>
      <p:ext uri="{BB962C8B-B14F-4D97-AF65-F5344CB8AC3E}">
        <p14:creationId xmlns:p14="http://schemas.microsoft.com/office/powerpoint/2010/main" val="3803328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EAF3-F661-1967-7625-B3A87C305EC3}"/>
              </a:ext>
            </a:extLst>
          </p:cNvPr>
          <p:cNvSpPr>
            <a:spLocks noGrp="1"/>
          </p:cNvSpPr>
          <p:nvPr>
            <p:ph type="title"/>
          </p:nvPr>
        </p:nvSpPr>
        <p:spPr/>
        <p:txBody>
          <a:bodyPr/>
          <a:lstStyle/>
          <a:p>
            <a:pPr>
              <a:spcBef>
                <a:spcPts val="1000"/>
              </a:spcBef>
            </a:pPr>
            <a:r>
              <a:rPr lang="en-US">
                <a:cs typeface="Calibri Light"/>
              </a:rPr>
              <a:t>Neural Network – back propagation </a:t>
            </a:r>
            <a:endParaRPr lang="en-US">
              <a:ea typeface="+mj-lt"/>
              <a:cs typeface="+mj-lt"/>
            </a:endParaRPr>
          </a:p>
        </p:txBody>
      </p:sp>
      <p:sp>
        <p:nvSpPr>
          <p:cNvPr id="3" name="Content Placeholder 2">
            <a:extLst>
              <a:ext uri="{FF2B5EF4-FFF2-40B4-BE49-F238E27FC236}">
                <a16:creationId xmlns:a16="http://schemas.microsoft.com/office/drawing/2014/main" id="{C3A246AE-063C-6B29-59DB-95AC0AC8E85C}"/>
              </a:ext>
            </a:extLst>
          </p:cNvPr>
          <p:cNvSpPr>
            <a:spLocks noGrp="1"/>
          </p:cNvSpPr>
          <p:nvPr>
            <p:ph idx="1"/>
          </p:nvPr>
        </p:nvSpPr>
        <p:spPr>
          <a:xfrm>
            <a:off x="2936784" y="1455325"/>
            <a:ext cx="8915400" cy="449675"/>
          </a:xfrm>
        </p:spPr>
        <p:txBody>
          <a:bodyPr vert="horz" lIns="91440" tIns="45720" rIns="91440" bIns="45720" rtlCol="0" anchor="t">
            <a:normAutofit/>
          </a:bodyPr>
          <a:lstStyle/>
          <a:p>
            <a:r>
              <a:rPr lang="en-US" sz="2000">
                <a:solidFill>
                  <a:srgbClr val="000000"/>
                </a:solidFill>
                <a:latin typeface="Calibri" panose="020F0502020204030204" pitchFamily="34" charset="0"/>
                <a:cs typeface="Calibri" panose="020F0502020204030204" pitchFamily="34" charset="0"/>
              </a:rPr>
              <a:t>one hidden layer, one neuron each layer</a:t>
            </a:r>
          </a:p>
        </p:txBody>
      </p:sp>
      <mc:AlternateContent xmlns:mc="http://schemas.openxmlformats.org/markup-compatibility/2006">
        <mc:Choice xmlns:p14="http://schemas.microsoft.com/office/powerpoint/2010/main" Requires="p14">
          <p:contentPart p14:bwMode="auto" r:id="rId2">
            <p14:nvContentPartPr>
              <p14:cNvPr id="60" name="Ink 60">
                <a:extLst>
                  <a:ext uri="{FF2B5EF4-FFF2-40B4-BE49-F238E27FC236}">
                    <a16:creationId xmlns:a16="http://schemas.microsoft.com/office/drawing/2014/main" id="{CCA03067-94AE-9060-2BC3-3461268C004A}"/>
                  </a:ext>
                </a:extLst>
              </p14:cNvPr>
              <p14:cNvContentPartPr/>
              <p14:nvPr/>
            </p14:nvContentPartPr>
            <p14:xfrm>
              <a:off x="4688078" y="2025934"/>
              <a:ext cx="241200" cy="258840"/>
            </p14:xfrm>
          </p:contentPart>
        </mc:Choice>
        <mc:Fallback>
          <p:pic>
            <p:nvPicPr>
              <p:cNvPr id="60" name="Ink 60">
                <a:extLst>
                  <a:ext uri="{FF2B5EF4-FFF2-40B4-BE49-F238E27FC236}">
                    <a16:creationId xmlns:a16="http://schemas.microsoft.com/office/drawing/2014/main" id="{CCA03067-94AE-9060-2BC3-3461268C004A}"/>
                  </a:ext>
                </a:extLst>
              </p:cNvPr>
              <p:cNvPicPr/>
              <p:nvPr/>
            </p:nvPicPr>
            <p:blipFill>
              <a:blip r:embed="rId3"/>
              <a:stretch>
                <a:fillRect/>
              </a:stretch>
            </p:blipFill>
            <p:spPr>
              <a:xfrm>
                <a:off x="4680518" y="2018374"/>
                <a:ext cx="2563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5" name="Ink 65">
                <a:extLst>
                  <a:ext uri="{FF2B5EF4-FFF2-40B4-BE49-F238E27FC236}">
                    <a16:creationId xmlns:a16="http://schemas.microsoft.com/office/drawing/2014/main" id="{D60050E2-C297-5F4D-2DF9-947DD4A266A4}"/>
                  </a:ext>
                </a:extLst>
              </p14:cNvPr>
              <p14:cNvContentPartPr/>
              <p14:nvPr/>
            </p14:nvContentPartPr>
            <p14:xfrm>
              <a:off x="3477398" y="2014414"/>
              <a:ext cx="284760" cy="232560"/>
            </p14:xfrm>
          </p:contentPart>
        </mc:Choice>
        <mc:Fallback>
          <p:pic>
            <p:nvPicPr>
              <p:cNvPr id="65" name="Ink 65">
                <a:extLst>
                  <a:ext uri="{FF2B5EF4-FFF2-40B4-BE49-F238E27FC236}">
                    <a16:creationId xmlns:a16="http://schemas.microsoft.com/office/drawing/2014/main" id="{D60050E2-C297-5F4D-2DF9-947DD4A266A4}"/>
                  </a:ext>
                </a:extLst>
              </p:cNvPr>
              <p:cNvPicPr/>
              <p:nvPr/>
            </p:nvPicPr>
            <p:blipFill>
              <a:blip r:embed="rId5"/>
              <a:stretch>
                <a:fillRect/>
              </a:stretch>
            </p:blipFill>
            <p:spPr>
              <a:xfrm>
                <a:off x="3469838" y="2006854"/>
                <a:ext cx="299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8" name="Ink 68">
                <a:extLst>
                  <a:ext uri="{FF2B5EF4-FFF2-40B4-BE49-F238E27FC236}">
                    <a16:creationId xmlns:a16="http://schemas.microsoft.com/office/drawing/2014/main" id="{C96D8BEA-8A17-1BE2-1931-25ABDBEC08A4}"/>
                  </a:ext>
                </a:extLst>
              </p14:cNvPr>
              <p14:cNvContentPartPr/>
              <p14:nvPr/>
            </p14:nvContentPartPr>
            <p14:xfrm>
              <a:off x="3527078" y="2690854"/>
              <a:ext cx="253080" cy="197640"/>
            </p14:xfrm>
          </p:contentPart>
        </mc:Choice>
        <mc:Fallback>
          <p:pic>
            <p:nvPicPr>
              <p:cNvPr id="68" name="Ink 68">
                <a:extLst>
                  <a:ext uri="{FF2B5EF4-FFF2-40B4-BE49-F238E27FC236}">
                    <a16:creationId xmlns:a16="http://schemas.microsoft.com/office/drawing/2014/main" id="{C96D8BEA-8A17-1BE2-1931-25ABDBEC08A4}"/>
                  </a:ext>
                </a:extLst>
              </p:cNvPr>
              <p:cNvPicPr/>
              <p:nvPr/>
            </p:nvPicPr>
            <p:blipFill>
              <a:blip r:embed="rId7"/>
              <a:stretch>
                <a:fillRect/>
              </a:stretch>
            </p:blipFill>
            <p:spPr>
              <a:xfrm>
                <a:off x="3519518" y="2683294"/>
                <a:ext cx="2682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4">
                <a:extLst>
                  <a:ext uri="{FF2B5EF4-FFF2-40B4-BE49-F238E27FC236}">
                    <a16:creationId xmlns:a16="http://schemas.microsoft.com/office/drawing/2014/main" id="{7769C7E6-8671-B1FA-D1CA-A33B88A2F2F2}"/>
                  </a:ext>
                </a:extLst>
              </p14:cNvPr>
              <p14:cNvContentPartPr/>
              <p14:nvPr/>
            </p14:nvContentPartPr>
            <p14:xfrm>
              <a:off x="3610958" y="2757454"/>
              <a:ext cx="102240" cy="102240"/>
            </p14:xfrm>
          </p:contentPart>
        </mc:Choice>
        <mc:Fallback>
          <p:pic>
            <p:nvPicPr>
              <p:cNvPr id="74" name="Ink 74">
                <a:extLst>
                  <a:ext uri="{FF2B5EF4-FFF2-40B4-BE49-F238E27FC236}">
                    <a16:creationId xmlns:a16="http://schemas.microsoft.com/office/drawing/2014/main" id="{7769C7E6-8671-B1FA-D1CA-A33B88A2F2F2}"/>
                  </a:ext>
                </a:extLst>
              </p:cNvPr>
              <p:cNvPicPr/>
              <p:nvPr/>
            </p:nvPicPr>
            <p:blipFill>
              <a:blip r:embed="rId9"/>
              <a:stretch>
                <a:fillRect/>
              </a:stretch>
            </p:blipFill>
            <p:spPr>
              <a:xfrm>
                <a:off x="3603371" y="2749867"/>
                <a:ext cx="117413" cy="11741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7" name="Ink 77">
                <a:extLst>
                  <a:ext uri="{FF2B5EF4-FFF2-40B4-BE49-F238E27FC236}">
                    <a16:creationId xmlns:a16="http://schemas.microsoft.com/office/drawing/2014/main" id="{FE09C6F1-A398-8678-6525-88475F6D7A6D}"/>
                  </a:ext>
                </a:extLst>
              </p14:cNvPr>
              <p14:cNvContentPartPr/>
              <p14:nvPr/>
            </p14:nvContentPartPr>
            <p14:xfrm>
              <a:off x="4685198" y="2673574"/>
              <a:ext cx="249840" cy="235440"/>
            </p14:xfrm>
          </p:contentPart>
        </mc:Choice>
        <mc:Fallback>
          <p:pic>
            <p:nvPicPr>
              <p:cNvPr id="77" name="Ink 77">
                <a:extLst>
                  <a:ext uri="{FF2B5EF4-FFF2-40B4-BE49-F238E27FC236}">
                    <a16:creationId xmlns:a16="http://schemas.microsoft.com/office/drawing/2014/main" id="{FE09C6F1-A398-8678-6525-88475F6D7A6D}"/>
                  </a:ext>
                </a:extLst>
              </p:cNvPr>
              <p:cNvPicPr/>
              <p:nvPr/>
            </p:nvPicPr>
            <p:blipFill>
              <a:blip r:embed="rId11"/>
              <a:stretch>
                <a:fillRect/>
              </a:stretch>
            </p:blipFill>
            <p:spPr>
              <a:xfrm>
                <a:off x="4677638" y="2666014"/>
                <a:ext cx="2649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2" name="Ink 82">
                <a:extLst>
                  <a:ext uri="{FF2B5EF4-FFF2-40B4-BE49-F238E27FC236}">
                    <a16:creationId xmlns:a16="http://schemas.microsoft.com/office/drawing/2014/main" id="{43F7C578-53A1-88C1-FF09-82EDAAA6FA02}"/>
                  </a:ext>
                </a:extLst>
              </p14:cNvPr>
              <p14:cNvContentPartPr/>
              <p14:nvPr/>
            </p14:nvContentPartPr>
            <p14:xfrm>
              <a:off x="3916729" y="1974705"/>
              <a:ext cx="600840" cy="192600"/>
            </p14:xfrm>
          </p:contentPart>
        </mc:Choice>
        <mc:Fallback>
          <p:pic>
            <p:nvPicPr>
              <p:cNvPr id="82" name="Ink 82">
                <a:extLst>
                  <a:ext uri="{FF2B5EF4-FFF2-40B4-BE49-F238E27FC236}">
                    <a16:creationId xmlns:a16="http://schemas.microsoft.com/office/drawing/2014/main" id="{43F7C578-53A1-88C1-FF09-82EDAAA6FA02}"/>
                  </a:ext>
                </a:extLst>
              </p:cNvPr>
              <p:cNvPicPr/>
              <p:nvPr/>
            </p:nvPicPr>
            <p:blipFill>
              <a:blip r:embed="rId13"/>
              <a:stretch>
                <a:fillRect/>
              </a:stretch>
            </p:blipFill>
            <p:spPr>
              <a:xfrm>
                <a:off x="3909169" y="1967145"/>
                <a:ext cx="6159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5" name="Ink 85">
                <a:extLst>
                  <a:ext uri="{FF2B5EF4-FFF2-40B4-BE49-F238E27FC236}">
                    <a16:creationId xmlns:a16="http://schemas.microsoft.com/office/drawing/2014/main" id="{E343C82A-3DEC-D895-0B0D-26A5CC05E58B}"/>
                  </a:ext>
                </a:extLst>
              </p14:cNvPr>
              <p14:cNvContentPartPr/>
              <p14:nvPr/>
            </p14:nvContentPartPr>
            <p14:xfrm>
              <a:off x="4006729" y="2267385"/>
              <a:ext cx="425520" cy="438480"/>
            </p14:xfrm>
          </p:contentPart>
        </mc:Choice>
        <mc:Fallback>
          <p:pic>
            <p:nvPicPr>
              <p:cNvPr id="85" name="Ink 85">
                <a:extLst>
                  <a:ext uri="{FF2B5EF4-FFF2-40B4-BE49-F238E27FC236}">
                    <a16:creationId xmlns:a16="http://schemas.microsoft.com/office/drawing/2014/main" id="{E343C82A-3DEC-D895-0B0D-26A5CC05E58B}"/>
                  </a:ext>
                </a:extLst>
              </p:cNvPr>
              <p:cNvPicPr/>
              <p:nvPr/>
            </p:nvPicPr>
            <p:blipFill>
              <a:blip r:embed="rId15"/>
              <a:stretch>
                <a:fillRect/>
              </a:stretch>
            </p:blipFill>
            <p:spPr>
              <a:xfrm>
                <a:off x="3999169" y="2259825"/>
                <a:ext cx="44064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9" name="Ink 88">
                <a:extLst>
                  <a:ext uri="{FF2B5EF4-FFF2-40B4-BE49-F238E27FC236}">
                    <a16:creationId xmlns:a16="http://schemas.microsoft.com/office/drawing/2014/main" id="{78672536-137D-8F3F-01A8-9109ED9A6499}"/>
                  </a:ext>
                </a:extLst>
              </p14:cNvPr>
              <p14:cNvContentPartPr/>
              <p14:nvPr/>
            </p14:nvContentPartPr>
            <p14:xfrm>
              <a:off x="4058569" y="2391585"/>
              <a:ext cx="80280" cy="92880"/>
            </p14:xfrm>
          </p:contentPart>
        </mc:Choice>
        <mc:Fallback>
          <p:pic>
            <p:nvPicPr>
              <p:cNvPr id="89" name="Ink 88">
                <a:extLst>
                  <a:ext uri="{FF2B5EF4-FFF2-40B4-BE49-F238E27FC236}">
                    <a16:creationId xmlns:a16="http://schemas.microsoft.com/office/drawing/2014/main" id="{78672536-137D-8F3F-01A8-9109ED9A6499}"/>
                  </a:ext>
                </a:extLst>
              </p:cNvPr>
              <p:cNvPicPr/>
              <p:nvPr/>
            </p:nvPicPr>
            <p:blipFill>
              <a:blip r:embed="rId17"/>
              <a:stretch>
                <a:fillRect/>
              </a:stretch>
            </p:blipFill>
            <p:spPr>
              <a:xfrm>
                <a:off x="4051009" y="2384025"/>
                <a:ext cx="95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4" name="Ink 94">
                <a:extLst>
                  <a:ext uri="{FF2B5EF4-FFF2-40B4-BE49-F238E27FC236}">
                    <a16:creationId xmlns:a16="http://schemas.microsoft.com/office/drawing/2014/main" id="{317B73AC-9332-60DE-545B-7904B7E60A42}"/>
                  </a:ext>
                </a:extLst>
              </p14:cNvPr>
              <p14:cNvContentPartPr/>
              <p14:nvPr/>
            </p14:nvContentPartPr>
            <p14:xfrm>
              <a:off x="4141009" y="2445225"/>
              <a:ext cx="33840" cy="51840"/>
            </p14:xfrm>
          </p:contentPart>
        </mc:Choice>
        <mc:Fallback>
          <p:pic>
            <p:nvPicPr>
              <p:cNvPr id="94" name="Ink 94">
                <a:extLst>
                  <a:ext uri="{FF2B5EF4-FFF2-40B4-BE49-F238E27FC236}">
                    <a16:creationId xmlns:a16="http://schemas.microsoft.com/office/drawing/2014/main" id="{317B73AC-9332-60DE-545B-7904B7E60A42}"/>
                  </a:ext>
                </a:extLst>
              </p:cNvPr>
              <p:cNvPicPr/>
              <p:nvPr/>
            </p:nvPicPr>
            <p:blipFill>
              <a:blip r:embed="rId19"/>
              <a:stretch>
                <a:fillRect/>
              </a:stretch>
            </p:blipFill>
            <p:spPr>
              <a:xfrm>
                <a:off x="4133449" y="2437665"/>
                <a:ext cx="489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6" name="Ink 95">
                <a:extLst>
                  <a:ext uri="{FF2B5EF4-FFF2-40B4-BE49-F238E27FC236}">
                    <a16:creationId xmlns:a16="http://schemas.microsoft.com/office/drawing/2014/main" id="{3DEAEDB5-EF20-1B2C-681E-A5222B757E66}"/>
                  </a:ext>
                </a:extLst>
              </p14:cNvPr>
              <p14:cNvContentPartPr/>
              <p14:nvPr/>
            </p14:nvContentPartPr>
            <p14:xfrm>
              <a:off x="5027187" y="2094786"/>
              <a:ext cx="747720" cy="116280"/>
            </p14:xfrm>
          </p:contentPart>
        </mc:Choice>
        <mc:Fallback>
          <p:pic>
            <p:nvPicPr>
              <p:cNvPr id="96" name="Ink 95">
                <a:extLst>
                  <a:ext uri="{FF2B5EF4-FFF2-40B4-BE49-F238E27FC236}">
                    <a16:creationId xmlns:a16="http://schemas.microsoft.com/office/drawing/2014/main" id="{3DEAEDB5-EF20-1B2C-681E-A5222B757E66}"/>
                  </a:ext>
                </a:extLst>
              </p:cNvPr>
              <p:cNvPicPr/>
              <p:nvPr/>
            </p:nvPicPr>
            <p:blipFill>
              <a:blip r:embed="rId21"/>
              <a:stretch>
                <a:fillRect/>
              </a:stretch>
            </p:blipFill>
            <p:spPr>
              <a:xfrm>
                <a:off x="5019627" y="2087226"/>
                <a:ext cx="7628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7" name="Ink 96">
                <a:extLst>
                  <a:ext uri="{FF2B5EF4-FFF2-40B4-BE49-F238E27FC236}">
                    <a16:creationId xmlns:a16="http://schemas.microsoft.com/office/drawing/2014/main" id="{3E025CCB-E2A5-6B43-8A2E-3E1AB8E396AD}"/>
                  </a:ext>
                </a:extLst>
              </p14:cNvPr>
              <p14:cNvContentPartPr/>
              <p14:nvPr/>
            </p14:nvContentPartPr>
            <p14:xfrm>
              <a:off x="5243907" y="1998306"/>
              <a:ext cx="113760" cy="106920"/>
            </p14:xfrm>
          </p:contentPart>
        </mc:Choice>
        <mc:Fallback>
          <p:pic>
            <p:nvPicPr>
              <p:cNvPr id="97" name="Ink 96">
                <a:extLst>
                  <a:ext uri="{FF2B5EF4-FFF2-40B4-BE49-F238E27FC236}">
                    <a16:creationId xmlns:a16="http://schemas.microsoft.com/office/drawing/2014/main" id="{3E025CCB-E2A5-6B43-8A2E-3E1AB8E396AD}"/>
                  </a:ext>
                </a:extLst>
              </p:cNvPr>
              <p:cNvPicPr/>
              <p:nvPr/>
            </p:nvPicPr>
            <p:blipFill>
              <a:blip r:embed="rId23"/>
              <a:stretch>
                <a:fillRect/>
              </a:stretch>
            </p:blipFill>
            <p:spPr>
              <a:xfrm>
                <a:off x="5236347" y="1990720"/>
                <a:ext cx="128880" cy="122091"/>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3" name="Ink 103">
                <a:extLst>
                  <a:ext uri="{FF2B5EF4-FFF2-40B4-BE49-F238E27FC236}">
                    <a16:creationId xmlns:a16="http://schemas.microsoft.com/office/drawing/2014/main" id="{91B3A458-A0C7-88D1-A4B8-83E2E4F9F1EA}"/>
                  </a:ext>
                </a:extLst>
              </p14:cNvPr>
              <p14:cNvContentPartPr/>
              <p14:nvPr/>
            </p14:nvContentPartPr>
            <p14:xfrm>
              <a:off x="5014587" y="2069226"/>
              <a:ext cx="771840" cy="747720"/>
            </p14:xfrm>
          </p:contentPart>
        </mc:Choice>
        <mc:Fallback>
          <p:pic>
            <p:nvPicPr>
              <p:cNvPr id="103" name="Ink 103">
                <a:extLst>
                  <a:ext uri="{FF2B5EF4-FFF2-40B4-BE49-F238E27FC236}">
                    <a16:creationId xmlns:a16="http://schemas.microsoft.com/office/drawing/2014/main" id="{91B3A458-A0C7-88D1-A4B8-83E2E4F9F1EA}"/>
                  </a:ext>
                </a:extLst>
              </p:cNvPr>
              <p:cNvPicPr/>
              <p:nvPr/>
            </p:nvPicPr>
            <p:blipFill>
              <a:blip r:embed="rId25"/>
              <a:stretch>
                <a:fillRect/>
              </a:stretch>
            </p:blipFill>
            <p:spPr>
              <a:xfrm>
                <a:off x="5007031" y="2061666"/>
                <a:ext cx="786953" cy="762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6" name="Ink 106">
                <a:extLst>
                  <a:ext uri="{FF2B5EF4-FFF2-40B4-BE49-F238E27FC236}">
                    <a16:creationId xmlns:a16="http://schemas.microsoft.com/office/drawing/2014/main" id="{73351E74-5104-F968-5FB7-7072DF28F1C5}"/>
                  </a:ext>
                </a:extLst>
              </p14:cNvPr>
              <p14:cNvContentPartPr/>
              <p14:nvPr/>
            </p14:nvContentPartPr>
            <p14:xfrm>
              <a:off x="5158947" y="2462346"/>
              <a:ext cx="185760" cy="101880"/>
            </p14:xfrm>
          </p:contentPart>
        </mc:Choice>
        <mc:Fallback>
          <p:pic>
            <p:nvPicPr>
              <p:cNvPr id="106" name="Ink 106">
                <a:extLst>
                  <a:ext uri="{FF2B5EF4-FFF2-40B4-BE49-F238E27FC236}">
                    <a16:creationId xmlns:a16="http://schemas.microsoft.com/office/drawing/2014/main" id="{73351E74-5104-F968-5FB7-7072DF28F1C5}"/>
                  </a:ext>
                </a:extLst>
              </p:cNvPr>
              <p:cNvPicPr/>
              <p:nvPr/>
            </p:nvPicPr>
            <p:blipFill>
              <a:blip r:embed="rId27"/>
              <a:stretch>
                <a:fillRect/>
              </a:stretch>
            </p:blipFill>
            <p:spPr>
              <a:xfrm>
                <a:off x="5151387" y="2454786"/>
                <a:ext cx="2008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0" name="Ink 130">
                <a:extLst>
                  <a:ext uri="{FF2B5EF4-FFF2-40B4-BE49-F238E27FC236}">
                    <a16:creationId xmlns:a16="http://schemas.microsoft.com/office/drawing/2014/main" id="{0141ADD2-7775-D0F8-CC91-A16151DE4BFD}"/>
                  </a:ext>
                </a:extLst>
              </p14:cNvPr>
              <p14:cNvContentPartPr/>
              <p14:nvPr/>
            </p14:nvContentPartPr>
            <p14:xfrm>
              <a:off x="3594129" y="3880767"/>
              <a:ext cx="858960" cy="177480"/>
            </p14:xfrm>
          </p:contentPart>
        </mc:Choice>
        <mc:Fallback>
          <p:pic>
            <p:nvPicPr>
              <p:cNvPr id="130" name="Ink 130">
                <a:extLst>
                  <a:ext uri="{FF2B5EF4-FFF2-40B4-BE49-F238E27FC236}">
                    <a16:creationId xmlns:a16="http://schemas.microsoft.com/office/drawing/2014/main" id="{0141ADD2-7775-D0F8-CC91-A16151DE4BFD}"/>
                  </a:ext>
                </a:extLst>
              </p:cNvPr>
              <p:cNvPicPr/>
              <p:nvPr/>
            </p:nvPicPr>
            <p:blipFill>
              <a:blip r:embed="rId29"/>
              <a:stretch>
                <a:fillRect/>
              </a:stretch>
            </p:blipFill>
            <p:spPr>
              <a:xfrm>
                <a:off x="3586569" y="3873207"/>
                <a:ext cx="8740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6" name="Ink 136">
                <a:extLst>
                  <a:ext uri="{FF2B5EF4-FFF2-40B4-BE49-F238E27FC236}">
                    <a16:creationId xmlns:a16="http://schemas.microsoft.com/office/drawing/2014/main" id="{246F2676-F6F4-2B0E-34A5-A291CAB9F016}"/>
                  </a:ext>
                </a:extLst>
              </p14:cNvPr>
              <p14:cNvContentPartPr/>
              <p14:nvPr/>
            </p14:nvContentPartPr>
            <p14:xfrm>
              <a:off x="4737857" y="3885167"/>
              <a:ext cx="165960" cy="126720"/>
            </p14:xfrm>
          </p:contentPart>
        </mc:Choice>
        <mc:Fallback>
          <p:pic>
            <p:nvPicPr>
              <p:cNvPr id="136" name="Ink 136">
                <a:extLst>
                  <a:ext uri="{FF2B5EF4-FFF2-40B4-BE49-F238E27FC236}">
                    <a16:creationId xmlns:a16="http://schemas.microsoft.com/office/drawing/2014/main" id="{246F2676-F6F4-2B0E-34A5-A291CAB9F016}"/>
                  </a:ext>
                </a:extLst>
              </p:cNvPr>
              <p:cNvPicPr/>
              <p:nvPr/>
            </p:nvPicPr>
            <p:blipFill>
              <a:blip r:embed="rId31"/>
              <a:stretch>
                <a:fillRect/>
              </a:stretch>
            </p:blipFill>
            <p:spPr>
              <a:xfrm>
                <a:off x="4730297" y="3877607"/>
                <a:ext cx="181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0" name="Ink 150">
                <a:extLst>
                  <a:ext uri="{FF2B5EF4-FFF2-40B4-BE49-F238E27FC236}">
                    <a16:creationId xmlns:a16="http://schemas.microsoft.com/office/drawing/2014/main" id="{4BC645A2-31C5-BBAA-095F-38F7A58A4665}"/>
                  </a:ext>
                </a:extLst>
              </p14:cNvPr>
              <p14:cNvContentPartPr/>
              <p14:nvPr/>
            </p14:nvContentPartPr>
            <p14:xfrm>
              <a:off x="5039177" y="3887327"/>
              <a:ext cx="425880" cy="136080"/>
            </p14:xfrm>
          </p:contentPart>
        </mc:Choice>
        <mc:Fallback>
          <p:pic>
            <p:nvPicPr>
              <p:cNvPr id="150" name="Ink 150">
                <a:extLst>
                  <a:ext uri="{FF2B5EF4-FFF2-40B4-BE49-F238E27FC236}">
                    <a16:creationId xmlns:a16="http://schemas.microsoft.com/office/drawing/2014/main" id="{4BC645A2-31C5-BBAA-095F-38F7A58A4665}"/>
                  </a:ext>
                </a:extLst>
              </p:cNvPr>
              <p:cNvPicPr/>
              <p:nvPr/>
            </p:nvPicPr>
            <p:blipFill>
              <a:blip r:embed="rId33"/>
              <a:stretch>
                <a:fillRect/>
              </a:stretch>
            </p:blipFill>
            <p:spPr>
              <a:xfrm>
                <a:off x="5031617" y="3879747"/>
                <a:ext cx="441000" cy="15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1" name="Ink 150">
                <a:extLst>
                  <a:ext uri="{FF2B5EF4-FFF2-40B4-BE49-F238E27FC236}">
                    <a16:creationId xmlns:a16="http://schemas.microsoft.com/office/drawing/2014/main" id="{601B7D7A-742C-84F3-5DDA-F65774CB42FD}"/>
                  </a:ext>
                </a:extLst>
              </p14:cNvPr>
              <p14:cNvContentPartPr/>
              <p14:nvPr/>
            </p14:nvContentPartPr>
            <p14:xfrm>
              <a:off x="5637857" y="3887327"/>
              <a:ext cx="360" cy="3960"/>
            </p14:xfrm>
          </p:contentPart>
        </mc:Choice>
        <mc:Fallback>
          <p:pic>
            <p:nvPicPr>
              <p:cNvPr id="151" name="Ink 150">
                <a:extLst>
                  <a:ext uri="{FF2B5EF4-FFF2-40B4-BE49-F238E27FC236}">
                    <a16:creationId xmlns:a16="http://schemas.microsoft.com/office/drawing/2014/main" id="{601B7D7A-742C-84F3-5DDA-F65774CB42FD}"/>
                  </a:ext>
                </a:extLst>
              </p:cNvPr>
              <p:cNvPicPr/>
              <p:nvPr/>
            </p:nvPicPr>
            <p:blipFill>
              <a:blip r:embed="rId35"/>
              <a:stretch>
                <a:fillRect/>
              </a:stretch>
            </p:blipFill>
            <p:spPr>
              <a:xfrm>
                <a:off x="5630297" y="3879767"/>
                <a:ext cx="154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2" name="Ink 151">
                <a:extLst>
                  <a:ext uri="{FF2B5EF4-FFF2-40B4-BE49-F238E27FC236}">
                    <a16:creationId xmlns:a16="http://schemas.microsoft.com/office/drawing/2014/main" id="{BCB9D945-6C3E-DA2D-A268-DE10BA544539}"/>
                  </a:ext>
                </a:extLst>
              </p14:cNvPr>
              <p14:cNvContentPartPr/>
              <p14:nvPr/>
            </p14:nvContentPartPr>
            <p14:xfrm>
              <a:off x="5634257" y="3894887"/>
              <a:ext cx="7920" cy="94680"/>
            </p14:xfrm>
          </p:contentPart>
        </mc:Choice>
        <mc:Fallback>
          <p:pic>
            <p:nvPicPr>
              <p:cNvPr id="152" name="Ink 151">
                <a:extLst>
                  <a:ext uri="{FF2B5EF4-FFF2-40B4-BE49-F238E27FC236}">
                    <a16:creationId xmlns:a16="http://schemas.microsoft.com/office/drawing/2014/main" id="{BCB9D945-6C3E-DA2D-A268-DE10BA544539}"/>
                  </a:ext>
                </a:extLst>
              </p:cNvPr>
              <p:cNvPicPr/>
              <p:nvPr/>
            </p:nvPicPr>
            <p:blipFill>
              <a:blip r:embed="rId37"/>
              <a:stretch>
                <a:fillRect/>
              </a:stretch>
            </p:blipFill>
            <p:spPr>
              <a:xfrm>
                <a:off x="5626697" y="3887298"/>
                <a:ext cx="23040" cy="109858"/>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3" name="Ink 152">
                <a:extLst>
                  <a:ext uri="{FF2B5EF4-FFF2-40B4-BE49-F238E27FC236}">
                    <a16:creationId xmlns:a16="http://schemas.microsoft.com/office/drawing/2014/main" id="{D4A4959E-BA80-35FC-6C3F-B6E831B12ECA}"/>
                  </a:ext>
                </a:extLst>
              </p14:cNvPr>
              <p14:cNvContentPartPr/>
              <p14:nvPr/>
            </p14:nvContentPartPr>
            <p14:xfrm>
              <a:off x="5634257" y="3985247"/>
              <a:ext cx="3960" cy="30600"/>
            </p14:xfrm>
          </p:contentPart>
        </mc:Choice>
        <mc:Fallback>
          <p:pic>
            <p:nvPicPr>
              <p:cNvPr id="153" name="Ink 152">
                <a:extLst>
                  <a:ext uri="{FF2B5EF4-FFF2-40B4-BE49-F238E27FC236}">
                    <a16:creationId xmlns:a16="http://schemas.microsoft.com/office/drawing/2014/main" id="{D4A4959E-BA80-35FC-6C3F-B6E831B12ECA}"/>
                  </a:ext>
                </a:extLst>
              </p:cNvPr>
              <p:cNvPicPr/>
              <p:nvPr/>
            </p:nvPicPr>
            <p:blipFill>
              <a:blip r:embed="rId39"/>
              <a:stretch>
                <a:fillRect/>
              </a:stretch>
            </p:blipFill>
            <p:spPr>
              <a:xfrm>
                <a:off x="5627327" y="3977597"/>
                <a:ext cx="17820" cy="459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4" name="Ink 164">
                <a:extLst>
                  <a:ext uri="{FF2B5EF4-FFF2-40B4-BE49-F238E27FC236}">
                    <a16:creationId xmlns:a16="http://schemas.microsoft.com/office/drawing/2014/main" id="{A7D4377D-0834-C7F7-40BC-9ACC0297ADE8}"/>
                  </a:ext>
                </a:extLst>
              </p14:cNvPr>
              <p14:cNvContentPartPr/>
              <p14:nvPr/>
            </p14:nvContentPartPr>
            <p14:xfrm>
              <a:off x="5630382" y="3910055"/>
              <a:ext cx="324000" cy="139680"/>
            </p14:xfrm>
          </p:contentPart>
        </mc:Choice>
        <mc:Fallback>
          <p:pic>
            <p:nvPicPr>
              <p:cNvPr id="164" name="Ink 164">
                <a:extLst>
                  <a:ext uri="{FF2B5EF4-FFF2-40B4-BE49-F238E27FC236}">
                    <a16:creationId xmlns:a16="http://schemas.microsoft.com/office/drawing/2014/main" id="{A7D4377D-0834-C7F7-40BC-9ACC0297ADE8}"/>
                  </a:ext>
                </a:extLst>
              </p:cNvPr>
              <p:cNvPicPr/>
              <p:nvPr/>
            </p:nvPicPr>
            <p:blipFill>
              <a:blip r:embed="rId41"/>
              <a:stretch>
                <a:fillRect/>
              </a:stretch>
            </p:blipFill>
            <p:spPr>
              <a:xfrm>
                <a:off x="5622822" y="3902495"/>
                <a:ext cx="3391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77" name="Ink 179">
                <a:extLst>
                  <a:ext uri="{FF2B5EF4-FFF2-40B4-BE49-F238E27FC236}">
                    <a16:creationId xmlns:a16="http://schemas.microsoft.com/office/drawing/2014/main" id="{0403ED48-9421-3440-2DEF-0257C31A643A}"/>
                  </a:ext>
                </a:extLst>
              </p14:cNvPr>
              <p14:cNvContentPartPr/>
              <p14:nvPr/>
            </p14:nvContentPartPr>
            <p14:xfrm>
              <a:off x="4087260" y="3233194"/>
              <a:ext cx="326880" cy="204120"/>
            </p14:xfrm>
          </p:contentPart>
        </mc:Choice>
        <mc:Fallback>
          <p:pic>
            <p:nvPicPr>
              <p:cNvPr id="177" name="Ink 179">
                <a:extLst>
                  <a:ext uri="{FF2B5EF4-FFF2-40B4-BE49-F238E27FC236}">
                    <a16:creationId xmlns:a16="http://schemas.microsoft.com/office/drawing/2014/main" id="{0403ED48-9421-3440-2DEF-0257C31A643A}"/>
                  </a:ext>
                </a:extLst>
              </p:cNvPr>
              <p:cNvPicPr/>
              <p:nvPr/>
            </p:nvPicPr>
            <p:blipFill>
              <a:blip r:embed="rId43"/>
              <a:stretch>
                <a:fillRect/>
              </a:stretch>
            </p:blipFill>
            <p:spPr>
              <a:xfrm>
                <a:off x="4079700" y="3225634"/>
                <a:ext cx="3420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8" name="Ink 179">
                <a:extLst>
                  <a:ext uri="{FF2B5EF4-FFF2-40B4-BE49-F238E27FC236}">
                    <a16:creationId xmlns:a16="http://schemas.microsoft.com/office/drawing/2014/main" id="{5081075C-7212-457C-1539-2E44DFE7E311}"/>
                  </a:ext>
                </a:extLst>
              </p14:cNvPr>
              <p14:cNvContentPartPr/>
              <p14:nvPr/>
            </p14:nvContentPartPr>
            <p14:xfrm>
              <a:off x="3922740" y="3292594"/>
              <a:ext cx="14400" cy="51480"/>
            </p14:xfrm>
          </p:contentPart>
        </mc:Choice>
        <mc:Fallback>
          <p:pic>
            <p:nvPicPr>
              <p:cNvPr id="178" name="Ink 179">
                <a:extLst>
                  <a:ext uri="{FF2B5EF4-FFF2-40B4-BE49-F238E27FC236}">
                    <a16:creationId xmlns:a16="http://schemas.microsoft.com/office/drawing/2014/main" id="{5081075C-7212-457C-1539-2E44DFE7E311}"/>
                  </a:ext>
                </a:extLst>
              </p:cNvPr>
              <p:cNvPicPr/>
              <p:nvPr/>
            </p:nvPicPr>
            <p:blipFill>
              <a:blip r:embed="rId45"/>
              <a:stretch>
                <a:fillRect/>
              </a:stretch>
            </p:blipFill>
            <p:spPr>
              <a:xfrm>
                <a:off x="3915364" y="3285034"/>
                <a:ext cx="29151"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79" name="Ink 179">
                <a:extLst>
                  <a:ext uri="{FF2B5EF4-FFF2-40B4-BE49-F238E27FC236}">
                    <a16:creationId xmlns:a16="http://schemas.microsoft.com/office/drawing/2014/main" id="{BBC9ECB4-52ED-4EF9-26E4-335A8E9CA26A}"/>
                  </a:ext>
                </a:extLst>
              </p14:cNvPr>
              <p14:cNvContentPartPr/>
              <p14:nvPr/>
            </p14:nvContentPartPr>
            <p14:xfrm>
              <a:off x="3604860" y="3249754"/>
              <a:ext cx="156240" cy="130680"/>
            </p14:xfrm>
          </p:contentPart>
        </mc:Choice>
        <mc:Fallback>
          <p:pic>
            <p:nvPicPr>
              <p:cNvPr id="179" name="Ink 179">
                <a:extLst>
                  <a:ext uri="{FF2B5EF4-FFF2-40B4-BE49-F238E27FC236}">
                    <a16:creationId xmlns:a16="http://schemas.microsoft.com/office/drawing/2014/main" id="{BBC9ECB4-52ED-4EF9-26E4-335A8E9CA26A}"/>
                  </a:ext>
                </a:extLst>
              </p:cNvPr>
              <p:cNvPicPr/>
              <p:nvPr/>
            </p:nvPicPr>
            <p:blipFill>
              <a:blip r:embed="rId47"/>
              <a:stretch>
                <a:fillRect/>
              </a:stretch>
            </p:blipFill>
            <p:spPr>
              <a:xfrm>
                <a:off x="3597317" y="3242194"/>
                <a:ext cx="171325"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89" name="Ink 191">
                <a:extLst>
                  <a:ext uri="{FF2B5EF4-FFF2-40B4-BE49-F238E27FC236}">
                    <a16:creationId xmlns:a16="http://schemas.microsoft.com/office/drawing/2014/main" id="{4BF5DE70-6531-168C-92AF-03E116E7CF37}"/>
                  </a:ext>
                </a:extLst>
              </p14:cNvPr>
              <p14:cNvContentPartPr/>
              <p14:nvPr/>
            </p14:nvContentPartPr>
            <p14:xfrm>
              <a:off x="5204502" y="3205746"/>
              <a:ext cx="425880" cy="208440"/>
            </p14:xfrm>
          </p:contentPart>
        </mc:Choice>
        <mc:Fallback>
          <p:pic>
            <p:nvPicPr>
              <p:cNvPr id="189" name="Ink 191">
                <a:extLst>
                  <a:ext uri="{FF2B5EF4-FFF2-40B4-BE49-F238E27FC236}">
                    <a16:creationId xmlns:a16="http://schemas.microsoft.com/office/drawing/2014/main" id="{4BF5DE70-6531-168C-92AF-03E116E7CF37}"/>
                  </a:ext>
                </a:extLst>
              </p:cNvPr>
              <p:cNvPicPr/>
              <p:nvPr/>
            </p:nvPicPr>
            <p:blipFill>
              <a:blip r:embed="rId49"/>
              <a:stretch>
                <a:fillRect/>
              </a:stretch>
            </p:blipFill>
            <p:spPr>
              <a:xfrm>
                <a:off x="5196948" y="3198199"/>
                <a:ext cx="440987" cy="223534"/>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90" name="Ink 191">
                <a:extLst>
                  <a:ext uri="{FF2B5EF4-FFF2-40B4-BE49-F238E27FC236}">
                    <a16:creationId xmlns:a16="http://schemas.microsoft.com/office/drawing/2014/main" id="{BEDC2A3C-26CA-3283-FFFB-06A5D861059E}"/>
                  </a:ext>
                </a:extLst>
              </p14:cNvPr>
              <p14:cNvContentPartPr/>
              <p14:nvPr/>
            </p14:nvContentPartPr>
            <p14:xfrm>
              <a:off x="5037102" y="3265146"/>
              <a:ext cx="5760" cy="45720"/>
            </p14:xfrm>
          </p:contentPart>
        </mc:Choice>
        <mc:Fallback>
          <p:pic>
            <p:nvPicPr>
              <p:cNvPr id="190" name="Ink 191">
                <a:extLst>
                  <a:ext uri="{FF2B5EF4-FFF2-40B4-BE49-F238E27FC236}">
                    <a16:creationId xmlns:a16="http://schemas.microsoft.com/office/drawing/2014/main" id="{BEDC2A3C-26CA-3283-FFFB-06A5D861059E}"/>
                  </a:ext>
                </a:extLst>
              </p:cNvPr>
              <p:cNvPicPr/>
              <p:nvPr/>
            </p:nvPicPr>
            <p:blipFill>
              <a:blip r:embed="rId51"/>
              <a:stretch>
                <a:fillRect/>
              </a:stretch>
            </p:blipFill>
            <p:spPr>
              <a:xfrm>
                <a:off x="5029987" y="3257586"/>
                <a:ext cx="19991"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92" name="Ink 191">
                <a:extLst>
                  <a:ext uri="{FF2B5EF4-FFF2-40B4-BE49-F238E27FC236}">
                    <a16:creationId xmlns:a16="http://schemas.microsoft.com/office/drawing/2014/main" id="{5A425C01-CEC8-5D8D-1C6F-FDF3024597F2}"/>
                  </a:ext>
                </a:extLst>
              </p14:cNvPr>
              <p14:cNvContentPartPr/>
              <p14:nvPr/>
            </p14:nvContentPartPr>
            <p14:xfrm>
              <a:off x="3650672" y="3595550"/>
              <a:ext cx="131760" cy="121320"/>
            </p14:xfrm>
          </p:contentPart>
        </mc:Choice>
        <mc:Fallback>
          <p:pic>
            <p:nvPicPr>
              <p:cNvPr id="192" name="Ink 191">
                <a:extLst>
                  <a:ext uri="{FF2B5EF4-FFF2-40B4-BE49-F238E27FC236}">
                    <a16:creationId xmlns:a16="http://schemas.microsoft.com/office/drawing/2014/main" id="{5A425C01-CEC8-5D8D-1C6F-FDF3024597F2}"/>
                  </a:ext>
                </a:extLst>
              </p:cNvPr>
              <p:cNvPicPr/>
              <p:nvPr/>
            </p:nvPicPr>
            <p:blipFill>
              <a:blip r:embed="rId53"/>
              <a:stretch>
                <a:fillRect/>
              </a:stretch>
            </p:blipFill>
            <p:spPr>
              <a:xfrm>
                <a:off x="3643112" y="3588012"/>
                <a:ext cx="146880" cy="136395"/>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93" name="Ink 192">
                <a:extLst>
                  <a:ext uri="{FF2B5EF4-FFF2-40B4-BE49-F238E27FC236}">
                    <a16:creationId xmlns:a16="http://schemas.microsoft.com/office/drawing/2014/main" id="{9720A737-A14F-21EB-883F-8968A75A1403}"/>
                  </a:ext>
                </a:extLst>
              </p14:cNvPr>
              <p14:cNvContentPartPr/>
              <p14:nvPr/>
            </p14:nvContentPartPr>
            <p14:xfrm>
              <a:off x="3810152" y="3706070"/>
              <a:ext cx="7200" cy="48960"/>
            </p14:xfrm>
          </p:contentPart>
        </mc:Choice>
        <mc:Fallback>
          <p:pic>
            <p:nvPicPr>
              <p:cNvPr id="193" name="Ink 192">
                <a:extLst>
                  <a:ext uri="{FF2B5EF4-FFF2-40B4-BE49-F238E27FC236}">
                    <a16:creationId xmlns:a16="http://schemas.microsoft.com/office/drawing/2014/main" id="{9720A737-A14F-21EB-883F-8968A75A1403}"/>
                  </a:ext>
                </a:extLst>
              </p:cNvPr>
              <p:cNvPicPr/>
              <p:nvPr/>
            </p:nvPicPr>
            <p:blipFill>
              <a:blip r:embed="rId55"/>
              <a:stretch>
                <a:fillRect/>
              </a:stretch>
            </p:blipFill>
            <p:spPr>
              <a:xfrm>
                <a:off x="3802592" y="3698454"/>
                <a:ext cx="22320" cy="64192"/>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94" name="Ink 193">
                <a:extLst>
                  <a:ext uri="{FF2B5EF4-FFF2-40B4-BE49-F238E27FC236}">
                    <a16:creationId xmlns:a16="http://schemas.microsoft.com/office/drawing/2014/main" id="{24EC0617-D2EB-F157-D259-D1263A487FB9}"/>
                  </a:ext>
                </a:extLst>
              </p14:cNvPr>
              <p14:cNvContentPartPr/>
              <p14:nvPr/>
            </p14:nvContentPartPr>
            <p14:xfrm>
              <a:off x="3951992" y="3709670"/>
              <a:ext cx="360" cy="10800"/>
            </p14:xfrm>
          </p:contentPart>
        </mc:Choice>
        <mc:Fallback>
          <p:pic>
            <p:nvPicPr>
              <p:cNvPr id="194" name="Ink 193">
                <a:extLst>
                  <a:ext uri="{FF2B5EF4-FFF2-40B4-BE49-F238E27FC236}">
                    <a16:creationId xmlns:a16="http://schemas.microsoft.com/office/drawing/2014/main" id="{24EC0617-D2EB-F157-D259-D1263A487FB9}"/>
                  </a:ext>
                </a:extLst>
              </p:cNvPr>
              <p:cNvPicPr/>
              <p:nvPr/>
            </p:nvPicPr>
            <p:blipFill>
              <a:blip r:embed="rId57"/>
              <a:stretch>
                <a:fillRect/>
              </a:stretch>
            </p:blipFill>
            <p:spPr>
              <a:xfrm>
                <a:off x="3944432" y="3702110"/>
                <a:ext cx="154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5" name="Ink 194">
                <a:extLst>
                  <a:ext uri="{FF2B5EF4-FFF2-40B4-BE49-F238E27FC236}">
                    <a16:creationId xmlns:a16="http://schemas.microsoft.com/office/drawing/2014/main" id="{98BE89A7-3B6B-F258-7D6E-F6B6FA7EF037}"/>
                  </a:ext>
                </a:extLst>
              </p14:cNvPr>
              <p14:cNvContentPartPr/>
              <p14:nvPr/>
            </p14:nvContentPartPr>
            <p14:xfrm>
              <a:off x="3948392" y="3654230"/>
              <a:ext cx="17640" cy="20880"/>
            </p14:xfrm>
          </p:contentPart>
        </mc:Choice>
        <mc:Fallback>
          <p:pic>
            <p:nvPicPr>
              <p:cNvPr id="195" name="Ink 194">
                <a:extLst>
                  <a:ext uri="{FF2B5EF4-FFF2-40B4-BE49-F238E27FC236}">
                    <a16:creationId xmlns:a16="http://schemas.microsoft.com/office/drawing/2014/main" id="{98BE89A7-3B6B-F258-7D6E-F6B6FA7EF037}"/>
                  </a:ext>
                </a:extLst>
              </p:cNvPr>
              <p:cNvPicPr/>
              <p:nvPr/>
            </p:nvPicPr>
            <p:blipFill>
              <a:blip r:embed="rId59"/>
              <a:stretch>
                <a:fillRect/>
              </a:stretch>
            </p:blipFill>
            <p:spPr>
              <a:xfrm>
                <a:off x="3940832" y="3646537"/>
                <a:ext cx="32760" cy="36265"/>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96" name="Ink 195">
                <a:extLst>
                  <a:ext uri="{FF2B5EF4-FFF2-40B4-BE49-F238E27FC236}">
                    <a16:creationId xmlns:a16="http://schemas.microsoft.com/office/drawing/2014/main" id="{063DC09F-807F-211D-0522-6C6B0F511115}"/>
                  </a:ext>
                </a:extLst>
              </p14:cNvPr>
              <p14:cNvContentPartPr/>
              <p14:nvPr/>
            </p14:nvContentPartPr>
            <p14:xfrm>
              <a:off x="4135232" y="3578270"/>
              <a:ext cx="107640" cy="154440"/>
            </p14:xfrm>
          </p:contentPart>
        </mc:Choice>
        <mc:Fallback>
          <p:pic>
            <p:nvPicPr>
              <p:cNvPr id="196" name="Ink 195">
                <a:extLst>
                  <a:ext uri="{FF2B5EF4-FFF2-40B4-BE49-F238E27FC236}">
                    <a16:creationId xmlns:a16="http://schemas.microsoft.com/office/drawing/2014/main" id="{063DC09F-807F-211D-0522-6C6B0F511115}"/>
                  </a:ext>
                </a:extLst>
              </p:cNvPr>
              <p:cNvPicPr/>
              <p:nvPr/>
            </p:nvPicPr>
            <p:blipFill>
              <a:blip r:embed="rId61"/>
              <a:stretch>
                <a:fillRect/>
              </a:stretch>
            </p:blipFill>
            <p:spPr>
              <a:xfrm>
                <a:off x="4127672" y="3570710"/>
                <a:ext cx="122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97" name="Ink 196">
                <a:extLst>
                  <a:ext uri="{FF2B5EF4-FFF2-40B4-BE49-F238E27FC236}">
                    <a16:creationId xmlns:a16="http://schemas.microsoft.com/office/drawing/2014/main" id="{A2B164C1-617A-1B1A-D1B7-B08FD83FCB3F}"/>
                  </a:ext>
                </a:extLst>
              </p14:cNvPr>
              <p14:cNvContentPartPr/>
              <p14:nvPr/>
            </p14:nvContentPartPr>
            <p14:xfrm>
              <a:off x="4218392" y="3612830"/>
              <a:ext cx="10800" cy="10800"/>
            </p14:xfrm>
          </p:contentPart>
        </mc:Choice>
        <mc:Fallback>
          <p:pic>
            <p:nvPicPr>
              <p:cNvPr id="197" name="Ink 196">
                <a:extLst>
                  <a:ext uri="{FF2B5EF4-FFF2-40B4-BE49-F238E27FC236}">
                    <a16:creationId xmlns:a16="http://schemas.microsoft.com/office/drawing/2014/main" id="{A2B164C1-617A-1B1A-D1B7-B08FD83FCB3F}"/>
                  </a:ext>
                </a:extLst>
              </p:cNvPr>
              <p:cNvPicPr/>
              <p:nvPr/>
            </p:nvPicPr>
            <p:blipFill>
              <a:blip r:embed="rId63"/>
              <a:stretch>
                <a:fillRect/>
              </a:stretch>
            </p:blipFill>
            <p:spPr>
              <a:xfrm>
                <a:off x="4210832" y="3605270"/>
                <a:ext cx="259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98" name="Ink 197">
                <a:extLst>
                  <a:ext uri="{FF2B5EF4-FFF2-40B4-BE49-F238E27FC236}">
                    <a16:creationId xmlns:a16="http://schemas.microsoft.com/office/drawing/2014/main" id="{6A940EFE-FAE6-E91D-717F-3E308C011F73}"/>
                  </a:ext>
                </a:extLst>
              </p14:cNvPr>
              <p14:cNvContentPartPr/>
              <p14:nvPr/>
            </p14:nvContentPartPr>
            <p14:xfrm>
              <a:off x="4277072" y="3540110"/>
              <a:ext cx="284040" cy="180360"/>
            </p14:xfrm>
          </p:contentPart>
        </mc:Choice>
        <mc:Fallback>
          <p:pic>
            <p:nvPicPr>
              <p:cNvPr id="198" name="Ink 197">
                <a:extLst>
                  <a:ext uri="{FF2B5EF4-FFF2-40B4-BE49-F238E27FC236}">
                    <a16:creationId xmlns:a16="http://schemas.microsoft.com/office/drawing/2014/main" id="{6A940EFE-FAE6-E91D-717F-3E308C011F73}"/>
                  </a:ext>
                </a:extLst>
              </p:cNvPr>
              <p:cNvPicPr/>
              <p:nvPr/>
            </p:nvPicPr>
            <p:blipFill>
              <a:blip r:embed="rId65"/>
              <a:stretch>
                <a:fillRect/>
              </a:stretch>
            </p:blipFill>
            <p:spPr>
              <a:xfrm>
                <a:off x="4269512" y="3532550"/>
                <a:ext cx="2991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04" name="Ink 204">
                <a:extLst>
                  <a:ext uri="{FF2B5EF4-FFF2-40B4-BE49-F238E27FC236}">
                    <a16:creationId xmlns:a16="http://schemas.microsoft.com/office/drawing/2014/main" id="{E4D5A697-308F-BDCD-C364-6624EB01AE24}"/>
                  </a:ext>
                </a:extLst>
              </p14:cNvPr>
              <p14:cNvContentPartPr/>
              <p14:nvPr/>
            </p14:nvContentPartPr>
            <p14:xfrm>
              <a:off x="4744352" y="3605630"/>
              <a:ext cx="505440" cy="111240"/>
            </p14:xfrm>
          </p:contentPart>
        </mc:Choice>
        <mc:Fallback>
          <p:pic>
            <p:nvPicPr>
              <p:cNvPr id="204" name="Ink 204">
                <a:extLst>
                  <a:ext uri="{FF2B5EF4-FFF2-40B4-BE49-F238E27FC236}">
                    <a16:creationId xmlns:a16="http://schemas.microsoft.com/office/drawing/2014/main" id="{E4D5A697-308F-BDCD-C364-6624EB01AE24}"/>
                  </a:ext>
                </a:extLst>
              </p:cNvPr>
              <p:cNvPicPr/>
              <p:nvPr/>
            </p:nvPicPr>
            <p:blipFill>
              <a:blip r:embed="rId67"/>
              <a:stretch>
                <a:fillRect/>
              </a:stretch>
            </p:blipFill>
            <p:spPr>
              <a:xfrm>
                <a:off x="4736797" y="3598070"/>
                <a:ext cx="520549"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12" name="Ink 212">
                <a:extLst>
                  <a:ext uri="{FF2B5EF4-FFF2-40B4-BE49-F238E27FC236}">
                    <a16:creationId xmlns:a16="http://schemas.microsoft.com/office/drawing/2014/main" id="{F65923E1-2AE4-516A-196C-BF067E7BB413}"/>
                  </a:ext>
                </a:extLst>
              </p14:cNvPr>
              <p14:cNvContentPartPr/>
              <p14:nvPr/>
            </p14:nvContentPartPr>
            <p14:xfrm>
              <a:off x="3910349" y="4432875"/>
              <a:ext cx="76320" cy="45360"/>
            </p14:xfrm>
          </p:contentPart>
        </mc:Choice>
        <mc:Fallback>
          <p:pic>
            <p:nvPicPr>
              <p:cNvPr id="212" name="Ink 212">
                <a:extLst>
                  <a:ext uri="{FF2B5EF4-FFF2-40B4-BE49-F238E27FC236}">
                    <a16:creationId xmlns:a16="http://schemas.microsoft.com/office/drawing/2014/main" id="{F65923E1-2AE4-516A-196C-BF067E7BB413}"/>
                  </a:ext>
                </a:extLst>
              </p:cNvPr>
              <p:cNvPicPr/>
              <p:nvPr/>
            </p:nvPicPr>
            <p:blipFill>
              <a:blip r:embed="rId69"/>
              <a:stretch>
                <a:fillRect/>
              </a:stretch>
            </p:blipFill>
            <p:spPr>
              <a:xfrm>
                <a:off x="3902824" y="4425315"/>
                <a:ext cx="91369"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3" name="Ink 212">
                <a:extLst>
                  <a:ext uri="{FF2B5EF4-FFF2-40B4-BE49-F238E27FC236}">
                    <a16:creationId xmlns:a16="http://schemas.microsoft.com/office/drawing/2014/main" id="{395567D7-CB40-4AE3-8374-574058991B41}"/>
                  </a:ext>
                </a:extLst>
              </p14:cNvPr>
              <p14:cNvContentPartPr/>
              <p14:nvPr/>
            </p14:nvContentPartPr>
            <p14:xfrm>
              <a:off x="3906749" y="4439715"/>
              <a:ext cx="66240" cy="3960"/>
            </p14:xfrm>
          </p:contentPart>
        </mc:Choice>
        <mc:Fallback>
          <p:pic>
            <p:nvPicPr>
              <p:cNvPr id="213" name="Ink 212">
                <a:extLst>
                  <a:ext uri="{FF2B5EF4-FFF2-40B4-BE49-F238E27FC236}">
                    <a16:creationId xmlns:a16="http://schemas.microsoft.com/office/drawing/2014/main" id="{395567D7-CB40-4AE3-8374-574058991B41}"/>
                  </a:ext>
                </a:extLst>
              </p:cNvPr>
              <p:cNvPicPr/>
              <p:nvPr/>
            </p:nvPicPr>
            <p:blipFill>
              <a:blip r:embed="rId71"/>
              <a:stretch>
                <a:fillRect/>
              </a:stretch>
            </p:blipFill>
            <p:spPr>
              <a:xfrm>
                <a:off x="3899148" y="4431399"/>
                <a:ext cx="81443" cy="20592"/>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7" name="Ink 216">
                <a:extLst>
                  <a:ext uri="{FF2B5EF4-FFF2-40B4-BE49-F238E27FC236}">
                    <a16:creationId xmlns:a16="http://schemas.microsoft.com/office/drawing/2014/main" id="{56737116-8DCE-0C33-249B-6F218551CA89}"/>
                  </a:ext>
                </a:extLst>
              </p14:cNvPr>
              <p14:cNvContentPartPr/>
              <p14:nvPr/>
            </p14:nvContentPartPr>
            <p14:xfrm>
              <a:off x="4884830" y="4429395"/>
              <a:ext cx="159480" cy="107640"/>
            </p14:xfrm>
          </p:contentPart>
        </mc:Choice>
        <mc:Fallback>
          <p:pic>
            <p:nvPicPr>
              <p:cNvPr id="217" name="Ink 216">
                <a:extLst>
                  <a:ext uri="{FF2B5EF4-FFF2-40B4-BE49-F238E27FC236}">
                    <a16:creationId xmlns:a16="http://schemas.microsoft.com/office/drawing/2014/main" id="{56737116-8DCE-0C33-249B-6F218551CA89}"/>
                  </a:ext>
                </a:extLst>
              </p:cNvPr>
              <p:cNvPicPr/>
              <p:nvPr/>
            </p:nvPicPr>
            <p:blipFill>
              <a:blip r:embed="rId73"/>
              <a:stretch>
                <a:fillRect/>
              </a:stretch>
            </p:blipFill>
            <p:spPr>
              <a:xfrm>
                <a:off x="4877287" y="4421835"/>
                <a:ext cx="174566"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19" name="Ink 218">
                <a:extLst>
                  <a:ext uri="{FF2B5EF4-FFF2-40B4-BE49-F238E27FC236}">
                    <a16:creationId xmlns:a16="http://schemas.microsoft.com/office/drawing/2014/main" id="{2F2BEB86-8285-D91A-309D-504E91D21638}"/>
                  </a:ext>
                </a:extLst>
              </p14:cNvPr>
              <p14:cNvContentPartPr/>
              <p14:nvPr/>
            </p14:nvContentPartPr>
            <p14:xfrm>
              <a:off x="5113070" y="4391595"/>
              <a:ext cx="38520" cy="176760"/>
            </p14:xfrm>
          </p:contentPart>
        </mc:Choice>
        <mc:Fallback>
          <p:pic>
            <p:nvPicPr>
              <p:cNvPr id="219" name="Ink 218">
                <a:extLst>
                  <a:ext uri="{FF2B5EF4-FFF2-40B4-BE49-F238E27FC236}">
                    <a16:creationId xmlns:a16="http://schemas.microsoft.com/office/drawing/2014/main" id="{2F2BEB86-8285-D91A-309D-504E91D21638}"/>
                  </a:ext>
                </a:extLst>
              </p:cNvPr>
              <p:cNvPicPr/>
              <p:nvPr/>
            </p:nvPicPr>
            <p:blipFill>
              <a:blip r:embed="rId75"/>
              <a:stretch>
                <a:fillRect/>
              </a:stretch>
            </p:blipFill>
            <p:spPr>
              <a:xfrm>
                <a:off x="5105510" y="4384035"/>
                <a:ext cx="536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29" name="Ink 229">
                <a:extLst>
                  <a:ext uri="{FF2B5EF4-FFF2-40B4-BE49-F238E27FC236}">
                    <a16:creationId xmlns:a16="http://schemas.microsoft.com/office/drawing/2014/main" id="{338A23EB-DBC0-ECAC-9184-5B47F0ADDE43}"/>
                  </a:ext>
                </a:extLst>
              </p14:cNvPr>
              <p14:cNvContentPartPr/>
              <p14:nvPr/>
            </p14:nvContentPartPr>
            <p14:xfrm>
              <a:off x="5237630" y="4426155"/>
              <a:ext cx="346680" cy="138600"/>
            </p14:xfrm>
          </p:contentPart>
        </mc:Choice>
        <mc:Fallback>
          <p:pic>
            <p:nvPicPr>
              <p:cNvPr id="229" name="Ink 229">
                <a:extLst>
                  <a:ext uri="{FF2B5EF4-FFF2-40B4-BE49-F238E27FC236}">
                    <a16:creationId xmlns:a16="http://schemas.microsoft.com/office/drawing/2014/main" id="{338A23EB-DBC0-ECAC-9184-5B47F0ADDE43}"/>
                  </a:ext>
                </a:extLst>
              </p:cNvPr>
              <p:cNvPicPr/>
              <p:nvPr/>
            </p:nvPicPr>
            <p:blipFill>
              <a:blip r:embed="rId77"/>
              <a:stretch>
                <a:fillRect/>
              </a:stretch>
            </p:blipFill>
            <p:spPr>
              <a:xfrm>
                <a:off x="5230062" y="4418615"/>
                <a:ext cx="361816" cy="153681"/>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37" name="Ink 237">
                <a:extLst>
                  <a:ext uri="{FF2B5EF4-FFF2-40B4-BE49-F238E27FC236}">
                    <a16:creationId xmlns:a16="http://schemas.microsoft.com/office/drawing/2014/main" id="{ABC17C5D-DC75-986B-CC65-4EA4DBA4981F}"/>
                  </a:ext>
                </a:extLst>
              </p14:cNvPr>
              <p14:cNvContentPartPr/>
              <p14:nvPr/>
            </p14:nvContentPartPr>
            <p14:xfrm>
              <a:off x="5663510" y="4349835"/>
              <a:ext cx="547200" cy="173520"/>
            </p14:xfrm>
          </p:contentPart>
        </mc:Choice>
        <mc:Fallback>
          <p:pic>
            <p:nvPicPr>
              <p:cNvPr id="237" name="Ink 237">
                <a:extLst>
                  <a:ext uri="{FF2B5EF4-FFF2-40B4-BE49-F238E27FC236}">
                    <a16:creationId xmlns:a16="http://schemas.microsoft.com/office/drawing/2014/main" id="{ABC17C5D-DC75-986B-CC65-4EA4DBA4981F}"/>
                  </a:ext>
                </a:extLst>
              </p:cNvPr>
              <p:cNvPicPr/>
              <p:nvPr/>
            </p:nvPicPr>
            <p:blipFill>
              <a:blip r:embed="rId79"/>
              <a:stretch>
                <a:fillRect/>
              </a:stretch>
            </p:blipFill>
            <p:spPr>
              <a:xfrm>
                <a:off x="5655950" y="4342259"/>
                <a:ext cx="562320" cy="188671"/>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45" name="Ink 245">
                <a:extLst>
                  <a:ext uri="{FF2B5EF4-FFF2-40B4-BE49-F238E27FC236}">
                    <a16:creationId xmlns:a16="http://schemas.microsoft.com/office/drawing/2014/main" id="{62488D9A-E9A8-C786-B88D-8A67080C1212}"/>
                  </a:ext>
                </a:extLst>
              </p14:cNvPr>
              <p14:cNvContentPartPr/>
              <p14:nvPr/>
            </p14:nvContentPartPr>
            <p14:xfrm>
              <a:off x="3692189" y="4782795"/>
              <a:ext cx="1301760" cy="159120"/>
            </p14:xfrm>
          </p:contentPart>
        </mc:Choice>
        <mc:Fallback>
          <p:pic>
            <p:nvPicPr>
              <p:cNvPr id="245" name="Ink 245">
                <a:extLst>
                  <a:ext uri="{FF2B5EF4-FFF2-40B4-BE49-F238E27FC236}">
                    <a16:creationId xmlns:a16="http://schemas.microsoft.com/office/drawing/2014/main" id="{62488D9A-E9A8-C786-B88D-8A67080C1212}"/>
                  </a:ext>
                </a:extLst>
              </p:cNvPr>
              <p:cNvPicPr/>
              <p:nvPr/>
            </p:nvPicPr>
            <p:blipFill>
              <a:blip r:embed="rId81"/>
              <a:stretch>
                <a:fillRect/>
              </a:stretch>
            </p:blipFill>
            <p:spPr>
              <a:xfrm>
                <a:off x="3684629" y="4775235"/>
                <a:ext cx="13168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58" name="Ink 259">
                <a:extLst>
                  <a:ext uri="{FF2B5EF4-FFF2-40B4-BE49-F238E27FC236}">
                    <a16:creationId xmlns:a16="http://schemas.microsoft.com/office/drawing/2014/main" id="{C6247573-264F-E0C9-EF0A-4A893EBDE9AD}"/>
                  </a:ext>
                </a:extLst>
              </p14:cNvPr>
              <p14:cNvContentPartPr/>
              <p14:nvPr/>
            </p14:nvContentPartPr>
            <p14:xfrm>
              <a:off x="5371282" y="4699661"/>
              <a:ext cx="557640" cy="166680"/>
            </p14:xfrm>
          </p:contentPart>
        </mc:Choice>
        <mc:Fallback>
          <p:pic>
            <p:nvPicPr>
              <p:cNvPr id="258" name="Ink 259">
                <a:extLst>
                  <a:ext uri="{FF2B5EF4-FFF2-40B4-BE49-F238E27FC236}">
                    <a16:creationId xmlns:a16="http://schemas.microsoft.com/office/drawing/2014/main" id="{C6247573-264F-E0C9-EF0A-4A893EBDE9AD}"/>
                  </a:ext>
                </a:extLst>
              </p:cNvPr>
              <p:cNvPicPr/>
              <p:nvPr/>
            </p:nvPicPr>
            <p:blipFill>
              <a:blip r:embed="rId83"/>
              <a:stretch>
                <a:fillRect/>
              </a:stretch>
            </p:blipFill>
            <p:spPr>
              <a:xfrm>
                <a:off x="5363717" y="4692085"/>
                <a:ext cx="572770" cy="181833"/>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59" name="Ink 259">
                <a:extLst>
                  <a:ext uri="{FF2B5EF4-FFF2-40B4-BE49-F238E27FC236}">
                    <a16:creationId xmlns:a16="http://schemas.microsoft.com/office/drawing/2014/main" id="{7AD99926-F221-C8B0-3A02-B73441063AD3}"/>
                  </a:ext>
                </a:extLst>
              </p14:cNvPr>
              <p14:cNvContentPartPr/>
              <p14:nvPr/>
            </p14:nvContentPartPr>
            <p14:xfrm>
              <a:off x="4921642" y="4775981"/>
              <a:ext cx="321840" cy="114480"/>
            </p14:xfrm>
          </p:contentPart>
        </mc:Choice>
        <mc:Fallback>
          <p:pic>
            <p:nvPicPr>
              <p:cNvPr id="259" name="Ink 259">
                <a:extLst>
                  <a:ext uri="{FF2B5EF4-FFF2-40B4-BE49-F238E27FC236}">
                    <a16:creationId xmlns:a16="http://schemas.microsoft.com/office/drawing/2014/main" id="{7AD99926-F221-C8B0-3A02-B73441063AD3}"/>
                  </a:ext>
                </a:extLst>
              </p:cNvPr>
              <p:cNvPicPr/>
              <p:nvPr/>
            </p:nvPicPr>
            <p:blipFill>
              <a:blip r:embed="rId85"/>
              <a:stretch>
                <a:fillRect/>
              </a:stretch>
            </p:blipFill>
            <p:spPr>
              <a:xfrm>
                <a:off x="4914082" y="4768445"/>
                <a:ext cx="336960" cy="129553"/>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60" name="Ink 259">
                <a:extLst>
                  <a:ext uri="{FF2B5EF4-FFF2-40B4-BE49-F238E27FC236}">
                    <a16:creationId xmlns:a16="http://schemas.microsoft.com/office/drawing/2014/main" id="{3D572DBD-3A5F-D417-76D3-48F7ABBB8FD6}"/>
                  </a:ext>
                </a:extLst>
              </p14:cNvPr>
              <p14:cNvContentPartPr/>
              <p14:nvPr/>
            </p14:nvContentPartPr>
            <p14:xfrm>
              <a:off x="3717029" y="5176995"/>
              <a:ext cx="120960" cy="111240"/>
            </p14:xfrm>
          </p:contentPart>
        </mc:Choice>
        <mc:Fallback>
          <p:pic>
            <p:nvPicPr>
              <p:cNvPr id="260" name="Ink 259">
                <a:extLst>
                  <a:ext uri="{FF2B5EF4-FFF2-40B4-BE49-F238E27FC236}">
                    <a16:creationId xmlns:a16="http://schemas.microsoft.com/office/drawing/2014/main" id="{3D572DBD-3A5F-D417-76D3-48F7ABBB8FD6}"/>
                  </a:ext>
                </a:extLst>
              </p:cNvPr>
              <p:cNvPicPr/>
              <p:nvPr/>
            </p:nvPicPr>
            <p:blipFill>
              <a:blip r:embed="rId87"/>
              <a:stretch>
                <a:fillRect/>
              </a:stretch>
            </p:blipFill>
            <p:spPr>
              <a:xfrm>
                <a:off x="3709491" y="5169435"/>
                <a:ext cx="136035"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69" name="Ink 268">
                <a:extLst>
                  <a:ext uri="{FF2B5EF4-FFF2-40B4-BE49-F238E27FC236}">
                    <a16:creationId xmlns:a16="http://schemas.microsoft.com/office/drawing/2014/main" id="{AD9C6FDB-EC66-B136-1428-6D7DDDD0A947}"/>
                  </a:ext>
                </a:extLst>
              </p14:cNvPr>
              <p14:cNvContentPartPr/>
              <p14:nvPr/>
            </p14:nvContentPartPr>
            <p14:xfrm>
              <a:off x="3903509" y="5166555"/>
              <a:ext cx="48960" cy="142200"/>
            </p14:xfrm>
          </p:contentPart>
        </mc:Choice>
        <mc:Fallback>
          <p:pic>
            <p:nvPicPr>
              <p:cNvPr id="269" name="Ink 268">
                <a:extLst>
                  <a:ext uri="{FF2B5EF4-FFF2-40B4-BE49-F238E27FC236}">
                    <a16:creationId xmlns:a16="http://schemas.microsoft.com/office/drawing/2014/main" id="{AD9C6FDB-EC66-B136-1428-6D7DDDD0A947}"/>
                  </a:ext>
                </a:extLst>
              </p:cNvPr>
              <p:cNvPicPr/>
              <p:nvPr/>
            </p:nvPicPr>
            <p:blipFill>
              <a:blip r:embed="rId89"/>
              <a:stretch>
                <a:fillRect/>
              </a:stretch>
            </p:blipFill>
            <p:spPr>
              <a:xfrm>
                <a:off x="3895949" y="5159014"/>
                <a:ext cx="64080" cy="15728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70" name="Ink 269">
                <a:extLst>
                  <a:ext uri="{FF2B5EF4-FFF2-40B4-BE49-F238E27FC236}">
                    <a16:creationId xmlns:a16="http://schemas.microsoft.com/office/drawing/2014/main" id="{400428A3-EA55-3151-D588-EECC19937C58}"/>
                  </a:ext>
                </a:extLst>
              </p14:cNvPr>
              <p14:cNvContentPartPr/>
              <p14:nvPr/>
            </p14:nvContentPartPr>
            <p14:xfrm>
              <a:off x="4017656" y="5187128"/>
              <a:ext cx="83520" cy="83520"/>
            </p14:xfrm>
          </p:contentPart>
        </mc:Choice>
        <mc:Fallback>
          <p:pic>
            <p:nvPicPr>
              <p:cNvPr id="270" name="Ink 269">
                <a:extLst>
                  <a:ext uri="{FF2B5EF4-FFF2-40B4-BE49-F238E27FC236}">
                    <a16:creationId xmlns:a16="http://schemas.microsoft.com/office/drawing/2014/main" id="{400428A3-EA55-3151-D588-EECC19937C58}"/>
                  </a:ext>
                </a:extLst>
              </p:cNvPr>
              <p:cNvPicPr/>
              <p:nvPr/>
            </p:nvPicPr>
            <p:blipFill>
              <a:blip r:embed="rId91"/>
              <a:stretch>
                <a:fillRect/>
              </a:stretch>
            </p:blipFill>
            <p:spPr>
              <a:xfrm>
                <a:off x="4010096" y="5179568"/>
                <a:ext cx="986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71" name="Ink 270">
                <a:extLst>
                  <a:ext uri="{FF2B5EF4-FFF2-40B4-BE49-F238E27FC236}">
                    <a16:creationId xmlns:a16="http://schemas.microsoft.com/office/drawing/2014/main" id="{6E16DAF9-709B-E575-AB7E-A8DC6C89DF85}"/>
                  </a:ext>
                </a:extLst>
              </p14:cNvPr>
              <p14:cNvContentPartPr/>
              <p14:nvPr/>
            </p14:nvContentPartPr>
            <p14:xfrm>
              <a:off x="4138616" y="5152568"/>
              <a:ext cx="28080" cy="138960"/>
            </p14:xfrm>
          </p:contentPart>
        </mc:Choice>
        <mc:Fallback>
          <p:pic>
            <p:nvPicPr>
              <p:cNvPr id="271" name="Ink 270">
                <a:extLst>
                  <a:ext uri="{FF2B5EF4-FFF2-40B4-BE49-F238E27FC236}">
                    <a16:creationId xmlns:a16="http://schemas.microsoft.com/office/drawing/2014/main" id="{6E16DAF9-709B-E575-AB7E-A8DC6C89DF85}"/>
                  </a:ext>
                </a:extLst>
              </p:cNvPr>
              <p:cNvPicPr/>
              <p:nvPr/>
            </p:nvPicPr>
            <p:blipFill>
              <a:blip r:embed="rId93"/>
              <a:stretch>
                <a:fillRect/>
              </a:stretch>
            </p:blipFill>
            <p:spPr>
              <a:xfrm>
                <a:off x="4131056" y="5144988"/>
                <a:ext cx="43200" cy="154119"/>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72" name="Ink 271">
                <a:extLst>
                  <a:ext uri="{FF2B5EF4-FFF2-40B4-BE49-F238E27FC236}">
                    <a16:creationId xmlns:a16="http://schemas.microsoft.com/office/drawing/2014/main" id="{E5204B5C-BC00-C851-6837-BF5DD30CCC40}"/>
                  </a:ext>
                </a:extLst>
              </p14:cNvPr>
              <p14:cNvContentPartPr/>
              <p14:nvPr/>
            </p14:nvContentPartPr>
            <p14:xfrm>
              <a:off x="4270376" y="5225288"/>
              <a:ext cx="62640" cy="14040"/>
            </p14:xfrm>
          </p:contentPart>
        </mc:Choice>
        <mc:Fallback>
          <p:pic>
            <p:nvPicPr>
              <p:cNvPr id="272" name="Ink 271">
                <a:extLst>
                  <a:ext uri="{FF2B5EF4-FFF2-40B4-BE49-F238E27FC236}">
                    <a16:creationId xmlns:a16="http://schemas.microsoft.com/office/drawing/2014/main" id="{E5204B5C-BC00-C851-6837-BF5DD30CCC40}"/>
                  </a:ext>
                </a:extLst>
              </p:cNvPr>
              <p:cNvPicPr/>
              <p:nvPr/>
            </p:nvPicPr>
            <p:blipFill>
              <a:blip r:embed="rId95"/>
              <a:stretch>
                <a:fillRect/>
              </a:stretch>
            </p:blipFill>
            <p:spPr>
              <a:xfrm>
                <a:off x="4262816" y="5217728"/>
                <a:ext cx="777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3" name="Ink 272">
                <a:extLst>
                  <a:ext uri="{FF2B5EF4-FFF2-40B4-BE49-F238E27FC236}">
                    <a16:creationId xmlns:a16="http://schemas.microsoft.com/office/drawing/2014/main" id="{3AC45005-0C14-91A2-47F7-5B69CE81FD39}"/>
                  </a:ext>
                </a:extLst>
              </p14:cNvPr>
              <p14:cNvContentPartPr/>
              <p14:nvPr/>
            </p14:nvContentPartPr>
            <p14:xfrm>
              <a:off x="4270376" y="5267048"/>
              <a:ext cx="62640" cy="10800"/>
            </p14:xfrm>
          </p:contentPart>
        </mc:Choice>
        <mc:Fallback>
          <p:pic>
            <p:nvPicPr>
              <p:cNvPr id="273" name="Ink 272">
                <a:extLst>
                  <a:ext uri="{FF2B5EF4-FFF2-40B4-BE49-F238E27FC236}">
                    <a16:creationId xmlns:a16="http://schemas.microsoft.com/office/drawing/2014/main" id="{3AC45005-0C14-91A2-47F7-5B69CE81FD39}"/>
                  </a:ext>
                </a:extLst>
              </p:cNvPr>
              <p:cNvPicPr/>
              <p:nvPr/>
            </p:nvPicPr>
            <p:blipFill>
              <a:blip r:embed="rId97"/>
              <a:stretch>
                <a:fillRect/>
              </a:stretch>
            </p:blipFill>
            <p:spPr>
              <a:xfrm>
                <a:off x="4262816" y="5259488"/>
                <a:ext cx="777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4" name="Ink 273">
                <a:extLst>
                  <a:ext uri="{FF2B5EF4-FFF2-40B4-BE49-F238E27FC236}">
                    <a16:creationId xmlns:a16="http://schemas.microsoft.com/office/drawing/2014/main" id="{5B6BF381-2969-C4BD-4B4A-4BB24DD83C5B}"/>
                  </a:ext>
                </a:extLst>
              </p14:cNvPr>
              <p14:cNvContentPartPr/>
              <p14:nvPr/>
            </p14:nvContentPartPr>
            <p14:xfrm>
              <a:off x="4446776" y="5121608"/>
              <a:ext cx="90360" cy="166320"/>
            </p14:xfrm>
          </p:contentPart>
        </mc:Choice>
        <mc:Fallback>
          <p:pic>
            <p:nvPicPr>
              <p:cNvPr id="274" name="Ink 273">
                <a:extLst>
                  <a:ext uri="{FF2B5EF4-FFF2-40B4-BE49-F238E27FC236}">
                    <a16:creationId xmlns:a16="http://schemas.microsoft.com/office/drawing/2014/main" id="{5B6BF381-2969-C4BD-4B4A-4BB24DD83C5B}"/>
                  </a:ext>
                </a:extLst>
              </p:cNvPr>
              <p:cNvPicPr/>
              <p:nvPr/>
            </p:nvPicPr>
            <p:blipFill>
              <a:blip r:embed="rId99"/>
              <a:stretch>
                <a:fillRect/>
              </a:stretch>
            </p:blipFill>
            <p:spPr>
              <a:xfrm>
                <a:off x="4439216" y="5114064"/>
                <a:ext cx="105480" cy="181407"/>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75" name="Ink 274">
                <a:extLst>
                  <a:ext uri="{FF2B5EF4-FFF2-40B4-BE49-F238E27FC236}">
                    <a16:creationId xmlns:a16="http://schemas.microsoft.com/office/drawing/2014/main" id="{1D7BDB38-3283-B2F2-4323-BD6E1C116B7C}"/>
                  </a:ext>
                </a:extLst>
              </p14:cNvPr>
              <p14:cNvContentPartPr/>
              <p14:nvPr/>
            </p14:nvContentPartPr>
            <p14:xfrm>
              <a:off x="4536776" y="5194328"/>
              <a:ext cx="83520" cy="93960"/>
            </p14:xfrm>
          </p:contentPart>
        </mc:Choice>
        <mc:Fallback>
          <p:pic>
            <p:nvPicPr>
              <p:cNvPr id="275" name="Ink 274">
                <a:extLst>
                  <a:ext uri="{FF2B5EF4-FFF2-40B4-BE49-F238E27FC236}">
                    <a16:creationId xmlns:a16="http://schemas.microsoft.com/office/drawing/2014/main" id="{1D7BDB38-3283-B2F2-4323-BD6E1C116B7C}"/>
                  </a:ext>
                </a:extLst>
              </p:cNvPr>
              <p:cNvPicPr/>
              <p:nvPr/>
            </p:nvPicPr>
            <p:blipFill>
              <a:blip r:embed="rId101"/>
              <a:stretch>
                <a:fillRect/>
              </a:stretch>
            </p:blipFill>
            <p:spPr>
              <a:xfrm>
                <a:off x="4529216" y="5186768"/>
                <a:ext cx="98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76" name="Ink 275">
                <a:extLst>
                  <a:ext uri="{FF2B5EF4-FFF2-40B4-BE49-F238E27FC236}">
                    <a16:creationId xmlns:a16="http://schemas.microsoft.com/office/drawing/2014/main" id="{0166B883-3FBB-CDCC-A548-CAD17CFABCFB}"/>
                  </a:ext>
                </a:extLst>
              </p14:cNvPr>
              <p14:cNvContentPartPr/>
              <p14:nvPr/>
            </p14:nvContentPartPr>
            <p14:xfrm>
              <a:off x="4619936" y="5156168"/>
              <a:ext cx="86760" cy="118080"/>
            </p14:xfrm>
          </p:contentPart>
        </mc:Choice>
        <mc:Fallback>
          <p:pic>
            <p:nvPicPr>
              <p:cNvPr id="276" name="Ink 275">
                <a:extLst>
                  <a:ext uri="{FF2B5EF4-FFF2-40B4-BE49-F238E27FC236}">
                    <a16:creationId xmlns:a16="http://schemas.microsoft.com/office/drawing/2014/main" id="{0166B883-3FBB-CDCC-A548-CAD17CFABCFB}"/>
                  </a:ext>
                </a:extLst>
              </p:cNvPr>
              <p:cNvPicPr/>
              <p:nvPr/>
            </p:nvPicPr>
            <p:blipFill>
              <a:blip r:embed="rId103"/>
              <a:stretch>
                <a:fillRect/>
              </a:stretch>
            </p:blipFill>
            <p:spPr>
              <a:xfrm>
                <a:off x="4612376" y="5148608"/>
                <a:ext cx="1018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77" name="Ink 276">
                <a:extLst>
                  <a:ext uri="{FF2B5EF4-FFF2-40B4-BE49-F238E27FC236}">
                    <a16:creationId xmlns:a16="http://schemas.microsoft.com/office/drawing/2014/main" id="{8D74D58D-C474-A6E3-F37E-2027561DAAFC}"/>
                  </a:ext>
                </a:extLst>
              </p14:cNvPr>
              <p14:cNvContentPartPr/>
              <p14:nvPr/>
            </p14:nvContentPartPr>
            <p14:xfrm>
              <a:off x="4709576" y="5142488"/>
              <a:ext cx="79920" cy="134280"/>
            </p14:xfrm>
          </p:contentPart>
        </mc:Choice>
        <mc:Fallback>
          <p:pic>
            <p:nvPicPr>
              <p:cNvPr id="277" name="Ink 276">
                <a:extLst>
                  <a:ext uri="{FF2B5EF4-FFF2-40B4-BE49-F238E27FC236}">
                    <a16:creationId xmlns:a16="http://schemas.microsoft.com/office/drawing/2014/main" id="{8D74D58D-C474-A6E3-F37E-2027561DAAFC}"/>
                  </a:ext>
                </a:extLst>
              </p:cNvPr>
              <p:cNvPicPr/>
              <p:nvPr/>
            </p:nvPicPr>
            <p:blipFill>
              <a:blip r:embed="rId105"/>
              <a:stretch>
                <a:fillRect/>
              </a:stretch>
            </p:blipFill>
            <p:spPr>
              <a:xfrm>
                <a:off x="4702016" y="5134928"/>
                <a:ext cx="950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78" name="Ink 277">
                <a:extLst>
                  <a:ext uri="{FF2B5EF4-FFF2-40B4-BE49-F238E27FC236}">
                    <a16:creationId xmlns:a16="http://schemas.microsoft.com/office/drawing/2014/main" id="{7B16A52F-B4DF-FD3C-1839-575532D68AFA}"/>
                  </a:ext>
                </a:extLst>
              </p14:cNvPr>
              <p14:cNvContentPartPr/>
              <p14:nvPr/>
            </p14:nvContentPartPr>
            <p14:xfrm>
              <a:off x="4844576" y="5180288"/>
              <a:ext cx="72720" cy="21240"/>
            </p14:xfrm>
          </p:contentPart>
        </mc:Choice>
        <mc:Fallback>
          <p:pic>
            <p:nvPicPr>
              <p:cNvPr id="278" name="Ink 277">
                <a:extLst>
                  <a:ext uri="{FF2B5EF4-FFF2-40B4-BE49-F238E27FC236}">
                    <a16:creationId xmlns:a16="http://schemas.microsoft.com/office/drawing/2014/main" id="{7B16A52F-B4DF-FD3C-1839-575532D68AFA}"/>
                  </a:ext>
                </a:extLst>
              </p:cNvPr>
              <p:cNvPicPr/>
              <p:nvPr/>
            </p:nvPicPr>
            <p:blipFill>
              <a:blip r:embed="rId107"/>
              <a:stretch>
                <a:fillRect/>
              </a:stretch>
            </p:blipFill>
            <p:spPr>
              <a:xfrm>
                <a:off x="4837016" y="5172598"/>
                <a:ext cx="87840" cy="36621"/>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88" name="Ink 288">
                <a:extLst>
                  <a:ext uri="{FF2B5EF4-FFF2-40B4-BE49-F238E27FC236}">
                    <a16:creationId xmlns:a16="http://schemas.microsoft.com/office/drawing/2014/main" id="{BDE01288-A5B5-0B86-FA36-B7B03E700AEB}"/>
                  </a:ext>
                </a:extLst>
              </p14:cNvPr>
              <p14:cNvContentPartPr/>
              <p14:nvPr/>
            </p14:nvContentPartPr>
            <p14:xfrm>
              <a:off x="4844576" y="5177048"/>
              <a:ext cx="419400" cy="69480"/>
            </p14:xfrm>
          </p:contentPart>
        </mc:Choice>
        <mc:Fallback>
          <p:pic>
            <p:nvPicPr>
              <p:cNvPr id="288" name="Ink 288">
                <a:extLst>
                  <a:ext uri="{FF2B5EF4-FFF2-40B4-BE49-F238E27FC236}">
                    <a16:creationId xmlns:a16="http://schemas.microsoft.com/office/drawing/2014/main" id="{BDE01288-A5B5-0B86-FA36-B7B03E700AEB}"/>
                  </a:ext>
                </a:extLst>
              </p:cNvPr>
              <p:cNvPicPr/>
              <p:nvPr/>
            </p:nvPicPr>
            <p:blipFill>
              <a:blip r:embed="rId109"/>
              <a:stretch>
                <a:fillRect/>
              </a:stretch>
            </p:blipFill>
            <p:spPr>
              <a:xfrm>
                <a:off x="4837010" y="5169488"/>
                <a:ext cx="434533"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94" name="Ink 294">
                <a:extLst>
                  <a:ext uri="{FF2B5EF4-FFF2-40B4-BE49-F238E27FC236}">
                    <a16:creationId xmlns:a16="http://schemas.microsoft.com/office/drawing/2014/main" id="{6BE7A6EC-62A7-A868-97E2-ACEE26753DCF}"/>
                  </a:ext>
                </a:extLst>
              </p14:cNvPr>
              <p14:cNvContentPartPr/>
              <p14:nvPr/>
            </p14:nvContentPartPr>
            <p14:xfrm>
              <a:off x="5353256" y="5118008"/>
              <a:ext cx="439920" cy="159480"/>
            </p14:xfrm>
          </p:contentPart>
        </mc:Choice>
        <mc:Fallback>
          <p:pic>
            <p:nvPicPr>
              <p:cNvPr id="294" name="Ink 294">
                <a:extLst>
                  <a:ext uri="{FF2B5EF4-FFF2-40B4-BE49-F238E27FC236}">
                    <a16:creationId xmlns:a16="http://schemas.microsoft.com/office/drawing/2014/main" id="{6BE7A6EC-62A7-A868-97E2-ACEE26753DCF}"/>
                  </a:ext>
                </a:extLst>
              </p:cNvPr>
              <p:cNvPicPr/>
              <p:nvPr/>
            </p:nvPicPr>
            <p:blipFill>
              <a:blip r:embed="rId111"/>
              <a:stretch>
                <a:fillRect/>
              </a:stretch>
            </p:blipFill>
            <p:spPr>
              <a:xfrm>
                <a:off x="5345696" y="5110448"/>
                <a:ext cx="455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01" name="Ink 301">
                <a:extLst>
                  <a:ext uri="{FF2B5EF4-FFF2-40B4-BE49-F238E27FC236}">
                    <a16:creationId xmlns:a16="http://schemas.microsoft.com/office/drawing/2014/main" id="{CD826B01-CE83-24AD-6BBF-DAAE2C2847D2}"/>
                  </a:ext>
                </a:extLst>
              </p14:cNvPr>
              <p14:cNvContentPartPr/>
              <p14:nvPr/>
            </p14:nvContentPartPr>
            <p14:xfrm>
              <a:off x="4062656" y="4806608"/>
              <a:ext cx="495360" cy="124920"/>
            </p14:xfrm>
          </p:contentPart>
        </mc:Choice>
        <mc:Fallback>
          <p:pic>
            <p:nvPicPr>
              <p:cNvPr id="301" name="Ink 301">
                <a:extLst>
                  <a:ext uri="{FF2B5EF4-FFF2-40B4-BE49-F238E27FC236}">
                    <a16:creationId xmlns:a16="http://schemas.microsoft.com/office/drawing/2014/main" id="{CD826B01-CE83-24AD-6BBF-DAAE2C2847D2}"/>
                  </a:ext>
                </a:extLst>
              </p:cNvPr>
              <p:cNvPicPr/>
              <p:nvPr/>
            </p:nvPicPr>
            <p:blipFill>
              <a:blip r:embed="rId113"/>
              <a:stretch>
                <a:fillRect/>
              </a:stretch>
            </p:blipFill>
            <p:spPr>
              <a:xfrm>
                <a:off x="4055096" y="4799048"/>
                <a:ext cx="5104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06" name="Ink 306">
                <a:extLst>
                  <a:ext uri="{FF2B5EF4-FFF2-40B4-BE49-F238E27FC236}">
                    <a16:creationId xmlns:a16="http://schemas.microsoft.com/office/drawing/2014/main" id="{E4E03F30-9DC3-56B5-0321-E8463862C7F4}"/>
                  </a:ext>
                </a:extLst>
              </p14:cNvPr>
              <p14:cNvContentPartPr/>
              <p14:nvPr/>
            </p14:nvContentPartPr>
            <p14:xfrm>
              <a:off x="3706979" y="5617873"/>
              <a:ext cx="105840" cy="143280"/>
            </p14:xfrm>
          </p:contentPart>
        </mc:Choice>
        <mc:Fallback>
          <p:pic>
            <p:nvPicPr>
              <p:cNvPr id="306" name="Ink 306">
                <a:extLst>
                  <a:ext uri="{FF2B5EF4-FFF2-40B4-BE49-F238E27FC236}">
                    <a16:creationId xmlns:a16="http://schemas.microsoft.com/office/drawing/2014/main" id="{E4E03F30-9DC3-56B5-0321-E8463862C7F4}"/>
                  </a:ext>
                </a:extLst>
              </p:cNvPr>
              <p:cNvPicPr/>
              <p:nvPr/>
            </p:nvPicPr>
            <p:blipFill>
              <a:blip r:embed="rId115"/>
              <a:stretch>
                <a:fillRect/>
              </a:stretch>
            </p:blipFill>
            <p:spPr>
              <a:xfrm>
                <a:off x="3699419" y="5610313"/>
                <a:ext cx="1209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11" name="Ink 311">
                <a:extLst>
                  <a:ext uri="{FF2B5EF4-FFF2-40B4-BE49-F238E27FC236}">
                    <a16:creationId xmlns:a16="http://schemas.microsoft.com/office/drawing/2014/main" id="{E5CBB3C1-2C76-A18A-AF81-EBEC68E23879}"/>
                  </a:ext>
                </a:extLst>
              </p14:cNvPr>
              <p14:cNvContentPartPr/>
              <p14:nvPr/>
            </p14:nvContentPartPr>
            <p14:xfrm>
              <a:off x="3847739" y="5617873"/>
              <a:ext cx="234720" cy="135000"/>
            </p14:xfrm>
          </p:contentPart>
        </mc:Choice>
        <mc:Fallback>
          <p:pic>
            <p:nvPicPr>
              <p:cNvPr id="311" name="Ink 311">
                <a:extLst>
                  <a:ext uri="{FF2B5EF4-FFF2-40B4-BE49-F238E27FC236}">
                    <a16:creationId xmlns:a16="http://schemas.microsoft.com/office/drawing/2014/main" id="{E5CBB3C1-2C76-A18A-AF81-EBEC68E23879}"/>
                  </a:ext>
                </a:extLst>
              </p:cNvPr>
              <p:cNvPicPr/>
              <p:nvPr/>
            </p:nvPicPr>
            <p:blipFill>
              <a:blip r:embed="rId117"/>
              <a:stretch>
                <a:fillRect/>
              </a:stretch>
            </p:blipFill>
            <p:spPr>
              <a:xfrm>
                <a:off x="3840167" y="5610313"/>
                <a:ext cx="249863"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17" name="Ink 317">
                <a:extLst>
                  <a:ext uri="{FF2B5EF4-FFF2-40B4-BE49-F238E27FC236}">
                    <a16:creationId xmlns:a16="http://schemas.microsoft.com/office/drawing/2014/main" id="{A61DDF22-B324-5A13-24FB-0D9C9035EBE3}"/>
                  </a:ext>
                </a:extLst>
              </p14:cNvPr>
              <p14:cNvContentPartPr/>
              <p14:nvPr/>
            </p14:nvContentPartPr>
            <p14:xfrm>
              <a:off x="4424819" y="5608153"/>
              <a:ext cx="257040" cy="120600"/>
            </p14:xfrm>
          </p:contentPart>
        </mc:Choice>
        <mc:Fallback>
          <p:pic>
            <p:nvPicPr>
              <p:cNvPr id="317" name="Ink 317">
                <a:extLst>
                  <a:ext uri="{FF2B5EF4-FFF2-40B4-BE49-F238E27FC236}">
                    <a16:creationId xmlns:a16="http://schemas.microsoft.com/office/drawing/2014/main" id="{A61DDF22-B324-5A13-24FB-0D9C9035EBE3}"/>
                  </a:ext>
                </a:extLst>
              </p:cNvPr>
              <p:cNvPicPr/>
              <p:nvPr/>
            </p:nvPicPr>
            <p:blipFill>
              <a:blip r:embed="rId119"/>
              <a:stretch>
                <a:fillRect/>
              </a:stretch>
            </p:blipFill>
            <p:spPr>
              <a:xfrm>
                <a:off x="4417248" y="5600570"/>
                <a:ext cx="272181" cy="135765"/>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18" name="Ink 317">
                <a:extLst>
                  <a:ext uri="{FF2B5EF4-FFF2-40B4-BE49-F238E27FC236}">
                    <a16:creationId xmlns:a16="http://schemas.microsoft.com/office/drawing/2014/main" id="{AD079A41-6436-CB60-1200-52F0B133A0CC}"/>
                  </a:ext>
                </a:extLst>
              </p14:cNvPr>
              <p14:cNvContentPartPr/>
              <p14:nvPr/>
            </p14:nvContentPartPr>
            <p14:xfrm>
              <a:off x="4797059" y="5624353"/>
              <a:ext cx="96480" cy="99720"/>
            </p14:xfrm>
          </p:contentPart>
        </mc:Choice>
        <mc:Fallback>
          <p:pic>
            <p:nvPicPr>
              <p:cNvPr id="318" name="Ink 317">
                <a:extLst>
                  <a:ext uri="{FF2B5EF4-FFF2-40B4-BE49-F238E27FC236}">
                    <a16:creationId xmlns:a16="http://schemas.microsoft.com/office/drawing/2014/main" id="{AD079A41-6436-CB60-1200-52F0B133A0CC}"/>
                  </a:ext>
                </a:extLst>
              </p:cNvPr>
              <p:cNvPicPr/>
              <p:nvPr/>
            </p:nvPicPr>
            <p:blipFill>
              <a:blip r:embed="rId121"/>
              <a:stretch>
                <a:fillRect/>
              </a:stretch>
            </p:blipFill>
            <p:spPr>
              <a:xfrm>
                <a:off x="4789499" y="5616793"/>
                <a:ext cx="11160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28" name="Ink 329">
                <a:extLst>
                  <a:ext uri="{FF2B5EF4-FFF2-40B4-BE49-F238E27FC236}">
                    <a16:creationId xmlns:a16="http://schemas.microsoft.com/office/drawing/2014/main" id="{4D9D14F4-5687-9F63-A598-0EA0DE0DD0AA}"/>
                  </a:ext>
                </a:extLst>
              </p14:cNvPr>
              <p14:cNvContentPartPr/>
              <p14:nvPr/>
            </p14:nvContentPartPr>
            <p14:xfrm>
              <a:off x="5794031" y="5592107"/>
              <a:ext cx="221760" cy="128520"/>
            </p14:xfrm>
          </p:contentPart>
        </mc:Choice>
        <mc:Fallback>
          <p:pic>
            <p:nvPicPr>
              <p:cNvPr id="328" name="Ink 329">
                <a:extLst>
                  <a:ext uri="{FF2B5EF4-FFF2-40B4-BE49-F238E27FC236}">
                    <a16:creationId xmlns:a16="http://schemas.microsoft.com/office/drawing/2014/main" id="{4D9D14F4-5687-9F63-A598-0EA0DE0DD0AA}"/>
                  </a:ext>
                </a:extLst>
              </p:cNvPr>
              <p:cNvPicPr/>
              <p:nvPr/>
            </p:nvPicPr>
            <p:blipFill>
              <a:blip r:embed="rId123"/>
              <a:stretch>
                <a:fillRect/>
              </a:stretch>
            </p:blipFill>
            <p:spPr>
              <a:xfrm>
                <a:off x="5786459" y="5584547"/>
                <a:ext cx="236905"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29" name="Ink 329">
                <a:extLst>
                  <a:ext uri="{FF2B5EF4-FFF2-40B4-BE49-F238E27FC236}">
                    <a16:creationId xmlns:a16="http://schemas.microsoft.com/office/drawing/2014/main" id="{E38FF997-59B9-F6F0-57D9-40CB5F1377DB}"/>
                  </a:ext>
                </a:extLst>
              </p14:cNvPr>
              <p14:cNvContentPartPr/>
              <p14:nvPr/>
            </p14:nvContentPartPr>
            <p14:xfrm>
              <a:off x="5156471" y="5611547"/>
              <a:ext cx="320760" cy="122040"/>
            </p14:xfrm>
          </p:contentPart>
        </mc:Choice>
        <mc:Fallback>
          <p:pic>
            <p:nvPicPr>
              <p:cNvPr id="329" name="Ink 329">
                <a:extLst>
                  <a:ext uri="{FF2B5EF4-FFF2-40B4-BE49-F238E27FC236}">
                    <a16:creationId xmlns:a16="http://schemas.microsoft.com/office/drawing/2014/main" id="{E38FF997-59B9-F6F0-57D9-40CB5F1377DB}"/>
                  </a:ext>
                </a:extLst>
              </p:cNvPr>
              <p:cNvPicPr/>
              <p:nvPr/>
            </p:nvPicPr>
            <p:blipFill>
              <a:blip r:embed="rId125"/>
              <a:stretch>
                <a:fillRect/>
              </a:stretch>
            </p:blipFill>
            <p:spPr>
              <a:xfrm>
                <a:off x="5148911" y="5604009"/>
                <a:ext cx="335880" cy="137116"/>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31" name="Ink 330">
                <a:extLst>
                  <a:ext uri="{FF2B5EF4-FFF2-40B4-BE49-F238E27FC236}">
                    <a16:creationId xmlns:a16="http://schemas.microsoft.com/office/drawing/2014/main" id="{3AD8B83C-4412-2FF8-EAFA-2932EE691BB4}"/>
                  </a:ext>
                </a:extLst>
              </p14:cNvPr>
              <p14:cNvContentPartPr/>
              <p14:nvPr/>
            </p14:nvContentPartPr>
            <p14:xfrm>
              <a:off x="7588658" y="2184194"/>
              <a:ext cx="360" cy="4554720"/>
            </p14:xfrm>
          </p:contentPart>
        </mc:Choice>
        <mc:Fallback>
          <p:pic>
            <p:nvPicPr>
              <p:cNvPr id="331" name="Ink 330">
                <a:extLst>
                  <a:ext uri="{FF2B5EF4-FFF2-40B4-BE49-F238E27FC236}">
                    <a16:creationId xmlns:a16="http://schemas.microsoft.com/office/drawing/2014/main" id="{3AD8B83C-4412-2FF8-EAFA-2932EE691BB4}"/>
                  </a:ext>
                </a:extLst>
              </p:cNvPr>
              <p:cNvPicPr/>
              <p:nvPr/>
            </p:nvPicPr>
            <p:blipFill>
              <a:blip r:embed="rId127"/>
              <a:stretch>
                <a:fillRect/>
              </a:stretch>
            </p:blipFill>
            <p:spPr>
              <a:xfrm>
                <a:off x="7584338" y="2179874"/>
                <a:ext cx="9000" cy="45633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34" name="Ink 334">
                <a:extLst>
                  <a:ext uri="{FF2B5EF4-FFF2-40B4-BE49-F238E27FC236}">
                    <a16:creationId xmlns:a16="http://schemas.microsoft.com/office/drawing/2014/main" id="{3C691CF3-0CE7-04E7-AB70-7739E3A462E5}"/>
                  </a:ext>
                </a:extLst>
              </p14:cNvPr>
              <p14:cNvContentPartPr/>
              <p14:nvPr/>
            </p14:nvContentPartPr>
            <p14:xfrm>
              <a:off x="6755644" y="2036113"/>
              <a:ext cx="311040" cy="290520"/>
            </p14:xfrm>
          </p:contentPart>
        </mc:Choice>
        <mc:Fallback>
          <p:pic>
            <p:nvPicPr>
              <p:cNvPr id="334" name="Ink 334">
                <a:extLst>
                  <a:ext uri="{FF2B5EF4-FFF2-40B4-BE49-F238E27FC236}">
                    <a16:creationId xmlns:a16="http://schemas.microsoft.com/office/drawing/2014/main" id="{3C691CF3-0CE7-04E7-AB70-7739E3A462E5}"/>
                  </a:ext>
                </a:extLst>
              </p:cNvPr>
              <p:cNvPicPr/>
              <p:nvPr/>
            </p:nvPicPr>
            <p:blipFill>
              <a:blip r:embed="rId129"/>
              <a:stretch>
                <a:fillRect/>
              </a:stretch>
            </p:blipFill>
            <p:spPr>
              <a:xfrm>
                <a:off x="6740164" y="2020633"/>
                <a:ext cx="3416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48" name="Ink 347">
                <a:extLst>
                  <a:ext uri="{FF2B5EF4-FFF2-40B4-BE49-F238E27FC236}">
                    <a16:creationId xmlns:a16="http://schemas.microsoft.com/office/drawing/2014/main" id="{7E5E6EA7-5F33-01CC-F8B9-5B13AE5558D0}"/>
                  </a:ext>
                </a:extLst>
              </p14:cNvPr>
              <p14:cNvContentPartPr/>
              <p14:nvPr/>
            </p14:nvContentPartPr>
            <p14:xfrm>
              <a:off x="5906378" y="2018011"/>
              <a:ext cx="321480" cy="318960"/>
            </p14:xfrm>
          </p:contentPart>
        </mc:Choice>
        <mc:Fallback>
          <p:pic>
            <p:nvPicPr>
              <p:cNvPr id="348" name="Ink 347">
                <a:extLst>
                  <a:ext uri="{FF2B5EF4-FFF2-40B4-BE49-F238E27FC236}">
                    <a16:creationId xmlns:a16="http://schemas.microsoft.com/office/drawing/2014/main" id="{7E5E6EA7-5F33-01CC-F8B9-5B13AE5558D0}"/>
                  </a:ext>
                </a:extLst>
              </p:cNvPr>
              <p:cNvPicPr/>
              <p:nvPr/>
            </p:nvPicPr>
            <p:blipFill>
              <a:blip r:embed="rId131"/>
              <a:stretch>
                <a:fillRect/>
              </a:stretch>
            </p:blipFill>
            <p:spPr>
              <a:xfrm>
                <a:off x="5898810" y="2010460"/>
                <a:ext cx="336617" cy="334063"/>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49" name="Ink 348">
                <a:extLst>
                  <a:ext uri="{FF2B5EF4-FFF2-40B4-BE49-F238E27FC236}">
                    <a16:creationId xmlns:a16="http://schemas.microsoft.com/office/drawing/2014/main" id="{891D669F-372E-2846-CA5A-330F34ED1984}"/>
                  </a:ext>
                </a:extLst>
              </p14:cNvPr>
              <p14:cNvContentPartPr/>
              <p14:nvPr/>
            </p14:nvContentPartPr>
            <p14:xfrm>
              <a:off x="6021938" y="2127451"/>
              <a:ext cx="85680" cy="133200"/>
            </p14:xfrm>
          </p:contentPart>
        </mc:Choice>
        <mc:Fallback>
          <p:pic>
            <p:nvPicPr>
              <p:cNvPr id="349" name="Ink 348">
                <a:extLst>
                  <a:ext uri="{FF2B5EF4-FFF2-40B4-BE49-F238E27FC236}">
                    <a16:creationId xmlns:a16="http://schemas.microsoft.com/office/drawing/2014/main" id="{891D669F-372E-2846-CA5A-330F34ED1984}"/>
                  </a:ext>
                </a:extLst>
              </p:cNvPr>
              <p:cNvPicPr/>
              <p:nvPr/>
            </p:nvPicPr>
            <p:blipFill>
              <a:blip r:embed="rId133"/>
              <a:stretch>
                <a:fillRect/>
              </a:stretch>
            </p:blipFill>
            <p:spPr>
              <a:xfrm>
                <a:off x="6014410" y="2119891"/>
                <a:ext cx="100737"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52" name="Ink 351">
                <a:extLst>
                  <a:ext uri="{FF2B5EF4-FFF2-40B4-BE49-F238E27FC236}">
                    <a16:creationId xmlns:a16="http://schemas.microsoft.com/office/drawing/2014/main" id="{B1188434-B45E-2599-1994-0F2A44CFA467}"/>
                  </a:ext>
                </a:extLst>
              </p14:cNvPr>
              <p14:cNvContentPartPr/>
              <p14:nvPr/>
            </p14:nvContentPartPr>
            <p14:xfrm>
              <a:off x="6019909" y="2069535"/>
              <a:ext cx="71280" cy="43200"/>
            </p14:xfrm>
          </p:contentPart>
        </mc:Choice>
        <mc:Fallback>
          <p:pic>
            <p:nvPicPr>
              <p:cNvPr id="352" name="Ink 351">
                <a:extLst>
                  <a:ext uri="{FF2B5EF4-FFF2-40B4-BE49-F238E27FC236}">
                    <a16:creationId xmlns:a16="http://schemas.microsoft.com/office/drawing/2014/main" id="{B1188434-B45E-2599-1994-0F2A44CFA467}"/>
                  </a:ext>
                </a:extLst>
              </p:cNvPr>
              <p:cNvPicPr/>
              <p:nvPr/>
            </p:nvPicPr>
            <p:blipFill>
              <a:blip r:embed="rId135"/>
              <a:stretch>
                <a:fillRect/>
              </a:stretch>
            </p:blipFill>
            <p:spPr>
              <a:xfrm>
                <a:off x="6012311" y="2061975"/>
                <a:ext cx="86477"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57" name="Ink 357">
                <a:extLst>
                  <a:ext uri="{FF2B5EF4-FFF2-40B4-BE49-F238E27FC236}">
                    <a16:creationId xmlns:a16="http://schemas.microsoft.com/office/drawing/2014/main" id="{2FD58A59-6430-3238-B4BE-7F2E8CBE85B8}"/>
                  </a:ext>
                </a:extLst>
              </p14:cNvPr>
              <p14:cNvContentPartPr/>
              <p14:nvPr/>
            </p14:nvContentPartPr>
            <p14:xfrm>
              <a:off x="6264444" y="2119824"/>
              <a:ext cx="375840" cy="121680"/>
            </p14:xfrm>
          </p:contentPart>
        </mc:Choice>
        <mc:Fallback>
          <p:pic>
            <p:nvPicPr>
              <p:cNvPr id="357" name="Ink 357">
                <a:extLst>
                  <a:ext uri="{FF2B5EF4-FFF2-40B4-BE49-F238E27FC236}">
                    <a16:creationId xmlns:a16="http://schemas.microsoft.com/office/drawing/2014/main" id="{2FD58A59-6430-3238-B4BE-7F2E8CBE85B8}"/>
                  </a:ext>
                </a:extLst>
              </p:cNvPr>
              <p:cNvPicPr/>
              <p:nvPr/>
            </p:nvPicPr>
            <p:blipFill>
              <a:blip r:embed="rId137"/>
              <a:stretch>
                <a:fillRect/>
              </a:stretch>
            </p:blipFill>
            <p:spPr>
              <a:xfrm>
                <a:off x="6256884" y="2112264"/>
                <a:ext cx="3909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60" name="Ink 360">
                <a:extLst>
                  <a:ext uri="{FF2B5EF4-FFF2-40B4-BE49-F238E27FC236}">
                    <a16:creationId xmlns:a16="http://schemas.microsoft.com/office/drawing/2014/main" id="{93ED5D6B-25F1-18B1-5B7E-B7C5604EBDF7}"/>
                  </a:ext>
                </a:extLst>
              </p14:cNvPr>
              <p14:cNvContentPartPr/>
              <p14:nvPr/>
            </p14:nvContentPartPr>
            <p14:xfrm>
              <a:off x="6094276" y="5582587"/>
              <a:ext cx="70560" cy="123480"/>
            </p14:xfrm>
          </p:contentPart>
        </mc:Choice>
        <mc:Fallback>
          <p:pic>
            <p:nvPicPr>
              <p:cNvPr id="360" name="Ink 360">
                <a:extLst>
                  <a:ext uri="{FF2B5EF4-FFF2-40B4-BE49-F238E27FC236}">
                    <a16:creationId xmlns:a16="http://schemas.microsoft.com/office/drawing/2014/main" id="{93ED5D6B-25F1-18B1-5B7E-B7C5604EBDF7}"/>
                  </a:ext>
                </a:extLst>
              </p:cNvPr>
              <p:cNvPicPr/>
              <p:nvPr/>
            </p:nvPicPr>
            <p:blipFill>
              <a:blip r:embed="rId139"/>
              <a:stretch>
                <a:fillRect/>
              </a:stretch>
            </p:blipFill>
            <p:spPr>
              <a:xfrm>
                <a:off x="6086716" y="5575005"/>
                <a:ext cx="85680" cy="138644"/>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74" name="Ink 375">
                <a:extLst>
                  <a:ext uri="{FF2B5EF4-FFF2-40B4-BE49-F238E27FC236}">
                    <a16:creationId xmlns:a16="http://schemas.microsoft.com/office/drawing/2014/main" id="{29E4550E-B95E-AC33-A7ED-A05E60472F8B}"/>
                  </a:ext>
                </a:extLst>
              </p14:cNvPr>
              <p14:cNvContentPartPr/>
              <p14:nvPr/>
            </p14:nvContentPartPr>
            <p14:xfrm>
              <a:off x="4495223" y="5950157"/>
              <a:ext cx="398160" cy="115560"/>
            </p14:xfrm>
          </p:contentPart>
        </mc:Choice>
        <mc:Fallback>
          <p:pic>
            <p:nvPicPr>
              <p:cNvPr id="374" name="Ink 375">
                <a:extLst>
                  <a:ext uri="{FF2B5EF4-FFF2-40B4-BE49-F238E27FC236}">
                    <a16:creationId xmlns:a16="http://schemas.microsoft.com/office/drawing/2014/main" id="{29E4550E-B95E-AC33-A7ED-A05E60472F8B}"/>
                  </a:ext>
                </a:extLst>
              </p:cNvPr>
              <p:cNvPicPr/>
              <p:nvPr/>
            </p:nvPicPr>
            <p:blipFill>
              <a:blip r:embed="rId141"/>
              <a:stretch>
                <a:fillRect/>
              </a:stretch>
            </p:blipFill>
            <p:spPr>
              <a:xfrm>
                <a:off x="4487656" y="5942597"/>
                <a:ext cx="413294"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75" name="Ink 375">
                <a:extLst>
                  <a:ext uri="{FF2B5EF4-FFF2-40B4-BE49-F238E27FC236}">
                    <a16:creationId xmlns:a16="http://schemas.microsoft.com/office/drawing/2014/main" id="{DACEB137-9B03-484E-23BC-D8F2E687C9DF}"/>
                  </a:ext>
                </a:extLst>
              </p14:cNvPr>
              <p14:cNvContentPartPr/>
              <p14:nvPr/>
            </p14:nvContentPartPr>
            <p14:xfrm>
              <a:off x="3729503" y="5927837"/>
              <a:ext cx="509040" cy="129960"/>
            </p14:xfrm>
          </p:contentPart>
        </mc:Choice>
        <mc:Fallback>
          <p:pic>
            <p:nvPicPr>
              <p:cNvPr id="375" name="Ink 375">
                <a:extLst>
                  <a:ext uri="{FF2B5EF4-FFF2-40B4-BE49-F238E27FC236}">
                    <a16:creationId xmlns:a16="http://schemas.microsoft.com/office/drawing/2014/main" id="{DACEB137-9B03-484E-23BC-D8F2E687C9DF}"/>
                  </a:ext>
                </a:extLst>
              </p:cNvPr>
              <p:cNvPicPr/>
              <p:nvPr/>
            </p:nvPicPr>
            <p:blipFill>
              <a:blip r:embed="rId143"/>
              <a:stretch>
                <a:fillRect/>
              </a:stretch>
            </p:blipFill>
            <p:spPr>
              <a:xfrm>
                <a:off x="3721938" y="5920277"/>
                <a:ext cx="524171"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86" name="Ink 387">
                <a:extLst>
                  <a:ext uri="{FF2B5EF4-FFF2-40B4-BE49-F238E27FC236}">
                    <a16:creationId xmlns:a16="http://schemas.microsoft.com/office/drawing/2014/main" id="{3837101E-9895-C59F-4E42-444084B5EEEC}"/>
                  </a:ext>
                </a:extLst>
              </p14:cNvPr>
              <p14:cNvContentPartPr/>
              <p14:nvPr/>
            </p14:nvContentPartPr>
            <p14:xfrm>
              <a:off x="5246543" y="5945117"/>
              <a:ext cx="397800" cy="114480"/>
            </p14:xfrm>
          </p:contentPart>
        </mc:Choice>
        <mc:Fallback>
          <p:pic>
            <p:nvPicPr>
              <p:cNvPr id="386" name="Ink 387">
                <a:extLst>
                  <a:ext uri="{FF2B5EF4-FFF2-40B4-BE49-F238E27FC236}">
                    <a16:creationId xmlns:a16="http://schemas.microsoft.com/office/drawing/2014/main" id="{3837101E-9895-C59F-4E42-444084B5EEEC}"/>
                  </a:ext>
                </a:extLst>
              </p:cNvPr>
              <p:cNvPicPr/>
              <p:nvPr/>
            </p:nvPicPr>
            <p:blipFill>
              <a:blip r:embed="rId145"/>
              <a:stretch>
                <a:fillRect/>
              </a:stretch>
            </p:blipFill>
            <p:spPr>
              <a:xfrm>
                <a:off x="5238983" y="5937533"/>
                <a:ext cx="412920" cy="129648"/>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87" name="Ink 387">
                <a:extLst>
                  <a:ext uri="{FF2B5EF4-FFF2-40B4-BE49-F238E27FC236}">
                    <a16:creationId xmlns:a16="http://schemas.microsoft.com/office/drawing/2014/main" id="{774A1797-7A51-1CF4-7E2A-1CEEC881D26B}"/>
                  </a:ext>
                </a:extLst>
              </p14:cNvPr>
              <p14:cNvContentPartPr/>
              <p14:nvPr/>
            </p14:nvContentPartPr>
            <p14:xfrm>
              <a:off x="4951343" y="5962757"/>
              <a:ext cx="52920" cy="82080"/>
            </p14:xfrm>
          </p:contentPart>
        </mc:Choice>
        <mc:Fallback>
          <p:pic>
            <p:nvPicPr>
              <p:cNvPr id="387" name="Ink 387">
                <a:extLst>
                  <a:ext uri="{FF2B5EF4-FFF2-40B4-BE49-F238E27FC236}">
                    <a16:creationId xmlns:a16="http://schemas.microsoft.com/office/drawing/2014/main" id="{774A1797-7A51-1CF4-7E2A-1CEEC881D26B}"/>
                  </a:ext>
                </a:extLst>
              </p:cNvPr>
              <p:cNvPicPr/>
              <p:nvPr/>
            </p:nvPicPr>
            <p:blipFill>
              <a:blip r:embed="rId147"/>
              <a:stretch>
                <a:fillRect/>
              </a:stretch>
            </p:blipFill>
            <p:spPr>
              <a:xfrm>
                <a:off x="4943783" y="5955230"/>
                <a:ext cx="68040" cy="97134"/>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96" name="Ink 397">
                <a:extLst>
                  <a:ext uri="{FF2B5EF4-FFF2-40B4-BE49-F238E27FC236}">
                    <a16:creationId xmlns:a16="http://schemas.microsoft.com/office/drawing/2014/main" id="{3F597A43-8D9E-789E-DA91-BCBE7D125BA4}"/>
                  </a:ext>
                </a:extLst>
              </p14:cNvPr>
              <p14:cNvContentPartPr/>
              <p14:nvPr/>
            </p14:nvContentPartPr>
            <p14:xfrm>
              <a:off x="5985983" y="5910197"/>
              <a:ext cx="348480" cy="128880"/>
            </p14:xfrm>
          </p:contentPart>
        </mc:Choice>
        <mc:Fallback>
          <p:pic>
            <p:nvPicPr>
              <p:cNvPr id="396" name="Ink 397">
                <a:extLst>
                  <a:ext uri="{FF2B5EF4-FFF2-40B4-BE49-F238E27FC236}">
                    <a16:creationId xmlns:a16="http://schemas.microsoft.com/office/drawing/2014/main" id="{3F597A43-8D9E-789E-DA91-BCBE7D125BA4}"/>
                  </a:ext>
                </a:extLst>
              </p:cNvPr>
              <p:cNvPicPr/>
              <p:nvPr/>
            </p:nvPicPr>
            <p:blipFill>
              <a:blip r:embed="rId149"/>
              <a:stretch>
                <a:fillRect/>
              </a:stretch>
            </p:blipFill>
            <p:spPr>
              <a:xfrm>
                <a:off x="5978415" y="5902658"/>
                <a:ext cx="363616" cy="143958"/>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97" name="Ink 397">
                <a:extLst>
                  <a:ext uri="{FF2B5EF4-FFF2-40B4-BE49-F238E27FC236}">
                    <a16:creationId xmlns:a16="http://schemas.microsoft.com/office/drawing/2014/main" id="{06B346A9-56C8-A365-5587-94A4BEFC24B1}"/>
                  </a:ext>
                </a:extLst>
              </p14:cNvPr>
              <p14:cNvContentPartPr/>
              <p14:nvPr/>
            </p14:nvContentPartPr>
            <p14:xfrm>
              <a:off x="5667743" y="5920637"/>
              <a:ext cx="70200" cy="106920"/>
            </p14:xfrm>
          </p:contentPart>
        </mc:Choice>
        <mc:Fallback>
          <p:pic>
            <p:nvPicPr>
              <p:cNvPr id="397" name="Ink 397">
                <a:extLst>
                  <a:ext uri="{FF2B5EF4-FFF2-40B4-BE49-F238E27FC236}">
                    <a16:creationId xmlns:a16="http://schemas.microsoft.com/office/drawing/2014/main" id="{06B346A9-56C8-A365-5587-94A4BEFC24B1}"/>
                  </a:ext>
                </a:extLst>
              </p:cNvPr>
              <p:cNvPicPr/>
              <p:nvPr/>
            </p:nvPicPr>
            <p:blipFill>
              <a:blip r:embed="rId151"/>
              <a:stretch>
                <a:fillRect/>
              </a:stretch>
            </p:blipFill>
            <p:spPr>
              <a:xfrm>
                <a:off x="5660183" y="5913077"/>
                <a:ext cx="8532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98" name="Ink 397">
                <a:extLst>
                  <a:ext uri="{FF2B5EF4-FFF2-40B4-BE49-F238E27FC236}">
                    <a16:creationId xmlns:a16="http://schemas.microsoft.com/office/drawing/2014/main" id="{54C62055-7210-1209-FD3E-F639122C4445}"/>
                  </a:ext>
                </a:extLst>
              </p14:cNvPr>
              <p14:cNvContentPartPr/>
              <p14:nvPr/>
            </p14:nvContentPartPr>
            <p14:xfrm>
              <a:off x="6387023" y="5889677"/>
              <a:ext cx="58320" cy="105480"/>
            </p14:xfrm>
          </p:contentPart>
        </mc:Choice>
        <mc:Fallback>
          <p:pic>
            <p:nvPicPr>
              <p:cNvPr id="398" name="Ink 397">
                <a:extLst>
                  <a:ext uri="{FF2B5EF4-FFF2-40B4-BE49-F238E27FC236}">
                    <a16:creationId xmlns:a16="http://schemas.microsoft.com/office/drawing/2014/main" id="{54C62055-7210-1209-FD3E-F639122C4445}"/>
                  </a:ext>
                </a:extLst>
              </p:cNvPr>
              <p:cNvPicPr/>
              <p:nvPr/>
            </p:nvPicPr>
            <p:blipFill>
              <a:blip r:embed="rId153"/>
              <a:stretch>
                <a:fillRect/>
              </a:stretch>
            </p:blipFill>
            <p:spPr>
              <a:xfrm>
                <a:off x="6379509" y="5882143"/>
                <a:ext cx="73347" cy="120549"/>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415" name="Ink 415">
                <a:extLst>
                  <a:ext uri="{FF2B5EF4-FFF2-40B4-BE49-F238E27FC236}">
                    <a16:creationId xmlns:a16="http://schemas.microsoft.com/office/drawing/2014/main" id="{F0292913-2C65-9341-B55C-FA50925D046A}"/>
                  </a:ext>
                </a:extLst>
              </p14:cNvPr>
              <p14:cNvContentPartPr/>
              <p14:nvPr/>
            </p14:nvContentPartPr>
            <p14:xfrm>
              <a:off x="3749255" y="6604329"/>
              <a:ext cx="363960" cy="120240"/>
            </p14:xfrm>
          </p:contentPart>
        </mc:Choice>
        <mc:Fallback>
          <p:pic>
            <p:nvPicPr>
              <p:cNvPr id="415" name="Ink 415">
                <a:extLst>
                  <a:ext uri="{FF2B5EF4-FFF2-40B4-BE49-F238E27FC236}">
                    <a16:creationId xmlns:a16="http://schemas.microsoft.com/office/drawing/2014/main" id="{F0292913-2C65-9341-B55C-FA50925D046A}"/>
                  </a:ext>
                </a:extLst>
              </p:cNvPr>
              <p:cNvPicPr/>
              <p:nvPr/>
            </p:nvPicPr>
            <p:blipFill>
              <a:blip r:embed="rId155"/>
              <a:stretch>
                <a:fillRect/>
              </a:stretch>
            </p:blipFill>
            <p:spPr>
              <a:xfrm>
                <a:off x="3741688" y="6596746"/>
                <a:ext cx="379095" cy="135405"/>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420" name="Ink 420">
                <a:extLst>
                  <a:ext uri="{FF2B5EF4-FFF2-40B4-BE49-F238E27FC236}">
                    <a16:creationId xmlns:a16="http://schemas.microsoft.com/office/drawing/2014/main" id="{2AF58537-40A3-C687-E8B1-69E430977862}"/>
                  </a:ext>
                </a:extLst>
              </p14:cNvPr>
              <p14:cNvContentPartPr/>
              <p14:nvPr/>
            </p14:nvContentPartPr>
            <p14:xfrm>
              <a:off x="4198895" y="6561489"/>
              <a:ext cx="275400" cy="146520"/>
            </p14:xfrm>
          </p:contentPart>
        </mc:Choice>
        <mc:Fallback>
          <p:pic>
            <p:nvPicPr>
              <p:cNvPr id="420" name="Ink 420">
                <a:extLst>
                  <a:ext uri="{FF2B5EF4-FFF2-40B4-BE49-F238E27FC236}">
                    <a16:creationId xmlns:a16="http://schemas.microsoft.com/office/drawing/2014/main" id="{2AF58537-40A3-C687-E8B1-69E430977862}"/>
                  </a:ext>
                </a:extLst>
              </p:cNvPr>
              <p:cNvPicPr/>
              <p:nvPr/>
            </p:nvPicPr>
            <p:blipFill>
              <a:blip r:embed="rId157"/>
              <a:stretch>
                <a:fillRect/>
              </a:stretch>
            </p:blipFill>
            <p:spPr>
              <a:xfrm>
                <a:off x="4191345" y="6553929"/>
                <a:ext cx="29050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421" name="Ink 420">
                <a:extLst>
                  <a:ext uri="{FF2B5EF4-FFF2-40B4-BE49-F238E27FC236}">
                    <a16:creationId xmlns:a16="http://schemas.microsoft.com/office/drawing/2014/main" id="{EBDE8FBC-E5FA-070D-DE78-2550597EC8F2}"/>
                  </a:ext>
                </a:extLst>
              </p14:cNvPr>
              <p14:cNvContentPartPr/>
              <p14:nvPr/>
            </p14:nvContentPartPr>
            <p14:xfrm>
              <a:off x="3801815" y="6656889"/>
              <a:ext cx="57240" cy="29160"/>
            </p14:xfrm>
          </p:contentPart>
        </mc:Choice>
        <mc:Fallback>
          <p:pic>
            <p:nvPicPr>
              <p:cNvPr id="421" name="Ink 420">
                <a:extLst>
                  <a:ext uri="{FF2B5EF4-FFF2-40B4-BE49-F238E27FC236}">
                    <a16:creationId xmlns:a16="http://schemas.microsoft.com/office/drawing/2014/main" id="{EBDE8FBC-E5FA-070D-DE78-2550597EC8F2}"/>
                  </a:ext>
                </a:extLst>
              </p:cNvPr>
              <p:cNvPicPr/>
              <p:nvPr/>
            </p:nvPicPr>
            <p:blipFill>
              <a:blip r:embed="rId159"/>
              <a:stretch>
                <a:fillRect/>
              </a:stretch>
            </p:blipFill>
            <p:spPr>
              <a:xfrm>
                <a:off x="3794255" y="6649234"/>
                <a:ext cx="72360" cy="44469"/>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22" name="Ink 421">
                <a:extLst>
                  <a:ext uri="{FF2B5EF4-FFF2-40B4-BE49-F238E27FC236}">
                    <a16:creationId xmlns:a16="http://schemas.microsoft.com/office/drawing/2014/main" id="{5E7BC61F-8D40-448F-4E8C-9455D7551383}"/>
                  </a:ext>
                </a:extLst>
              </p14:cNvPr>
              <p14:cNvContentPartPr/>
              <p14:nvPr/>
            </p14:nvContentPartPr>
            <p14:xfrm>
              <a:off x="5049935" y="6580569"/>
              <a:ext cx="110520" cy="186840"/>
            </p14:xfrm>
          </p:contentPart>
        </mc:Choice>
        <mc:Fallback>
          <p:pic>
            <p:nvPicPr>
              <p:cNvPr id="422" name="Ink 421">
                <a:extLst>
                  <a:ext uri="{FF2B5EF4-FFF2-40B4-BE49-F238E27FC236}">
                    <a16:creationId xmlns:a16="http://schemas.microsoft.com/office/drawing/2014/main" id="{5E7BC61F-8D40-448F-4E8C-9455D7551383}"/>
                  </a:ext>
                </a:extLst>
              </p:cNvPr>
              <p:cNvPicPr/>
              <p:nvPr/>
            </p:nvPicPr>
            <p:blipFill>
              <a:blip r:embed="rId161"/>
              <a:stretch>
                <a:fillRect/>
              </a:stretch>
            </p:blipFill>
            <p:spPr>
              <a:xfrm>
                <a:off x="5042350" y="6573009"/>
                <a:ext cx="125689"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428" name="Ink 428">
                <a:extLst>
                  <a:ext uri="{FF2B5EF4-FFF2-40B4-BE49-F238E27FC236}">
                    <a16:creationId xmlns:a16="http://schemas.microsoft.com/office/drawing/2014/main" id="{23C555E1-E766-CF7F-18D5-C074A1DFAEBD}"/>
                  </a:ext>
                </a:extLst>
              </p14:cNvPr>
              <p14:cNvContentPartPr/>
              <p14:nvPr/>
            </p14:nvContentPartPr>
            <p14:xfrm>
              <a:off x="5035895" y="6451329"/>
              <a:ext cx="306360" cy="191520"/>
            </p14:xfrm>
          </p:contentPart>
        </mc:Choice>
        <mc:Fallback>
          <p:pic>
            <p:nvPicPr>
              <p:cNvPr id="428" name="Ink 428">
                <a:extLst>
                  <a:ext uri="{FF2B5EF4-FFF2-40B4-BE49-F238E27FC236}">
                    <a16:creationId xmlns:a16="http://schemas.microsoft.com/office/drawing/2014/main" id="{23C555E1-E766-CF7F-18D5-C074A1DFAEBD}"/>
                  </a:ext>
                </a:extLst>
              </p:cNvPr>
              <p:cNvPicPr/>
              <p:nvPr/>
            </p:nvPicPr>
            <p:blipFill>
              <a:blip r:embed="rId163"/>
              <a:stretch>
                <a:fillRect/>
              </a:stretch>
            </p:blipFill>
            <p:spPr>
              <a:xfrm>
                <a:off x="5028335" y="6443769"/>
                <a:ext cx="3214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433" name="Ink 433">
                <a:extLst>
                  <a:ext uri="{FF2B5EF4-FFF2-40B4-BE49-F238E27FC236}">
                    <a16:creationId xmlns:a16="http://schemas.microsoft.com/office/drawing/2014/main" id="{5800BBD6-1B6A-7908-0EDF-909B0726D8FD}"/>
                  </a:ext>
                </a:extLst>
              </p14:cNvPr>
              <p14:cNvContentPartPr/>
              <p14:nvPr/>
            </p14:nvContentPartPr>
            <p14:xfrm>
              <a:off x="5456735" y="6547089"/>
              <a:ext cx="396000" cy="163080"/>
            </p14:xfrm>
          </p:contentPart>
        </mc:Choice>
        <mc:Fallback>
          <p:pic>
            <p:nvPicPr>
              <p:cNvPr id="433" name="Ink 433">
                <a:extLst>
                  <a:ext uri="{FF2B5EF4-FFF2-40B4-BE49-F238E27FC236}">
                    <a16:creationId xmlns:a16="http://schemas.microsoft.com/office/drawing/2014/main" id="{5800BBD6-1B6A-7908-0EDF-909B0726D8FD}"/>
                  </a:ext>
                </a:extLst>
              </p:cNvPr>
              <p:cNvPicPr/>
              <p:nvPr/>
            </p:nvPicPr>
            <p:blipFill>
              <a:blip r:embed="rId165"/>
              <a:stretch>
                <a:fillRect/>
              </a:stretch>
            </p:blipFill>
            <p:spPr>
              <a:xfrm>
                <a:off x="5449182" y="6539529"/>
                <a:ext cx="411106"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434" name="Ink 433">
                <a:extLst>
                  <a:ext uri="{FF2B5EF4-FFF2-40B4-BE49-F238E27FC236}">
                    <a16:creationId xmlns:a16="http://schemas.microsoft.com/office/drawing/2014/main" id="{3C876A57-3811-2706-5BED-8603C4E8CB97}"/>
                  </a:ext>
                </a:extLst>
              </p14:cNvPr>
              <p14:cNvContentPartPr/>
              <p14:nvPr/>
            </p14:nvContentPartPr>
            <p14:xfrm>
              <a:off x="5600015" y="6690369"/>
              <a:ext cx="10080" cy="360"/>
            </p14:xfrm>
          </p:contentPart>
        </mc:Choice>
        <mc:Fallback>
          <p:pic>
            <p:nvPicPr>
              <p:cNvPr id="434" name="Ink 433">
                <a:extLst>
                  <a:ext uri="{FF2B5EF4-FFF2-40B4-BE49-F238E27FC236}">
                    <a16:creationId xmlns:a16="http://schemas.microsoft.com/office/drawing/2014/main" id="{3C876A57-3811-2706-5BED-8603C4E8CB97}"/>
                  </a:ext>
                </a:extLst>
              </p:cNvPr>
              <p:cNvPicPr/>
              <p:nvPr/>
            </p:nvPicPr>
            <p:blipFill>
              <a:blip r:embed="rId167"/>
              <a:stretch>
                <a:fillRect/>
              </a:stretch>
            </p:blipFill>
            <p:spPr>
              <a:xfrm>
                <a:off x="5592175" y="6682809"/>
                <a:ext cx="25760" cy="15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8">
            <p14:nvContentPartPr>
              <p14:cNvPr id="435" name="Ink 434">
                <a:extLst>
                  <a:ext uri="{FF2B5EF4-FFF2-40B4-BE49-F238E27FC236}">
                    <a16:creationId xmlns:a16="http://schemas.microsoft.com/office/drawing/2014/main" id="{3A04398F-7287-679A-8AE7-B82A2FD621FE}"/>
                  </a:ext>
                </a:extLst>
              </p14:cNvPr>
              <p14:cNvContentPartPr/>
              <p14:nvPr/>
            </p14:nvContentPartPr>
            <p14:xfrm>
              <a:off x="3388487" y="3060136"/>
              <a:ext cx="4001040" cy="360"/>
            </p14:xfrm>
          </p:contentPart>
        </mc:Choice>
        <mc:Fallback>
          <p:pic>
            <p:nvPicPr>
              <p:cNvPr id="435" name="Ink 434">
                <a:extLst>
                  <a:ext uri="{FF2B5EF4-FFF2-40B4-BE49-F238E27FC236}">
                    <a16:creationId xmlns:a16="http://schemas.microsoft.com/office/drawing/2014/main" id="{3A04398F-7287-679A-8AE7-B82A2FD621FE}"/>
                  </a:ext>
                </a:extLst>
              </p:cNvPr>
              <p:cNvPicPr/>
              <p:nvPr/>
            </p:nvPicPr>
            <p:blipFill>
              <a:blip r:embed="rId169"/>
              <a:stretch>
                <a:fillRect/>
              </a:stretch>
            </p:blipFill>
            <p:spPr>
              <a:xfrm>
                <a:off x="3379487" y="3051136"/>
                <a:ext cx="401868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0">
            <p14:nvContentPartPr>
              <p14:cNvPr id="439" name="Ink 439">
                <a:extLst>
                  <a:ext uri="{FF2B5EF4-FFF2-40B4-BE49-F238E27FC236}">
                    <a16:creationId xmlns:a16="http://schemas.microsoft.com/office/drawing/2014/main" id="{95104AAF-6E9F-6D22-6C9F-759A28413D98}"/>
                  </a:ext>
                </a:extLst>
              </p14:cNvPr>
              <p14:cNvContentPartPr/>
              <p14:nvPr/>
            </p14:nvContentPartPr>
            <p14:xfrm>
              <a:off x="3503687" y="4230856"/>
              <a:ext cx="3889800" cy="360"/>
            </p14:xfrm>
          </p:contentPart>
        </mc:Choice>
        <mc:Fallback>
          <p:pic>
            <p:nvPicPr>
              <p:cNvPr id="439" name="Ink 439">
                <a:extLst>
                  <a:ext uri="{FF2B5EF4-FFF2-40B4-BE49-F238E27FC236}">
                    <a16:creationId xmlns:a16="http://schemas.microsoft.com/office/drawing/2014/main" id="{95104AAF-6E9F-6D22-6C9F-759A28413D98}"/>
                  </a:ext>
                </a:extLst>
              </p:cNvPr>
              <p:cNvPicPr/>
              <p:nvPr/>
            </p:nvPicPr>
            <p:blipFill>
              <a:blip r:embed="rId171"/>
              <a:stretch>
                <a:fillRect/>
              </a:stretch>
            </p:blipFill>
            <p:spPr>
              <a:xfrm>
                <a:off x="3494688" y="4221856"/>
                <a:ext cx="3907438"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2">
            <p14:nvContentPartPr>
              <p14:cNvPr id="440" name="Ink 439">
                <a:extLst>
                  <a:ext uri="{FF2B5EF4-FFF2-40B4-BE49-F238E27FC236}">
                    <a16:creationId xmlns:a16="http://schemas.microsoft.com/office/drawing/2014/main" id="{3EACDFA1-DBF2-535C-644C-44BEE2704ECF}"/>
                  </a:ext>
                </a:extLst>
              </p14:cNvPr>
              <p14:cNvContentPartPr/>
              <p14:nvPr/>
            </p14:nvContentPartPr>
            <p14:xfrm>
              <a:off x="4138007" y="5454856"/>
              <a:ext cx="115560" cy="360"/>
            </p14:xfrm>
          </p:contentPart>
        </mc:Choice>
        <mc:Fallback>
          <p:pic>
            <p:nvPicPr>
              <p:cNvPr id="440" name="Ink 439">
                <a:extLst>
                  <a:ext uri="{FF2B5EF4-FFF2-40B4-BE49-F238E27FC236}">
                    <a16:creationId xmlns:a16="http://schemas.microsoft.com/office/drawing/2014/main" id="{3EACDFA1-DBF2-535C-644C-44BEE2704ECF}"/>
                  </a:ext>
                </a:extLst>
              </p:cNvPr>
              <p:cNvPicPr/>
              <p:nvPr/>
            </p:nvPicPr>
            <p:blipFill>
              <a:blip r:embed="rId173"/>
              <a:stretch>
                <a:fillRect/>
              </a:stretch>
            </p:blipFill>
            <p:spPr>
              <a:xfrm>
                <a:off x="4129007" y="5445856"/>
                <a:ext cx="13320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4">
            <p14:nvContentPartPr>
              <p14:cNvPr id="441" name="Ink 440">
                <a:extLst>
                  <a:ext uri="{FF2B5EF4-FFF2-40B4-BE49-F238E27FC236}">
                    <a16:creationId xmlns:a16="http://schemas.microsoft.com/office/drawing/2014/main" id="{F9080712-9FB8-D530-8996-934E84209E48}"/>
                  </a:ext>
                </a:extLst>
              </p14:cNvPr>
              <p14:cNvContentPartPr/>
              <p14:nvPr/>
            </p14:nvContentPartPr>
            <p14:xfrm>
              <a:off x="3570287" y="5454856"/>
              <a:ext cx="3801240" cy="360"/>
            </p14:xfrm>
          </p:contentPart>
        </mc:Choice>
        <mc:Fallback>
          <p:pic>
            <p:nvPicPr>
              <p:cNvPr id="441" name="Ink 440">
                <a:extLst>
                  <a:ext uri="{FF2B5EF4-FFF2-40B4-BE49-F238E27FC236}">
                    <a16:creationId xmlns:a16="http://schemas.microsoft.com/office/drawing/2014/main" id="{F9080712-9FB8-D530-8996-934E84209E48}"/>
                  </a:ext>
                </a:extLst>
              </p:cNvPr>
              <p:cNvPicPr/>
              <p:nvPr/>
            </p:nvPicPr>
            <p:blipFill>
              <a:blip r:embed="rId175"/>
              <a:stretch>
                <a:fillRect/>
              </a:stretch>
            </p:blipFill>
            <p:spPr>
              <a:xfrm>
                <a:off x="3561287" y="5445856"/>
                <a:ext cx="3818880" cy="18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76">
            <p14:nvContentPartPr>
              <p14:cNvPr id="442" name="Ink 441">
                <a:extLst>
                  <a:ext uri="{FF2B5EF4-FFF2-40B4-BE49-F238E27FC236}">
                    <a16:creationId xmlns:a16="http://schemas.microsoft.com/office/drawing/2014/main" id="{4DAD4B37-F668-A7B4-04DE-AFA60BDC36EF}"/>
                  </a:ext>
                </a:extLst>
              </p14:cNvPr>
              <p14:cNvContentPartPr/>
              <p14:nvPr/>
            </p14:nvContentPartPr>
            <p14:xfrm>
              <a:off x="3623395" y="6298421"/>
              <a:ext cx="3752640" cy="360"/>
            </p14:xfrm>
          </p:contentPart>
        </mc:Choice>
        <mc:Fallback>
          <p:pic>
            <p:nvPicPr>
              <p:cNvPr id="442" name="Ink 441">
                <a:extLst>
                  <a:ext uri="{FF2B5EF4-FFF2-40B4-BE49-F238E27FC236}">
                    <a16:creationId xmlns:a16="http://schemas.microsoft.com/office/drawing/2014/main" id="{4DAD4B37-F668-A7B4-04DE-AFA60BDC36EF}"/>
                  </a:ext>
                </a:extLst>
              </p:cNvPr>
              <p:cNvPicPr/>
              <p:nvPr/>
            </p:nvPicPr>
            <p:blipFill>
              <a:blip r:embed="rId177"/>
              <a:stretch>
                <a:fillRect/>
              </a:stretch>
            </p:blipFill>
            <p:spPr>
              <a:xfrm>
                <a:off x="3614394" y="6289421"/>
                <a:ext cx="3770282"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46" name="Ink 446">
                <a:extLst>
                  <a:ext uri="{FF2B5EF4-FFF2-40B4-BE49-F238E27FC236}">
                    <a16:creationId xmlns:a16="http://schemas.microsoft.com/office/drawing/2014/main" id="{BC76455B-1B31-D32E-38D2-BC281212DDF8}"/>
                  </a:ext>
                </a:extLst>
              </p14:cNvPr>
              <p14:cNvContentPartPr/>
              <p14:nvPr/>
            </p14:nvContentPartPr>
            <p14:xfrm>
              <a:off x="6565963" y="5602433"/>
              <a:ext cx="187560" cy="164520"/>
            </p14:xfrm>
          </p:contentPart>
        </mc:Choice>
        <mc:Fallback>
          <p:pic>
            <p:nvPicPr>
              <p:cNvPr id="446" name="Ink 446">
                <a:extLst>
                  <a:ext uri="{FF2B5EF4-FFF2-40B4-BE49-F238E27FC236}">
                    <a16:creationId xmlns:a16="http://schemas.microsoft.com/office/drawing/2014/main" id="{BC76455B-1B31-D32E-38D2-BC281212DDF8}"/>
                  </a:ext>
                </a:extLst>
              </p:cNvPr>
              <p:cNvPicPr/>
              <p:nvPr/>
            </p:nvPicPr>
            <p:blipFill>
              <a:blip r:embed="rId179"/>
              <a:stretch>
                <a:fillRect/>
              </a:stretch>
            </p:blipFill>
            <p:spPr>
              <a:xfrm>
                <a:off x="6558388" y="5594873"/>
                <a:ext cx="202709"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451" name="Ink 451">
                <a:extLst>
                  <a:ext uri="{FF2B5EF4-FFF2-40B4-BE49-F238E27FC236}">
                    <a16:creationId xmlns:a16="http://schemas.microsoft.com/office/drawing/2014/main" id="{DF455A5E-EB8F-9002-C148-3D9C1F0BA4C1}"/>
                  </a:ext>
                </a:extLst>
              </p14:cNvPr>
              <p14:cNvContentPartPr/>
              <p14:nvPr/>
            </p14:nvContentPartPr>
            <p14:xfrm>
              <a:off x="6849643" y="5585513"/>
              <a:ext cx="150480" cy="109440"/>
            </p14:xfrm>
          </p:contentPart>
        </mc:Choice>
        <mc:Fallback>
          <p:pic>
            <p:nvPicPr>
              <p:cNvPr id="451" name="Ink 451">
                <a:extLst>
                  <a:ext uri="{FF2B5EF4-FFF2-40B4-BE49-F238E27FC236}">
                    <a16:creationId xmlns:a16="http://schemas.microsoft.com/office/drawing/2014/main" id="{DF455A5E-EB8F-9002-C148-3D9C1F0BA4C1}"/>
                  </a:ext>
                </a:extLst>
              </p:cNvPr>
              <p:cNvPicPr/>
              <p:nvPr/>
            </p:nvPicPr>
            <p:blipFill>
              <a:blip r:embed="rId181"/>
              <a:stretch>
                <a:fillRect/>
              </a:stretch>
            </p:blipFill>
            <p:spPr>
              <a:xfrm>
                <a:off x="6842065" y="5577978"/>
                <a:ext cx="165636" cy="12451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460" name="Ink 460">
                <a:extLst>
                  <a:ext uri="{FF2B5EF4-FFF2-40B4-BE49-F238E27FC236}">
                    <a16:creationId xmlns:a16="http://schemas.microsoft.com/office/drawing/2014/main" id="{E5F46F57-D7ED-97A4-8A4A-43A9D08BC2A5}"/>
                  </a:ext>
                </a:extLst>
              </p14:cNvPr>
              <p14:cNvContentPartPr/>
              <p14:nvPr/>
            </p14:nvContentPartPr>
            <p14:xfrm>
              <a:off x="7874412" y="2189259"/>
              <a:ext cx="803520" cy="182160"/>
            </p14:xfrm>
          </p:contentPart>
        </mc:Choice>
        <mc:Fallback>
          <p:pic>
            <p:nvPicPr>
              <p:cNvPr id="460" name="Ink 460">
                <a:extLst>
                  <a:ext uri="{FF2B5EF4-FFF2-40B4-BE49-F238E27FC236}">
                    <a16:creationId xmlns:a16="http://schemas.microsoft.com/office/drawing/2014/main" id="{E5F46F57-D7ED-97A4-8A4A-43A9D08BC2A5}"/>
                  </a:ext>
                </a:extLst>
              </p:cNvPr>
              <p:cNvPicPr/>
              <p:nvPr/>
            </p:nvPicPr>
            <p:blipFill>
              <a:blip r:embed="rId183"/>
              <a:stretch>
                <a:fillRect/>
              </a:stretch>
            </p:blipFill>
            <p:spPr>
              <a:xfrm>
                <a:off x="7866852" y="2181684"/>
                <a:ext cx="818640" cy="19731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461" name="Ink 460">
                <a:extLst>
                  <a:ext uri="{FF2B5EF4-FFF2-40B4-BE49-F238E27FC236}">
                    <a16:creationId xmlns:a16="http://schemas.microsoft.com/office/drawing/2014/main" id="{BC2C2BE3-EFB3-1F3E-5CDA-634F9E72E770}"/>
                  </a:ext>
                </a:extLst>
              </p14:cNvPr>
              <p14:cNvContentPartPr/>
              <p14:nvPr/>
            </p14:nvContentPartPr>
            <p14:xfrm>
              <a:off x="8635812" y="2294019"/>
              <a:ext cx="3960" cy="360"/>
            </p14:xfrm>
          </p:contentPart>
        </mc:Choice>
        <mc:Fallback>
          <p:pic>
            <p:nvPicPr>
              <p:cNvPr id="461" name="Ink 460">
                <a:extLst>
                  <a:ext uri="{FF2B5EF4-FFF2-40B4-BE49-F238E27FC236}">
                    <a16:creationId xmlns:a16="http://schemas.microsoft.com/office/drawing/2014/main" id="{BC2C2BE3-EFB3-1F3E-5CDA-634F9E72E770}"/>
                  </a:ext>
                </a:extLst>
              </p:cNvPr>
              <p:cNvPicPr/>
              <p:nvPr/>
            </p:nvPicPr>
            <p:blipFill>
              <a:blip r:embed="rId185"/>
              <a:stretch>
                <a:fillRect/>
              </a:stretch>
            </p:blipFill>
            <p:spPr>
              <a:xfrm>
                <a:off x="8628252" y="2286459"/>
                <a:ext cx="190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462" name="Ink 461">
                <a:extLst>
                  <a:ext uri="{FF2B5EF4-FFF2-40B4-BE49-F238E27FC236}">
                    <a16:creationId xmlns:a16="http://schemas.microsoft.com/office/drawing/2014/main" id="{82B2C510-4E14-0B82-4E2D-5461A804C428}"/>
                  </a:ext>
                </a:extLst>
              </p14:cNvPr>
              <p14:cNvContentPartPr/>
              <p14:nvPr/>
            </p14:nvContentPartPr>
            <p14:xfrm>
              <a:off x="8632212" y="2290779"/>
              <a:ext cx="63360" cy="18000"/>
            </p14:xfrm>
          </p:contentPart>
        </mc:Choice>
        <mc:Fallback>
          <p:pic>
            <p:nvPicPr>
              <p:cNvPr id="462" name="Ink 461">
                <a:extLst>
                  <a:ext uri="{FF2B5EF4-FFF2-40B4-BE49-F238E27FC236}">
                    <a16:creationId xmlns:a16="http://schemas.microsoft.com/office/drawing/2014/main" id="{82B2C510-4E14-0B82-4E2D-5461A804C428}"/>
                  </a:ext>
                </a:extLst>
              </p:cNvPr>
              <p:cNvPicPr/>
              <p:nvPr/>
            </p:nvPicPr>
            <p:blipFill>
              <a:blip r:embed="rId187"/>
              <a:stretch>
                <a:fillRect/>
              </a:stretch>
            </p:blipFill>
            <p:spPr>
              <a:xfrm>
                <a:off x="8624652" y="2283219"/>
                <a:ext cx="78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73" name="Ink 473">
                <a:extLst>
                  <a:ext uri="{FF2B5EF4-FFF2-40B4-BE49-F238E27FC236}">
                    <a16:creationId xmlns:a16="http://schemas.microsoft.com/office/drawing/2014/main" id="{88FB87E3-F9AF-A965-85CA-9C43D913906C}"/>
                  </a:ext>
                </a:extLst>
              </p14:cNvPr>
              <p14:cNvContentPartPr/>
              <p14:nvPr/>
            </p14:nvContentPartPr>
            <p14:xfrm>
              <a:off x="8841732" y="2137059"/>
              <a:ext cx="7200" cy="94680"/>
            </p14:xfrm>
          </p:contentPart>
        </mc:Choice>
        <mc:Fallback>
          <p:pic>
            <p:nvPicPr>
              <p:cNvPr id="473" name="Ink 473">
                <a:extLst>
                  <a:ext uri="{FF2B5EF4-FFF2-40B4-BE49-F238E27FC236}">
                    <a16:creationId xmlns:a16="http://schemas.microsoft.com/office/drawing/2014/main" id="{88FB87E3-F9AF-A965-85CA-9C43D913906C}"/>
                  </a:ext>
                </a:extLst>
              </p:cNvPr>
              <p:cNvPicPr/>
              <p:nvPr/>
            </p:nvPicPr>
            <p:blipFill>
              <a:blip r:embed="rId189"/>
              <a:stretch>
                <a:fillRect/>
              </a:stretch>
            </p:blipFill>
            <p:spPr>
              <a:xfrm>
                <a:off x="8834532" y="2129499"/>
                <a:ext cx="216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476" name="Ink 476">
                <a:extLst>
                  <a:ext uri="{FF2B5EF4-FFF2-40B4-BE49-F238E27FC236}">
                    <a16:creationId xmlns:a16="http://schemas.microsoft.com/office/drawing/2014/main" id="{9E2C7ABE-FDAE-BF39-AB14-3269917C3EFC}"/>
                  </a:ext>
                </a:extLst>
              </p14:cNvPr>
              <p14:cNvContentPartPr/>
              <p14:nvPr/>
            </p14:nvContentPartPr>
            <p14:xfrm>
              <a:off x="8792772" y="2276739"/>
              <a:ext cx="105120" cy="126000"/>
            </p14:xfrm>
          </p:contentPart>
        </mc:Choice>
        <mc:Fallback>
          <p:pic>
            <p:nvPicPr>
              <p:cNvPr id="476" name="Ink 476">
                <a:extLst>
                  <a:ext uri="{FF2B5EF4-FFF2-40B4-BE49-F238E27FC236}">
                    <a16:creationId xmlns:a16="http://schemas.microsoft.com/office/drawing/2014/main" id="{9E2C7ABE-FDAE-BF39-AB14-3269917C3EFC}"/>
                  </a:ext>
                </a:extLst>
              </p:cNvPr>
              <p:cNvPicPr/>
              <p:nvPr/>
            </p:nvPicPr>
            <p:blipFill>
              <a:blip r:embed="rId191"/>
              <a:stretch>
                <a:fillRect/>
              </a:stretch>
            </p:blipFill>
            <p:spPr>
              <a:xfrm>
                <a:off x="8785212" y="2269179"/>
                <a:ext cx="1202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479" name="Ink 479">
                <a:extLst>
                  <a:ext uri="{FF2B5EF4-FFF2-40B4-BE49-F238E27FC236}">
                    <a16:creationId xmlns:a16="http://schemas.microsoft.com/office/drawing/2014/main" id="{8C7B77CA-E43C-5E0A-E29D-4910A1432FFE}"/>
                  </a:ext>
                </a:extLst>
              </p14:cNvPr>
              <p14:cNvContentPartPr/>
              <p14:nvPr/>
            </p14:nvContentPartPr>
            <p14:xfrm>
              <a:off x="8960532" y="2221299"/>
              <a:ext cx="167760" cy="174240"/>
            </p14:xfrm>
          </p:contentPart>
        </mc:Choice>
        <mc:Fallback>
          <p:pic>
            <p:nvPicPr>
              <p:cNvPr id="479" name="Ink 479">
                <a:extLst>
                  <a:ext uri="{FF2B5EF4-FFF2-40B4-BE49-F238E27FC236}">
                    <a16:creationId xmlns:a16="http://schemas.microsoft.com/office/drawing/2014/main" id="{8C7B77CA-E43C-5E0A-E29D-4910A1432FFE}"/>
                  </a:ext>
                </a:extLst>
              </p:cNvPr>
              <p:cNvPicPr/>
              <p:nvPr/>
            </p:nvPicPr>
            <p:blipFill>
              <a:blip r:embed="rId193"/>
              <a:stretch>
                <a:fillRect/>
              </a:stretch>
            </p:blipFill>
            <p:spPr>
              <a:xfrm>
                <a:off x="8952988" y="2213755"/>
                <a:ext cx="182848" cy="189329"/>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485" name="Ink 485">
                <a:extLst>
                  <a:ext uri="{FF2B5EF4-FFF2-40B4-BE49-F238E27FC236}">
                    <a16:creationId xmlns:a16="http://schemas.microsoft.com/office/drawing/2014/main" id="{C6CB035B-AD00-0EBB-C2C3-81CC14FC31CB}"/>
                  </a:ext>
                </a:extLst>
              </p14:cNvPr>
              <p14:cNvContentPartPr/>
              <p14:nvPr/>
            </p14:nvContentPartPr>
            <p14:xfrm>
              <a:off x="9051252" y="2156499"/>
              <a:ext cx="380880" cy="239400"/>
            </p14:xfrm>
          </p:contentPart>
        </mc:Choice>
        <mc:Fallback>
          <p:pic>
            <p:nvPicPr>
              <p:cNvPr id="485" name="Ink 485">
                <a:extLst>
                  <a:ext uri="{FF2B5EF4-FFF2-40B4-BE49-F238E27FC236}">
                    <a16:creationId xmlns:a16="http://schemas.microsoft.com/office/drawing/2014/main" id="{C6CB035B-AD00-0EBB-C2C3-81CC14FC31CB}"/>
                  </a:ext>
                </a:extLst>
              </p:cNvPr>
              <p:cNvPicPr/>
              <p:nvPr/>
            </p:nvPicPr>
            <p:blipFill>
              <a:blip r:embed="rId195"/>
              <a:stretch>
                <a:fillRect/>
              </a:stretch>
            </p:blipFill>
            <p:spPr>
              <a:xfrm>
                <a:off x="9043699" y="2148939"/>
                <a:ext cx="395986"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488" name="Ink 488">
                <a:extLst>
                  <a:ext uri="{FF2B5EF4-FFF2-40B4-BE49-F238E27FC236}">
                    <a16:creationId xmlns:a16="http://schemas.microsoft.com/office/drawing/2014/main" id="{FF5C9A62-E1B0-97EC-EEE6-63F5F641BB96}"/>
                  </a:ext>
                </a:extLst>
              </p14:cNvPr>
              <p14:cNvContentPartPr/>
              <p14:nvPr/>
            </p14:nvContentPartPr>
            <p14:xfrm>
              <a:off x="7898519" y="2599243"/>
              <a:ext cx="289080" cy="165240"/>
            </p14:xfrm>
          </p:contentPart>
        </mc:Choice>
        <mc:Fallback>
          <p:pic>
            <p:nvPicPr>
              <p:cNvPr id="488" name="Ink 488">
                <a:extLst>
                  <a:ext uri="{FF2B5EF4-FFF2-40B4-BE49-F238E27FC236}">
                    <a16:creationId xmlns:a16="http://schemas.microsoft.com/office/drawing/2014/main" id="{FF5C9A62-E1B0-97EC-EEE6-63F5F641BB96}"/>
                  </a:ext>
                </a:extLst>
              </p:cNvPr>
              <p:cNvPicPr/>
              <p:nvPr/>
            </p:nvPicPr>
            <p:blipFill>
              <a:blip r:embed="rId197"/>
              <a:stretch>
                <a:fillRect/>
              </a:stretch>
            </p:blipFill>
            <p:spPr>
              <a:xfrm>
                <a:off x="7890968" y="2591699"/>
                <a:ext cx="304181" cy="180327"/>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495" name="Ink 495">
                <a:extLst>
                  <a:ext uri="{FF2B5EF4-FFF2-40B4-BE49-F238E27FC236}">
                    <a16:creationId xmlns:a16="http://schemas.microsoft.com/office/drawing/2014/main" id="{F4F92938-2AB3-C023-3B99-DDC12FBE2B86}"/>
                  </a:ext>
                </a:extLst>
              </p14:cNvPr>
              <p14:cNvContentPartPr/>
              <p14:nvPr/>
            </p14:nvContentPartPr>
            <p14:xfrm>
              <a:off x="7914798" y="2809814"/>
              <a:ext cx="461520" cy="188280"/>
            </p14:xfrm>
          </p:contentPart>
        </mc:Choice>
        <mc:Fallback>
          <p:pic>
            <p:nvPicPr>
              <p:cNvPr id="495" name="Ink 495">
                <a:extLst>
                  <a:ext uri="{FF2B5EF4-FFF2-40B4-BE49-F238E27FC236}">
                    <a16:creationId xmlns:a16="http://schemas.microsoft.com/office/drawing/2014/main" id="{F4F92938-2AB3-C023-3B99-DDC12FBE2B86}"/>
                  </a:ext>
                </a:extLst>
              </p:cNvPr>
              <p:cNvPicPr/>
              <p:nvPr/>
            </p:nvPicPr>
            <p:blipFill>
              <a:blip r:embed="rId199"/>
              <a:stretch>
                <a:fillRect/>
              </a:stretch>
            </p:blipFill>
            <p:spPr>
              <a:xfrm>
                <a:off x="7907238" y="2802254"/>
                <a:ext cx="4766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14" name="Ink 514">
                <a:extLst>
                  <a:ext uri="{FF2B5EF4-FFF2-40B4-BE49-F238E27FC236}">
                    <a16:creationId xmlns:a16="http://schemas.microsoft.com/office/drawing/2014/main" id="{6939F37F-8AAB-408A-9E8C-0B680F4A7359}"/>
                  </a:ext>
                </a:extLst>
              </p14:cNvPr>
              <p14:cNvContentPartPr/>
              <p14:nvPr/>
            </p14:nvContentPartPr>
            <p14:xfrm>
              <a:off x="8493645" y="2564942"/>
              <a:ext cx="729360" cy="487080"/>
            </p14:xfrm>
          </p:contentPart>
        </mc:Choice>
        <mc:Fallback>
          <p:pic>
            <p:nvPicPr>
              <p:cNvPr id="514" name="Ink 514">
                <a:extLst>
                  <a:ext uri="{FF2B5EF4-FFF2-40B4-BE49-F238E27FC236}">
                    <a16:creationId xmlns:a16="http://schemas.microsoft.com/office/drawing/2014/main" id="{6939F37F-8AAB-408A-9E8C-0B680F4A7359}"/>
                  </a:ext>
                </a:extLst>
              </p:cNvPr>
              <p:cNvPicPr/>
              <p:nvPr/>
            </p:nvPicPr>
            <p:blipFill>
              <a:blip r:embed="rId201"/>
              <a:stretch>
                <a:fillRect/>
              </a:stretch>
            </p:blipFill>
            <p:spPr>
              <a:xfrm>
                <a:off x="8486085" y="2557382"/>
                <a:ext cx="744480" cy="50220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17" name="Ink 517">
                <a:extLst>
                  <a:ext uri="{FF2B5EF4-FFF2-40B4-BE49-F238E27FC236}">
                    <a16:creationId xmlns:a16="http://schemas.microsoft.com/office/drawing/2014/main" id="{89D81BAE-A529-79F6-E31F-837AE5393ECA}"/>
                  </a:ext>
                </a:extLst>
              </p14:cNvPr>
              <p14:cNvContentPartPr/>
              <p14:nvPr/>
            </p14:nvContentPartPr>
            <p14:xfrm>
              <a:off x="4853018" y="3180977"/>
              <a:ext cx="87840" cy="241560"/>
            </p14:xfrm>
          </p:contentPart>
        </mc:Choice>
        <mc:Fallback>
          <p:pic>
            <p:nvPicPr>
              <p:cNvPr id="517" name="Ink 517">
                <a:extLst>
                  <a:ext uri="{FF2B5EF4-FFF2-40B4-BE49-F238E27FC236}">
                    <a16:creationId xmlns:a16="http://schemas.microsoft.com/office/drawing/2014/main" id="{89D81BAE-A529-79F6-E31F-837AE5393ECA}"/>
                  </a:ext>
                </a:extLst>
              </p:cNvPr>
              <p:cNvPicPr/>
              <p:nvPr/>
            </p:nvPicPr>
            <p:blipFill>
              <a:blip r:embed="rId203"/>
              <a:stretch>
                <a:fillRect/>
              </a:stretch>
            </p:blipFill>
            <p:spPr>
              <a:xfrm>
                <a:off x="4845458" y="3173417"/>
                <a:ext cx="1029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521" name="Ink 521">
                <a:extLst>
                  <a:ext uri="{FF2B5EF4-FFF2-40B4-BE49-F238E27FC236}">
                    <a16:creationId xmlns:a16="http://schemas.microsoft.com/office/drawing/2014/main" id="{3FDA65A6-BB97-351E-3551-73307AFF06B8}"/>
                  </a:ext>
                </a:extLst>
              </p14:cNvPr>
              <p14:cNvContentPartPr/>
              <p14:nvPr/>
            </p14:nvContentPartPr>
            <p14:xfrm>
              <a:off x="3647738" y="4318217"/>
              <a:ext cx="128880" cy="303480"/>
            </p14:xfrm>
          </p:contentPart>
        </mc:Choice>
        <mc:Fallback>
          <p:pic>
            <p:nvPicPr>
              <p:cNvPr id="521" name="Ink 521">
                <a:extLst>
                  <a:ext uri="{FF2B5EF4-FFF2-40B4-BE49-F238E27FC236}">
                    <a16:creationId xmlns:a16="http://schemas.microsoft.com/office/drawing/2014/main" id="{3FDA65A6-BB97-351E-3551-73307AFF06B8}"/>
                  </a:ext>
                </a:extLst>
              </p:cNvPr>
              <p:cNvPicPr/>
              <p:nvPr/>
            </p:nvPicPr>
            <p:blipFill>
              <a:blip r:embed="rId205"/>
              <a:stretch>
                <a:fillRect/>
              </a:stretch>
            </p:blipFill>
            <p:spPr>
              <a:xfrm>
                <a:off x="3640178" y="4310666"/>
                <a:ext cx="144000" cy="318582"/>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524" name="Ink 524">
                <a:extLst>
                  <a:ext uri="{FF2B5EF4-FFF2-40B4-BE49-F238E27FC236}">
                    <a16:creationId xmlns:a16="http://schemas.microsoft.com/office/drawing/2014/main" id="{97ADEB31-5E6B-B6D0-EBB2-D33B41EDA234}"/>
                  </a:ext>
                </a:extLst>
              </p14:cNvPr>
              <p14:cNvContentPartPr/>
              <p14:nvPr/>
            </p14:nvContentPartPr>
            <p14:xfrm>
              <a:off x="4689334" y="4455657"/>
              <a:ext cx="84960" cy="38520"/>
            </p14:xfrm>
          </p:contentPart>
        </mc:Choice>
        <mc:Fallback>
          <p:pic>
            <p:nvPicPr>
              <p:cNvPr id="524" name="Ink 524">
                <a:extLst>
                  <a:ext uri="{FF2B5EF4-FFF2-40B4-BE49-F238E27FC236}">
                    <a16:creationId xmlns:a16="http://schemas.microsoft.com/office/drawing/2014/main" id="{97ADEB31-5E6B-B6D0-EBB2-D33B41EDA234}"/>
                  </a:ext>
                </a:extLst>
              </p:cNvPr>
              <p:cNvPicPr/>
              <p:nvPr/>
            </p:nvPicPr>
            <p:blipFill>
              <a:blip r:embed="rId207"/>
              <a:stretch>
                <a:fillRect/>
              </a:stretch>
            </p:blipFill>
            <p:spPr>
              <a:xfrm>
                <a:off x="4681774" y="4448026"/>
                <a:ext cx="100080" cy="53783"/>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527" name="Ink 527">
                <a:extLst>
                  <a:ext uri="{FF2B5EF4-FFF2-40B4-BE49-F238E27FC236}">
                    <a16:creationId xmlns:a16="http://schemas.microsoft.com/office/drawing/2014/main" id="{AF8ABED7-FAC1-637B-CA9E-D2A5FAE997D8}"/>
                  </a:ext>
                </a:extLst>
              </p14:cNvPr>
              <p14:cNvContentPartPr/>
              <p14:nvPr/>
            </p14:nvContentPartPr>
            <p14:xfrm>
              <a:off x="4085254" y="4423617"/>
              <a:ext cx="225000" cy="125640"/>
            </p14:xfrm>
          </p:contentPart>
        </mc:Choice>
        <mc:Fallback>
          <p:pic>
            <p:nvPicPr>
              <p:cNvPr id="527" name="Ink 527">
                <a:extLst>
                  <a:ext uri="{FF2B5EF4-FFF2-40B4-BE49-F238E27FC236}">
                    <a16:creationId xmlns:a16="http://schemas.microsoft.com/office/drawing/2014/main" id="{AF8ABED7-FAC1-637B-CA9E-D2A5FAE997D8}"/>
                  </a:ext>
                </a:extLst>
              </p:cNvPr>
              <p:cNvPicPr/>
              <p:nvPr/>
            </p:nvPicPr>
            <p:blipFill>
              <a:blip r:embed="rId209"/>
              <a:stretch>
                <a:fillRect/>
              </a:stretch>
            </p:blipFill>
            <p:spPr>
              <a:xfrm>
                <a:off x="4077694" y="4416057"/>
                <a:ext cx="2401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541" name="Ink 541">
                <a:extLst>
                  <a:ext uri="{FF2B5EF4-FFF2-40B4-BE49-F238E27FC236}">
                    <a16:creationId xmlns:a16="http://schemas.microsoft.com/office/drawing/2014/main" id="{1CEDA631-2C57-6EB7-61E0-85A3EEB53B2F}"/>
                  </a:ext>
                </a:extLst>
              </p14:cNvPr>
              <p14:cNvContentPartPr/>
              <p14:nvPr/>
            </p14:nvContentPartPr>
            <p14:xfrm>
              <a:off x="4365665" y="4412938"/>
              <a:ext cx="180720" cy="142560"/>
            </p14:xfrm>
          </p:contentPart>
        </mc:Choice>
        <mc:Fallback>
          <p:pic>
            <p:nvPicPr>
              <p:cNvPr id="541" name="Ink 541">
                <a:extLst>
                  <a:ext uri="{FF2B5EF4-FFF2-40B4-BE49-F238E27FC236}">
                    <a16:creationId xmlns:a16="http://schemas.microsoft.com/office/drawing/2014/main" id="{1CEDA631-2C57-6EB7-61E0-85A3EEB53B2F}"/>
                  </a:ext>
                </a:extLst>
              </p:cNvPr>
              <p:cNvPicPr/>
              <p:nvPr/>
            </p:nvPicPr>
            <p:blipFill>
              <a:blip r:embed="rId211"/>
              <a:stretch>
                <a:fillRect/>
              </a:stretch>
            </p:blipFill>
            <p:spPr>
              <a:xfrm>
                <a:off x="4358105" y="4405378"/>
                <a:ext cx="1958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542" name="Ink 541">
                <a:extLst>
                  <a:ext uri="{FF2B5EF4-FFF2-40B4-BE49-F238E27FC236}">
                    <a16:creationId xmlns:a16="http://schemas.microsoft.com/office/drawing/2014/main" id="{913731A8-E505-1570-E230-4F81B2389AB1}"/>
                  </a:ext>
                </a:extLst>
              </p14:cNvPr>
              <p14:cNvContentPartPr/>
              <p14:nvPr/>
            </p14:nvContentPartPr>
            <p14:xfrm>
              <a:off x="8301314" y="3337234"/>
              <a:ext cx="77400" cy="6840"/>
            </p14:xfrm>
          </p:contentPart>
        </mc:Choice>
        <mc:Fallback>
          <p:pic>
            <p:nvPicPr>
              <p:cNvPr id="542" name="Ink 541">
                <a:extLst>
                  <a:ext uri="{FF2B5EF4-FFF2-40B4-BE49-F238E27FC236}">
                    <a16:creationId xmlns:a16="http://schemas.microsoft.com/office/drawing/2014/main" id="{913731A8-E505-1570-E230-4F81B2389AB1}"/>
                  </a:ext>
                </a:extLst>
              </p:cNvPr>
              <p:cNvPicPr/>
              <p:nvPr/>
            </p:nvPicPr>
            <p:blipFill>
              <a:blip r:embed="rId213"/>
              <a:stretch>
                <a:fillRect/>
              </a:stretch>
            </p:blipFill>
            <p:spPr>
              <a:xfrm>
                <a:off x="8293754" y="3329254"/>
                <a:ext cx="92520" cy="228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543" name="Ink 542">
                <a:extLst>
                  <a:ext uri="{FF2B5EF4-FFF2-40B4-BE49-F238E27FC236}">
                    <a16:creationId xmlns:a16="http://schemas.microsoft.com/office/drawing/2014/main" id="{4F2FEC63-E749-EF38-B55F-CC2E75E29761}"/>
                  </a:ext>
                </a:extLst>
              </p14:cNvPr>
              <p14:cNvContentPartPr/>
              <p14:nvPr/>
            </p14:nvContentPartPr>
            <p14:xfrm>
              <a:off x="8304554" y="3388714"/>
              <a:ext cx="64440" cy="3600"/>
            </p14:xfrm>
          </p:contentPart>
        </mc:Choice>
        <mc:Fallback>
          <p:pic>
            <p:nvPicPr>
              <p:cNvPr id="543" name="Ink 542">
                <a:extLst>
                  <a:ext uri="{FF2B5EF4-FFF2-40B4-BE49-F238E27FC236}">
                    <a16:creationId xmlns:a16="http://schemas.microsoft.com/office/drawing/2014/main" id="{4F2FEC63-E749-EF38-B55F-CC2E75E29761}"/>
                  </a:ext>
                </a:extLst>
              </p:cNvPr>
              <p:cNvPicPr/>
              <p:nvPr/>
            </p:nvPicPr>
            <p:blipFill>
              <a:blip r:embed="rId215"/>
              <a:stretch>
                <a:fillRect/>
              </a:stretch>
            </p:blipFill>
            <p:spPr>
              <a:xfrm>
                <a:off x="8296994" y="3381154"/>
                <a:ext cx="795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544" name="Ink 543">
                <a:extLst>
                  <a:ext uri="{FF2B5EF4-FFF2-40B4-BE49-F238E27FC236}">
                    <a16:creationId xmlns:a16="http://schemas.microsoft.com/office/drawing/2014/main" id="{DD4E93CE-50DF-B08C-8E81-4129D65D8194}"/>
                  </a:ext>
                </a:extLst>
              </p14:cNvPr>
              <p14:cNvContentPartPr/>
              <p14:nvPr/>
            </p14:nvContentPartPr>
            <p14:xfrm>
              <a:off x="8519114" y="3180274"/>
              <a:ext cx="83880" cy="128520"/>
            </p14:xfrm>
          </p:contentPart>
        </mc:Choice>
        <mc:Fallback>
          <p:pic>
            <p:nvPicPr>
              <p:cNvPr id="544" name="Ink 543">
                <a:extLst>
                  <a:ext uri="{FF2B5EF4-FFF2-40B4-BE49-F238E27FC236}">
                    <a16:creationId xmlns:a16="http://schemas.microsoft.com/office/drawing/2014/main" id="{DD4E93CE-50DF-B08C-8E81-4129D65D8194}"/>
                  </a:ext>
                </a:extLst>
              </p:cNvPr>
              <p:cNvPicPr/>
              <p:nvPr/>
            </p:nvPicPr>
            <p:blipFill>
              <a:blip r:embed="rId217"/>
              <a:stretch>
                <a:fillRect/>
              </a:stretch>
            </p:blipFill>
            <p:spPr>
              <a:xfrm>
                <a:off x="8511554" y="3172735"/>
                <a:ext cx="99000" cy="143598"/>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545" name="Ink 544">
                <a:extLst>
                  <a:ext uri="{FF2B5EF4-FFF2-40B4-BE49-F238E27FC236}">
                    <a16:creationId xmlns:a16="http://schemas.microsoft.com/office/drawing/2014/main" id="{0AB2FB59-DE3D-6DDA-B827-B46799531FD2}"/>
                  </a:ext>
                </a:extLst>
              </p14:cNvPr>
              <p14:cNvContentPartPr/>
              <p14:nvPr/>
            </p14:nvContentPartPr>
            <p14:xfrm>
              <a:off x="8647634" y="3141754"/>
              <a:ext cx="96480" cy="141480"/>
            </p14:xfrm>
          </p:contentPart>
        </mc:Choice>
        <mc:Fallback>
          <p:pic>
            <p:nvPicPr>
              <p:cNvPr id="545" name="Ink 544">
                <a:extLst>
                  <a:ext uri="{FF2B5EF4-FFF2-40B4-BE49-F238E27FC236}">
                    <a16:creationId xmlns:a16="http://schemas.microsoft.com/office/drawing/2014/main" id="{0AB2FB59-DE3D-6DDA-B827-B46799531FD2}"/>
                  </a:ext>
                </a:extLst>
              </p:cNvPr>
              <p:cNvPicPr/>
              <p:nvPr/>
            </p:nvPicPr>
            <p:blipFill>
              <a:blip r:embed="rId219"/>
              <a:stretch>
                <a:fillRect/>
              </a:stretch>
            </p:blipFill>
            <p:spPr>
              <a:xfrm>
                <a:off x="8640074" y="3134194"/>
                <a:ext cx="111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546" name="Ink 545">
                <a:extLst>
                  <a:ext uri="{FF2B5EF4-FFF2-40B4-BE49-F238E27FC236}">
                    <a16:creationId xmlns:a16="http://schemas.microsoft.com/office/drawing/2014/main" id="{75BD3D7C-72D2-2CFE-C8E7-B9FA8E8BF5C4}"/>
                  </a:ext>
                </a:extLst>
              </p14:cNvPr>
              <p14:cNvContentPartPr/>
              <p14:nvPr/>
            </p14:nvContentPartPr>
            <p14:xfrm>
              <a:off x="8506514" y="3372514"/>
              <a:ext cx="272520" cy="16560"/>
            </p14:xfrm>
          </p:contentPart>
        </mc:Choice>
        <mc:Fallback>
          <p:pic>
            <p:nvPicPr>
              <p:cNvPr id="546" name="Ink 545">
                <a:extLst>
                  <a:ext uri="{FF2B5EF4-FFF2-40B4-BE49-F238E27FC236}">
                    <a16:creationId xmlns:a16="http://schemas.microsoft.com/office/drawing/2014/main" id="{75BD3D7C-72D2-2CFE-C8E7-B9FA8E8BF5C4}"/>
                  </a:ext>
                </a:extLst>
              </p:cNvPr>
              <p:cNvPicPr/>
              <p:nvPr/>
            </p:nvPicPr>
            <p:blipFill>
              <a:blip r:embed="rId221"/>
              <a:stretch>
                <a:fillRect/>
              </a:stretch>
            </p:blipFill>
            <p:spPr>
              <a:xfrm>
                <a:off x="8498954" y="3364786"/>
                <a:ext cx="287640" cy="32016"/>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547" name="Ink 546">
                <a:extLst>
                  <a:ext uri="{FF2B5EF4-FFF2-40B4-BE49-F238E27FC236}">
                    <a16:creationId xmlns:a16="http://schemas.microsoft.com/office/drawing/2014/main" id="{AAE9B91B-C63C-E8D9-97B2-4D1F4A05F960}"/>
                  </a:ext>
                </a:extLst>
              </p14:cNvPr>
              <p14:cNvContentPartPr/>
              <p14:nvPr/>
            </p14:nvContentPartPr>
            <p14:xfrm>
              <a:off x="8490674" y="3471874"/>
              <a:ext cx="96120" cy="118800"/>
            </p14:xfrm>
          </p:contentPart>
        </mc:Choice>
        <mc:Fallback>
          <p:pic>
            <p:nvPicPr>
              <p:cNvPr id="547" name="Ink 546">
                <a:extLst>
                  <a:ext uri="{FF2B5EF4-FFF2-40B4-BE49-F238E27FC236}">
                    <a16:creationId xmlns:a16="http://schemas.microsoft.com/office/drawing/2014/main" id="{AAE9B91B-C63C-E8D9-97B2-4D1F4A05F960}"/>
                  </a:ext>
                </a:extLst>
              </p:cNvPr>
              <p:cNvPicPr/>
              <p:nvPr/>
            </p:nvPicPr>
            <p:blipFill>
              <a:blip r:embed="rId223"/>
              <a:stretch>
                <a:fillRect/>
              </a:stretch>
            </p:blipFill>
            <p:spPr>
              <a:xfrm>
                <a:off x="8483114" y="3464314"/>
                <a:ext cx="1112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563" name="Ink 564">
                <a:extLst>
                  <a:ext uri="{FF2B5EF4-FFF2-40B4-BE49-F238E27FC236}">
                    <a16:creationId xmlns:a16="http://schemas.microsoft.com/office/drawing/2014/main" id="{7A3D8D6E-9F80-5AD7-BE9B-812E55115732}"/>
                  </a:ext>
                </a:extLst>
              </p14:cNvPr>
              <p14:cNvContentPartPr/>
              <p14:nvPr/>
            </p14:nvContentPartPr>
            <p14:xfrm>
              <a:off x="8868674" y="3116194"/>
              <a:ext cx="338400" cy="455760"/>
            </p14:xfrm>
          </p:contentPart>
        </mc:Choice>
        <mc:Fallback>
          <p:pic>
            <p:nvPicPr>
              <p:cNvPr id="563" name="Ink 564">
                <a:extLst>
                  <a:ext uri="{FF2B5EF4-FFF2-40B4-BE49-F238E27FC236}">
                    <a16:creationId xmlns:a16="http://schemas.microsoft.com/office/drawing/2014/main" id="{7A3D8D6E-9F80-5AD7-BE9B-812E55115732}"/>
                  </a:ext>
                </a:extLst>
              </p:cNvPr>
              <p:cNvPicPr/>
              <p:nvPr/>
            </p:nvPicPr>
            <p:blipFill>
              <a:blip r:embed="rId225"/>
              <a:stretch>
                <a:fillRect/>
              </a:stretch>
            </p:blipFill>
            <p:spPr>
              <a:xfrm>
                <a:off x="8861114" y="3108634"/>
                <a:ext cx="3535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564" name="Ink 564">
                <a:extLst>
                  <a:ext uri="{FF2B5EF4-FFF2-40B4-BE49-F238E27FC236}">
                    <a16:creationId xmlns:a16="http://schemas.microsoft.com/office/drawing/2014/main" id="{A1C2FB79-4E16-FC49-6315-362A46322523}"/>
                  </a:ext>
                </a:extLst>
              </p14:cNvPr>
              <p14:cNvContentPartPr/>
              <p14:nvPr/>
            </p14:nvContentPartPr>
            <p14:xfrm>
              <a:off x="8624954" y="3417514"/>
              <a:ext cx="64440" cy="224640"/>
            </p14:xfrm>
          </p:contentPart>
        </mc:Choice>
        <mc:Fallback>
          <p:pic>
            <p:nvPicPr>
              <p:cNvPr id="564" name="Ink 564">
                <a:extLst>
                  <a:ext uri="{FF2B5EF4-FFF2-40B4-BE49-F238E27FC236}">
                    <a16:creationId xmlns:a16="http://schemas.microsoft.com/office/drawing/2014/main" id="{A1C2FB79-4E16-FC49-6315-362A46322523}"/>
                  </a:ext>
                </a:extLst>
              </p:cNvPr>
              <p:cNvPicPr/>
              <p:nvPr/>
            </p:nvPicPr>
            <p:blipFill>
              <a:blip r:embed="rId227"/>
              <a:stretch>
                <a:fillRect/>
              </a:stretch>
            </p:blipFill>
            <p:spPr>
              <a:xfrm>
                <a:off x="8617394" y="3409966"/>
                <a:ext cx="79560" cy="239736"/>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568" name="Ink 568">
                <a:extLst>
                  <a:ext uri="{FF2B5EF4-FFF2-40B4-BE49-F238E27FC236}">
                    <a16:creationId xmlns:a16="http://schemas.microsoft.com/office/drawing/2014/main" id="{82C704BD-BED0-E373-FD62-39A94D19F91C}"/>
                  </a:ext>
                </a:extLst>
              </p14:cNvPr>
              <p14:cNvContentPartPr/>
              <p14:nvPr/>
            </p14:nvContentPartPr>
            <p14:xfrm>
              <a:off x="4266711" y="4522488"/>
              <a:ext cx="199800" cy="451800"/>
            </p14:xfrm>
          </p:contentPart>
        </mc:Choice>
        <mc:Fallback>
          <p:pic>
            <p:nvPicPr>
              <p:cNvPr id="568" name="Ink 568">
                <a:extLst>
                  <a:ext uri="{FF2B5EF4-FFF2-40B4-BE49-F238E27FC236}">
                    <a16:creationId xmlns:a16="http://schemas.microsoft.com/office/drawing/2014/main" id="{82C704BD-BED0-E373-FD62-39A94D19F91C}"/>
                  </a:ext>
                </a:extLst>
              </p:cNvPr>
              <p:cNvPicPr/>
              <p:nvPr/>
            </p:nvPicPr>
            <p:blipFill>
              <a:blip r:embed="rId229"/>
              <a:stretch>
                <a:fillRect/>
              </a:stretch>
            </p:blipFill>
            <p:spPr>
              <a:xfrm>
                <a:off x="4259165" y="4514928"/>
                <a:ext cx="214893"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573" name="Ink 573">
                <a:extLst>
                  <a:ext uri="{FF2B5EF4-FFF2-40B4-BE49-F238E27FC236}">
                    <a16:creationId xmlns:a16="http://schemas.microsoft.com/office/drawing/2014/main" id="{221C9B70-DE81-9186-D7F7-68202D3FA9C5}"/>
                  </a:ext>
                </a:extLst>
              </p14:cNvPr>
              <p14:cNvContentPartPr/>
              <p14:nvPr/>
            </p14:nvContentPartPr>
            <p14:xfrm>
              <a:off x="9090857" y="3478221"/>
              <a:ext cx="86040" cy="97200"/>
            </p14:xfrm>
          </p:contentPart>
        </mc:Choice>
        <mc:Fallback>
          <p:pic>
            <p:nvPicPr>
              <p:cNvPr id="573" name="Ink 573">
                <a:extLst>
                  <a:ext uri="{FF2B5EF4-FFF2-40B4-BE49-F238E27FC236}">
                    <a16:creationId xmlns:a16="http://schemas.microsoft.com/office/drawing/2014/main" id="{221C9B70-DE81-9186-D7F7-68202D3FA9C5}"/>
                  </a:ext>
                </a:extLst>
              </p:cNvPr>
              <p:cNvPicPr/>
              <p:nvPr/>
            </p:nvPicPr>
            <p:blipFill>
              <a:blip r:embed="rId231"/>
              <a:stretch>
                <a:fillRect/>
              </a:stretch>
            </p:blipFill>
            <p:spPr>
              <a:xfrm>
                <a:off x="9083265" y="3470689"/>
                <a:ext cx="101224" cy="112264"/>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575" name="Ink 574">
                <a:extLst>
                  <a:ext uri="{FF2B5EF4-FFF2-40B4-BE49-F238E27FC236}">
                    <a16:creationId xmlns:a16="http://schemas.microsoft.com/office/drawing/2014/main" id="{6F355D9E-B336-B6AA-EA44-440540CCD603}"/>
                  </a:ext>
                </a:extLst>
              </p14:cNvPr>
              <p14:cNvContentPartPr/>
              <p14:nvPr/>
            </p14:nvContentPartPr>
            <p14:xfrm>
              <a:off x="9280217" y="3385701"/>
              <a:ext cx="2520" cy="7200"/>
            </p14:xfrm>
          </p:contentPart>
        </mc:Choice>
        <mc:Fallback>
          <p:pic>
            <p:nvPicPr>
              <p:cNvPr id="575" name="Ink 574">
                <a:extLst>
                  <a:ext uri="{FF2B5EF4-FFF2-40B4-BE49-F238E27FC236}">
                    <a16:creationId xmlns:a16="http://schemas.microsoft.com/office/drawing/2014/main" id="{6F355D9E-B336-B6AA-EA44-440540CCD603}"/>
                  </a:ext>
                </a:extLst>
              </p:cNvPr>
              <p:cNvPicPr/>
              <p:nvPr/>
            </p:nvPicPr>
            <p:blipFill>
              <a:blip r:embed="rId233"/>
              <a:stretch>
                <a:fillRect/>
              </a:stretch>
            </p:blipFill>
            <p:spPr>
              <a:xfrm>
                <a:off x="9272657" y="3377743"/>
                <a:ext cx="17640" cy="23116"/>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576" name="Ink 575">
                <a:extLst>
                  <a:ext uri="{FF2B5EF4-FFF2-40B4-BE49-F238E27FC236}">
                    <a16:creationId xmlns:a16="http://schemas.microsoft.com/office/drawing/2014/main" id="{1483C9E0-8CBF-E343-5EE0-8C2461C81028}"/>
                  </a:ext>
                </a:extLst>
              </p14:cNvPr>
              <p14:cNvContentPartPr/>
              <p14:nvPr/>
            </p14:nvContentPartPr>
            <p14:xfrm>
              <a:off x="9411977" y="3177981"/>
              <a:ext cx="88200" cy="118080"/>
            </p14:xfrm>
          </p:contentPart>
        </mc:Choice>
        <mc:Fallback>
          <p:pic>
            <p:nvPicPr>
              <p:cNvPr id="576" name="Ink 575">
                <a:extLst>
                  <a:ext uri="{FF2B5EF4-FFF2-40B4-BE49-F238E27FC236}">
                    <a16:creationId xmlns:a16="http://schemas.microsoft.com/office/drawing/2014/main" id="{1483C9E0-8CBF-E343-5EE0-8C2461C81028}"/>
                  </a:ext>
                </a:extLst>
              </p:cNvPr>
              <p:cNvPicPr/>
              <p:nvPr/>
            </p:nvPicPr>
            <p:blipFill>
              <a:blip r:embed="rId235"/>
              <a:stretch>
                <a:fillRect/>
              </a:stretch>
            </p:blipFill>
            <p:spPr>
              <a:xfrm>
                <a:off x="9404417" y="3170444"/>
                <a:ext cx="103320" cy="133154"/>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586" name="Ink 587">
                <a:extLst>
                  <a:ext uri="{FF2B5EF4-FFF2-40B4-BE49-F238E27FC236}">
                    <a16:creationId xmlns:a16="http://schemas.microsoft.com/office/drawing/2014/main" id="{51AF25EF-3DE0-7370-8CE9-E5D504D0ADEA}"/>
                  </a:ext>
                </a:extLst>
              </p14:cNvPr>
              <p14:cNvContentPartPr/>
              <p14:nvPr/>
            </p14:nvContentPartPr>
            <p14:xfrm>
              <a:off x="9386417" y="3383541"/>
              <a:ext cx="268200" cy="178200"/>
            </p14:xfrm>
          </p:contentPart>
        </mc:Choice>
        <mc:Fallback>
          <p:pic>
            <p:nvPicPr>
              <p:cNvPr id="586" name="Ink 587">
                <a:extLst>
                  <a:ext uri="{FF2B5EF4-FFF2-40B4-BE49-F238E27FC236}">
                    <a16:creationId xmlns:a16="http://schemas.microsoft.com/office/drawing/2014/main" id="{51AF25EF-3DE0-7370-8CE9-E5D504D0ADEA}"/>
                  </a:ext>
                </a:extLst>
              </p:cNvPr>
              <p:cNvPicPr/>
              <p:nvPr/>
            </p:nvPicPr>
            <p:blipFill>
              <a:blip r:embed="rId237"/>
              <a:stretch>
                <a:fillRect/>
              </a:stretch>
            </p:blipFill>
            <p:spPr>
              <a:xfrm>
                <a:off x="9378857" y="3375981"/>
                <a:ext cx="28332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587" name="Ink 587">
                <a:extLst>
                  <a:ext uri="{FF2B5EF4-FFF2-40B4-BE49-F238E27FC236}">
                    <a16:creationId xmlns:a16="http://schemas.microsoft.com/office/drawing/2014/main" id="{A036F9F5-56E8-0EE8-991D-5E2C230653AA}"/>
                  </a:ext>
                </a:extLst>
              </p14:cNvPr>
              <p14:cNvContentPartPr/>
              <p14:nvPr/>
            </p14:nvContentPartPr>
            <p14:xfrm>
              <a:off x="9534377" y="3189501"/>
              <a:ext cx="118080" cy="106560"/>
            </p14:xfrm>
          </p:contentPart>
        </mc:Choice>
        <mc:Fallback>
          <p:pic>
            <p:nvPicPr>
              <p:cNvPr id="587" name="Ink 587">
                <a:extLst>
                  <a:ext uri="{FF2B5EF4-FFF2-40B4-BE49-F238E27FC236}">
                    <a16:creationId xmlns:a16="http://schemas.microsoft.com/office/drawing/2014/main" id="{A036F9F5-56E8-0EE8-991D-5E2C230653AA}"/>
                  </a:ext>
                </a:extLst>
              </p:cNvPr>
              <p:cNvPicPr/>
              <p:nvPr/>
            </p:nvPicPr>
            <p:blipFill>
              <a:blip r:embed="rId239"/>
              <a:stretch>
                <a:fillRect/>
              </a:stretch>
            </p:blipFill>
            <p:spPr>
              <a:xfrm>
                <a:off x="9526817" y="3181966"/>
                <a:ext cx="133200" cy="121629"/>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600" name="Ink 599">
                <a:extLst>
                  <a:ext uri="{FF2B5EF4-FFF2-40B4-BE49-F238E27FC236}">
                    <a16:creationId xmlns:a16="http://schemas.microsoft.com/office/drawing/2014/main" id="{02B04BA6-B9E1-0D0A-E5CB-A07B18CDA12A}"/>
                  </a:ext>
                </a:extLst>
              </p14:cNvPr>
              <p14:cNvContentPartPr/>
              <p14:nvPr/>
            </p14:nvContentPartPr>
            <p14:xfrm>
              <a:off x="9406992" y="2133625"/>
              <a:ext cx="63360" cy="66600"/>
            </p14:xfrm>
          </p:contentPart>
        </mc:Choice>
        <mc:Fallback>
          <p:pic>
            <p:nvPicPr>
              <p:cNvPr id="600" name="Ink 599">
                <a:extLst>
                  <a:ext uri="{FF2B5EF4-FFF2-40B4-BE49-F238E27FC236}">
                    <a16:creationId xmlns:a16="http://schemas.microsoft.com/office/drawing/2014/main" id="{02B04BA6-B9E1-0D0A-E5CB-A07B18CDA12A}"/>
                  </a:ext>
                </a:extLst>
              </p:cNvPr>
              <p:cNvPicPr/>
              <p:nvPr/>
            </p:nvPicPr>
            <p:blipFill>
              <a:blip r:embed="rId241"/>
              <a:stretch>
                <a:fillRect/>
              </a:stretch>
            </p:blipFill>
            <p:spPr>
              <a:xfrm>
                <a:off x="9399432" y="2126065"/>
                <a:ext cx="784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707" name="Ink 707">
                <a:extLst>
                  <a:ext uri="{FF2B5EF4-FFF2-40B4-BE49-F238E27FC236}">
                    <a16:creationId xmlns:a16="http://schemas.microsoft.com/office/drawing/2014/main" id="{4AEDF80C-9669-951F-EA0A-2EC9594DB673}"/>
                  </a:ext>
                </a:extLst>
              </p14:cNvPr>
              <p14:cNvContentPartPr/>
              <p14:nvPr/>
            </p14:nvContentPartPr>
            <p14:xfrm>
              <a:off x="6659781" y="5910994"/>
              <a:ext cx="484920" cy="218520"/>
            </p14:xfrm>
          </p:contentPart>
        </mc:Choice>
        <mc:Fallback>
          <p:pic>
            <p:nvPicPr>
              <p:cNvPr id="707" name="Ink 707">
                <a:extLst>
                  <a:ext uri="{FF2B5EF4-FFF2-40B4-BE49-F238E27FC236}">
                    <a16:creationId xmlns:a16="http://schemas.microsoft.com/office/drawing/2014/main" id="{4AEDF80C-9669-951F-EA0A-2EC9594DB673}"/>
                  </a:ext>
                </a:extLst>
              </p:cNvPr>
              <p:cNvPicPr/>
              <p:nvPr/>
            </p:nvPicPr>
            <p:blipFill>
              <a:blip r:embed="rId243"/>
              <a:stretch>
                <a:fillRect/>
              </a:stretch>
            </p:blipFill>
            <p:spPr>
              <a:xfrm>
                <a:off x="6652215" y="5903434"/>
                <a:ext cx="500051"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2" name="Ink 12">
                <a:extLst>
                  <a:ext uri="{FF2B5EF4-FFF2-40B4-BE49-F238E27FC236}">
                    <a16:creationId xmlns:a16="http://schemas.microsoft.com/office/drawing/2014/main" id="{65CDD8C3-AEBE-D5F4-5C62-A7F2FCE720AF}"/>
                  </a:ext>
                </a:extLst>
              </p14:cNvPr>
              <p14:cNvContentPartPr/>
              <p14:nvPr/>
            </p14:nvContentPartPr>
            <p14:xfrm>
              <a:off x="8095489" y="2895490"/>
              <a:ext cx="108000" cy="137520"/>
            </p14:xfrm>
          </p:contentPart>
        </mc:Choice>
        <mc:Fallback>
          <p:pic>
            <p:nvPicPr>
              <p:cNvPr id="12" name="Ink 12">
                <a:extLst>
                  <a:ext uri="{FF2B5EF4-FFF2-40B4-BE49-F238E27FC236}">
                    <a16:creationId xmlns:a16="http://schemas.microsoft.com/office/drawing/2014/main" id="{65CDD8C3-AEBE-D5F4-5C62-A7F2FCE720AF}"/>
                  </a:ext>
                </a:extLst>
              </p:cNvPr>
              <p:cNvPicPr/>
              <p:nvPr/>
            </p:nvPicPr>
            <p:blipFill>
              <a:blip r:embed="rId245"/>
              <a:stretch>
                <a:fillRect/>
              </a:stretch>
            </p:blipFill>
            <p:spPr>
              <a:xfrm>
                <a:off x="8087929" y="2887930"/>
                <a:ext cx="1231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9" name="Ink 18">
                <a:extLst>
                  <a:ext uri="{FF2B5EF4-FFF2-40B4-BE49-F238E27FC236}">
                    <a16:creationId xmlns:a16="http://schemas.microsoft.com/office/drawing/2014/main" id="{052F527E-E6ED-5D2E-9FDA-C9CEF5B843D9}"/>
                  </a:ext>
                </a:extLst>
              </p14:cNvPr>
              <p14:cNvContentPartPr/>
              <p14:nvPr/>
            </p14:nvContentPartPr>
            <p14:xfrm>
              <a:off x="9136249" y="2959210"/>
              <a:ext cx="4320" cy="43920"/>
            </p14:xfrm>
          </p:contentPart>
        </mc:Choice>
        <mc:Fallback>
          <p:pic>
            <p:nvPicPr>
              <p:cNvPr id="19" name="Ink 18">
                <a:extLst>
                  <a:ext uri="{FF2B5EF4-FFF2-40B4-BE49-F238E27FC236}">
                    <a16:creationId xmlns:a16="http://schemas.microsoft.com/office/drawing/2014/main" id="{052F527E-E6ED-5D2E-9FDA-C9CEF5B843D9}"/>
                  </a:ext>
                </a:extLst>
              </p:cNvPr>
              <p:cNvPicPr/>
              <p:nvPr/>
            </p:nvPicPr>
            <p:blipFill>
              <a:blip r:embed="rId247"/>
              <a:stretch>
                <a:fillRect/>
              </a:stretch>
            </p:blipFill>
            <p:spPr>
              <a:xfrm>
                <a:off x="9128689" y="2951650"/>
                <a:ext cx="194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0" name="Ink 19">
                <a:extLst>
                  <a:ext uri="{FF2B5EF4-FFF2-40B4-BE49-F238E27FC236}">
                    <a16:creationId xmlns:a16="http://schemas.microsoft.com/office/drawing/2014/main" id="{8EC237A4-09AE-5E0D-6A64-41125A35BE30}"/>
                  </a:ext>
                </a:extLst>
              </p14:cNvPr>
              <p14:cNvContentPartPr/>
              <p14:nvPr/>
            </p14:nvContentPartPr>
            <p14:xfrm>
              <a:off x="9617264" y="3522877"/>
              <a:ext cx="7920" cy="50040"/>
            </p14:xfrm>
          </p:contentPart>
        </mc:Choice>
        <mc:Fallback>
          <p:pic>
            <p:nvPicPr>
              <p:cNvPr id="20" name="Ink 19">
                <a:extLst>
                  <a:ext uri="{FF2B5EF4-FFF2-40B4-BE49-F238E27FC236}">
                    <a16:creationId xmlns:a16="http://schemas.microsoft.com/office/drawing/2014/main" id="{8EC237A4-09AE-5E0D-6A64-41125A35BE30}"/>
                  </a:ext>
                </a:extLst>
              </p:cNvPr>
              <p:cNvPicPr/>
              <p:nvPr/>
            </p:nvPicPr>
            <p:blipFill>
              <a:blip r:embed="rId249"/>
              <a:stretch>
                <a:fillRect/>
              </a:stretch>
            </p:blipFill>
            <p:spPr>
              <a:xfrm>
                <a:off x="9609704" y="3515317"/>
                <a:ext cx="2304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2" name="Ink 21">
                <a:extLst>
                  <a:ext uri="{FF2B5EF4-FFF2-40B4-BE49-F238E27FC236}">
                    <a16:creationId xmlns:a16="http://schemas.microsoft.com/office/drawing/2014/main" id="{E736E32E-68D5-A556-E0D7-C954867C0553}"/>
                  </a:ext>
                </a:extLst>
              </p14:cNvPr>
              <p14:cNvContentPartPr/>
              <p14:nvPr/>
            </p14:nvContentPartPr>
            <p14:xfrm>
              <a:off x="8314227" y="3971590"/>
              <a:ext cx="65160" cy="5400"/>
            </p14:xfrm>
          </p:contentPart>
        </mc:Choice>
        <mc:Fallback>
          <p:pic>
            <p:nvPicPr>
              <p:cNvPr id="22" name="Ink 21">
                <a:extLst>
                  <a:ext uri="{FF2B5EF4-FFF2-40B4-BE49-F238E27FC236}">
                    <a16:creationId xmlns:a16="http://schemas.microsoft.com/office/drawing/2014/main" id="{E736E32E-68D5-A556-E0D7-C954867C0553}"/>
                  </a:ext>
                </a:extLst>
              </p:cNvPr>
              <p:cNvPicPr/>
              <p:nvPr/>
            </p:nvPicPr>
            <p:blipFill>
              <a:blip r:embed="rId251"/>
              <a:stretch>
                <a:fillRect/>
              </a:stretch>
            </p:blipFill>
            <p:spPr>
              <a:xfrm>
                <a:off x="8306667" y="3964030"/>
                <a:ext cx="802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4" name="Ink 24">
                <a:extLst>
                  <a:ext uri="{FF2B5EF4-FFF2-40B4-BE49-F238E27FC236}">
                    <a16:creationId xmlns:a16="http://schemas.microsoft.com/office/drawing/2014/main" id="{8C699310-983A-8EF6-6A67-2EFC527DCC0C}"/>
                  </a:ext>
                </a:extLst>
              </p14:cNvPr>
              <p14:cNvContentPartPr/>
              <p14:nvPr/>
            </p14:nvContentPartPr>
            <p14:xfrm>
              <a:off x="8321427" y="3921910"/>
              <a:ext cx="57600" cy="10440"/>
            </p14:xfrm>
          </p:contentPart>
        </mc:Choice>
        <mc:Fallback>
          <p:pic>
            <p:nvPicPr>
              <p:cNvPr id="24" name="Ink 24">
                <a:extLst>
                  <a:ext uri="{FF2B5EF4-FFF2-40B4-BE49-F238E27FC236}">
                    <a16:creationId xmlns:a16="http://schemas.microsoft.com/office/drawing/2014/main" id="{8C699310-983A-8EF6-6A67-2EFC527DCC0C}"/>
                  </a:ext>
                </a:extLst>
              </p:cNvPr>
              <p:cNvPicPr/>
              <p:nvPr/>
            </p:nvPicPr>
            <p:blipFill>
              <a:blip r:embed="rId253"/>
              <a:stretch>
                <a:fillRect/>
              </a:stretch>
            </p:blipFill>
            <p:spPr>
              <a:xfrm>
                <a:off x="8313867" y="3914350"/>
                <a:ext cx="7272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7" name="Ink 27">
                <a:extLst>
                  <a:ext uri="{FF2B5EF4-FFF2-40B4-BE49-F238E27FC236}">
                    <a16:creationId xmlns:a16="http://schemas.microsoft.com/office/drawing/2014/main" id="{4F596572-8705-C99A-D1B5-7093286C05AC}"/>
                  </a:ext>
                </a:extLst>
              </p14:cNvPr>
              <p14:cNvContentPartPr/>
              <p14:nvPr/>
            </p14:nvContentPartPr>
            <p14:xfrm>
              <a:off x="8500707" y="3745150"/>
              <a:ext cx="67680" cy="122400"/>
            </p14:xfrm>
          </p:contentPart>
        </mc:Choice>
        <mc:Fallback>
          <p:pic>
            <p:nvPicPr>
              <p:cNvPr id="27" name="Ink 27">
                <a:extLst>
                  <a:ext uri="{FF2B5EF4-FFF2-40B4-BE49-F238E27FC236}">
                    <a16:creationId xmlns:a16="http://schemas.microsoft.com/office/drawing/2014/main" id="{4F596572-8705-C99A-D1B5-7093286C05AC}"/>
                  </a:ext>
                </a:extLst>
              </p:cNvPr>
              <p:cNvPicPr/>
              <p:nvPr/>
            </p:nvPicPr>
            <p:blipFill>
              <a:blip r:embed="rId255"/>
              <a:stretch>
                <a:fillRect/>
              </a:stretch>
            </p:blipFill>
            <p:spPr>
              <a:xfrm>
                <a:off x="8493147" y="3737590"/>
                <a:ext cx="8280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33" name="Ink 33">
                <a:extLst>
                  <a:ext uri="{FF2B5EF4-FFF2-40B4-BE49-F238E27FC236}">
                    <a16:creationId xmlns:a16="http://schemas.microsoft.com/office/drawing/2014/main" id="{C2F5EF00-09AD-4775-5F55-C4EC4A705FB0}"/>
                  </a:ext>
                </a:extLst>
              </p14:cNvPr>
              <p14:cNvContentPartPr/>
              <p14:nvPr/>
            </p14:nvContentPartPr>
            <p14:xfrm>
              <a:off x="8485587" y="3737590"/>
              <a:ext cx="244080" cy="401040"/>
            </p14:xfrm>
          </p:contentPart>
        </mc:Choice>
        <mc:Fallback>
          <p:pic>
            <p:nvPicPr>
              <p:cNvPr id="33" name="Ink 33">
                <a:extLst>
                  <a:ext uri="{FF2B5EF4-FFF2-40B4-BE49-F238E27FC236}">
                    <a16:creationId xmlns:a16="http://schemas.microsoft.com/office/drawing/2014/main" id="{C2F5EF00-09AD-4775-5F55-C4EC4A705FB0}"/>
                  </a:ext>
                </a:extLst>
              </p:cNvPr>
              <p:cNvPicPr/>
              <p:nvPr/>
            </p:nvPicPr>
            <p:blipFill>
              <a:blip r:embed="rId257"/>
              <a:stretch>
                <a:fillRect/>
              </a:stretch>
            </p:blipFill>
            <p:spPr>
              <a:xfrm>
                <a:off x="8478027" y="3730030"/>
                <a:ext cx="259200" cy="416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34" name="Ink 33">
                <a:extLst>
                  <a:ext uri="{FF2B5EF4-FFF2-40B4-BE49-F238E27FC236}">
                    <a16:creationId xmlns:a16="http://schemas.microsoft.com/office/drawing/2014/main" id="{3D2D6FE4-C484-D107-7891-51C6991121C6}"/>
                  </a:ext>
                </a:extLst>
              </p14:cNvPr>
              <p14:cNvContentPartPr/>
              <p14:nvPr/>
            </p14:nvContentPartPr>
            <p14:xfrm>
              <a:off x="8796987" y="3904270"/>
              <a:ext cx="2880" cy="360"/>
            </p14:xfrm>
          </p:contentPart>
        </mc:Choice>
        <mc:Fallback>
          <p:pic>
            <p:nvPicPr>
              <p:cNvPr id="34" name="Ink 33">
                <a:extLst>
                  <a:ext uri="{FF2B5EF4-FFF2-40B4-BE49-F238E27FC236}">
                    <a16:creationId xmlns:a16="http://schemas.microsoft.com/office/drawing/2014/main" id="{3D2D6FE4-C484-D107-7891-51C6991121C6}"/>
                  </a:ext>
                </a:extLst>
              </p:cNvPr>
              <p:cNvPicPr/>
              <p:nvPr/>
            </p:nvPicPr>
            <p:blipFill>
              <a:blip r:embed="rId185"/>
              <a:stretch>
                <a:fillRect/>
              </a:stretch>
            </p:blipFill>
            <p:spPr>
              <a:xfrm>
                <a:off x="8789427" y="3896710"/>
                <a:ext cx="1800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35" name="Ink 34">
                <a:extLst>
                  <a:ext uri="{FF2B5EF4-FFF2-40B4-BE49-F238E27FC236}">
                    <a16:creationId xmlns:a16="http://schemas.microsoft.com/office/drawing/2014/main" id="{45FA575C-9998-73B7-E919-8C2EEC53D11F}"/>
                  </a:ext>
                </a:extLst>
              </p14:cNvPr>
              <p14:cNvContentPartPr/>
              <p14:nvPr/>
            </p14:nvContentPartPr>
            <p14:xfrm>
              <a:off x="8874027" y="3757390"/>
              <a:ext cx="87480" cy="114840"/>
            </p14:xfrm>
          </p:contentPart>
        </mc:Choice>
        <mc:Fallback>
          <p:pic>
            <p:nvPicPr>
              <p:cNvPr id="35" name="Ink 34">
                <a:extLst>
                  <a:ext uri="{FF2B5EF4-FFF2-40B4-BE49-F238E27FC236}">
                    <a16:creationId xmlns:a16="http://schemas.microsoft.com/office/drawing/2014/main" id="{45FA575C-9998-73B7-E919-8C2EEC53D11F}"/>
                  </a:ext>
                </a:extLst>
              </p:cNvPr>
              <p:cNvPicPr/>
              <p:nvPr/>
            </p:nvPicPr>
            <p:blipFill>
              <a:blip r:embed="rId260"/>
              <a:stretch>
                <a:fillRect/>
              </a:stretch>
            </p:blipFill>
            <p:spPr>
              <a:xfrm>
                <a:off x="8866467" y="3749830"/>
                <a:ext cx="1026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36" name="Ink 35">
                <a:extLst>
                  <a:ext uri="{FF2B5EF4-FFF2-40B4-BE49-F238E27FC236}">
                    <a16:creationId xmlns:a16="http://schemas.microsoft.com/office/drawing/2014/main" id="{C6A4D6E1-4038-AC36-9930-D94E09FCAED6}"/>
                  </a:ext>
                </a:extLst>
              </p14:cNvPr>
              <p14:cNvContentPartPr/>
              <p14:nvPr/>
            </p14:nvContentPartPr>
            <p14:xfrm>
              <a:off x="9003267" y="3768550"/>
              <a:ext cx="70200" cy="131040"/>
            </p14:xfrm>
          </p:contentPart>
        </mc:Choice>
        <mc:Fallback>
          <p:pic>
            <p:nvPicPr>
              <p:cNvPr id="36" name="Ink 35">
                <a:extLst>
                  <a:ext uri="{FF2B5EF4-FFF2-40B4-BE49-F238E27FC236}">
                    <a16:creationId xmlns:a16="http://schemas.microsoft.com/office/drawing/2014/main" id="{C6A4D6E1-4038-AC36-9930-D94E09FCAED6}"/>
                  </a:ext>
                </a:extLst>
              </p:cNvPr>
              <p:cNvPicPr/>
              <p:nvPr/>
            </p:nvPicPr>
            <p:blipFill>
              <a:blip r:embed="rId262"/>
              <a:stretch>
                <a:fillRect/>
              </a:stretch>
            </p:blipFill>
            <p:spPr>
              <a:xfrm>
                <a:off x="8995668" y="3760990"/>
                <a:ext cx="85398"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37" name="Ink 36">
                <a:extLst>
                  <a:ext uri="{FF2B5EF4-FFF2-40B4-BE49-F238E27FC236}">
                    <a16:creationId xmlns:a16="http://schemas.microsoft.com/office/drawing/2014/main" id="{79CD1EFF-A3D6-B383-E933-3637DBD50129}"/>
                  </a:ext>
                </a:extLst>
              </p14:cNvPr>
              <p14:cNvContentPartPr/>
              <p14:nvPr/>
            </p14:nvContentPartPr>
            <p14:xfrm>
              <a:off x="9023427" y="3700150"/>
              <a:ext cx="35280" cy="25200"/>
            </p14:xfrm>
          </p:contentPart>
        </mc:Choice>
        <mc:Fallback>
          <p:pic>
            <p:nvPicPr>
              <p:cNvPr id="37" name="Ink 36">
                <a:extLst>
                  <a:ext uri="{FF2B5EF4-FFF2-40B4-BE49-F238E27FC236}">
                    <a16:creationId xmlns:a16="http://schemas.microsoft.com/office/drawing/2014/main" id="{79CD1EFF-A3D6-B383-E933-3637DBD50129}"/>
                  </a:ext>
                </a:extLst>
              </p:cNvPr>
              <p:cNvPicPr/>
              <p:nvPr/>
            </p:nvPicPr>
            <p:blipFill>
              <a:blip r:embed="rId264"/>
              <a:stretch>
                <a:fillRect/>
              </a:stretch>
            </p:blipFill>
            <p:spPr>
              <a:xfrm>
                <a:off x="9015867" y="3692590"/>
                <a:ext cx="5040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38" name="Ink 37">
                <a:extLst>
                  <a:ext uri="{FF2B5EF4-FFF2-40B4-BE49-F238E27FC236}">
                    <a16:creationId xmlns:a16="http://schemas.microsoft.com/office/drawing/2014/main" id="{1CBE13FC-3D72-BC4A-A019-B3316D9B1BD7}"/>
                  </a:ext>
                </a:extLst>
              </p14:cNvPr>
              <p14:cNvContentPartPr/>
              <p14:nvPr/>
            </p14:nvContentPartPr>
            <p14:xfrm>
              <a:off x="8993547" y="3705550"/>
              <a:ext cx="24840" cy="26640"/>
            </p14:xfrm>
          </p:contentPart>
        </mc:Choice>
        <mc:Fallback>
          <p:pic>
            <p:nvPicPr>
              <p:cNvPr id="38" name="Ink 37">
                <a:extLst>
                  <a:ext uri="{FF2B5EF4-FFF2-40B4-BE49-F238E27FC236}">
                    <a16:creationId xmlns:a16="http://schemas.microsoft.com/office/drawing/2014/main" id="{1CBE13FC-3D72-BC4A-A019-B3316D9B1BD7}"/>
                  </a:ext>
                </a:extLst>
              </p:cNvPr>
              <p:cNvPicPr/>
              <p:nvPr/>
            </p:nvPicPr>
            <p:blipFill>
              <a:blip r:embed="rId266"/>
              <a:stretch>
                <a:fillRect/>
              </a:stretch>
            </p:blipFill>
            <p:spPr>
              <a:xfrm>
                <a:off x="8985987" y="3697990"/>
                <a:ext cx="3996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39" name="Ink 38">
                <a:extLst>
                  <a:ext uri="{FF2B5EF4-FFF2-40B4-BE49-F238E27FC236}">
                    <a16:creationId xmlns:a16="http://schemas.microsoft.com/office/drawing/2014/main" id="{9543EC84-5A30-FDA1-2FFA-845CE87F1E5C}"/>
                  </a:ext>
                </a:extLst>
              </p14:cNvPr>
              <p14:cNvContentPartPr/>
              <p14:nvPr/>
            </p14:nvContentPartPr>
            <p14:xfrm>
              <a:off x="8868987" y="3916870"/>
              <a:ext cx="231840" cy="25200"/>
            </p14:xfrm>
          </p:contentPart>
        </mc:Choice>
        <mc:Fallback>
          <p:pic>
            <p:nvPicPr>
              <p:cNvPr id="39" name="Ink 38">
                <a:extLst>
                  <a:ext uri="{FF2B5EF4-FFF2-40B4-BE49-F238E27FC236}">
                    <a16:creationId xmlns:a16="http://schemas.microsoft.com/office/drawing/2014/main" id="{9543EC84-5A30-FDA1-2FFA-845CE87F1E5C}"/>
                  </a:ext>
                </a:extLst>
              </p:cNvPr>
              <p:cNvPicPr/>
              <p:nvPr/>
            </p:nvPicPr>
            <p:blipFill>
              <a:blip r:embed="rId268"/>
              <a:stretch>
                <a:fillRect/>
              </a:stretch>
            </p:blipFill>
            <p:spPr>
              <a:xfrm>
                <a:off x="8861415" y="3909310"/>
                <a:ext cx="246984"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40" name="Ink 39">
                <a:extLst>
                  <a:ext uri="{FF2B5EF4-FFF2-40B4-BE49-F238E27FC236}">
                    <a16:creationId xmlns:a16="http://schemas.microsoft.com/office/drawing/2014/main" id="{A11FD7E2-5B76-7715-5C7D-D194964633BC}"/>
                  </a:ext>
                </a:extLst>
              </p14:cNvPr>
              <p14:cNvContentPartPr/>
              <p14:nvPr/>
            </p14:nvContentPartPr>
            <p14:xfrm>
              <a:off x="8876547" y="3991390"/>
              <a:ext cx="84240" cy="109800"/>
            </p14:xfrm>
          </p:contentPart>
        </mc:Choice>
        <mc:Fallback>
          <p:pic>
            <p:nvPicPr>
              <p:cNvPr id="40" name="Ink 39">
                <a:extLst>
                  <a:ext uri="{FF2B5EF4-FFF2-40B4-BE49-F238E27FC236}">
                    <a16:creationId xmlns:a16="http://schemas.microsoft.com/office/drawing/2014/main" id="{A11FD7E2-5B76-7715-5C7D-D194964633BC}"/>
                  </a:ext>
                </a:extLst>
              </p:cNvPr>
              <p:cNvPicPr/>
              <p:nvPr/>
            </p:nvPicPr>
            <p:blipFill>
              <a:blip r:embed="rId270"/>
              <a:stretch>
                <a:fillRect/>
              </a:stretch>
            </p:blipFill>
            <p:spPr>
              <a:xfrm>
                <a:off x="8869019" y="3983830"/>
                <a:ext cx="99296"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41" name="Ink 40">
                <a:extLst>
                  <a:ext uri="{FF2B5EF4-FFF2-40B4-BE49-F238E27FC236}">
                    <a16:creationId xmlns:a16="http://schemas.microsoft.com/office/drawing/2014/main" id="{9F9EC7CE-9538-9B62-BFE8-A5C85DAB04E8}"/>
                  </a:ext>
                </a:extLst>
              </p14:cNvPr>
              <p14:cNvContentPartPr/>
              <p14:nvPr/>
            </p14:nvContentPartPr>
            <p14:xfrm>
              <a:off x="8993547" y="3979150"/>
              <a:ext cx="97560" cy="119880"/>
            </p14:xfrm>
          </p:contentPart>
        </mc:Choice>
        <mc:Fallback>
          <p:pic>
            <p:nvPicPr>
              <p:cNvPr id="41" name="Ink 40">
                <a:extLst>
                  <a:ext uri="{FF2B5EF4-FFF2-40B4-BE49-F238E27FC236}">
                    <a16:creationId xmlns:a16="http://schemas.microsoft.com/office/drawing/2014/main" id="{9F9EC7CE-9538-9B62-BFE8-A5C85DAB04E8}"/>
                  </a:ext>
                </a:extLst>
              </p:cNvPr>
              <p:cNvPicPr/>
              <p:nvPr/>
            </p:nvPicPr>
            <p:blipFill>
              <a:blip r:embed="rId272"/>
              <a:stretch>
                <a:fillRect/>
              </a:stretch>
            </p:blipFill>
            <p:spPr>
              <a:xfrm>
                <a:off x="8985987" y="3971590"/>
                <a:ext cx="1126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42" name="Ink 41">
                <a:extLst>
                  <a:ext uri="{FF2B5EF4-FFF2-40B4-BE49-F238E27FC236}">
                    <a16:creationId xmlns:a16="http://schemas.microsoft.com/office/drawing/2014/main" id="{9C8CBD4E-E181-674F-B817-20AB3682C635}"/>
                  </a:ext>
                </a:extLst>
              </p14:cNvPr>
              <p14:cNvContentPartPr/>
              <p14:nvPr/>
            </p14:nvContentPartPr>
            <p14:xfrm>
              <a:off x="9169947" y="3931630"/>
              <a:ext cx="360" cy="360"/>
            </p14:xfrm>
          </p:contentPart>
        </mc:Choice>
        <mc:Fallback>
          <p:pic>
            <p:nvPicPr>
              <p:cNvPr id="42" name="Ink 41">
                <a:extLst>
                  <a:ext uri="{FF2B5EF4-FFF2-40B4-BE49-F238E27FC236}">
                    <a16:creationId xmlns:a16="http://schemas.microsoft.com/office/drawing/2014/main" id="{9C8CBD4E-E181-674F-B817-20AB3682C635}"/>
                  </a:ext>
                </a:extLst>
              </p:cNvPr>
              <p:cNvPicPr/>
              <p:nvPr/>
            </p:nvPicPr>
            <p:blipFill>
              <a:blip r:embed="rId274"/>
              <a:stretch>
                <a:fillRect/>
              </a:stretch>
            </p:blipFill>
            <p:spPr>
              <a:xfrm>
                <a:off x="9162387" y="3924070"/>
                <a:ext cx="154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43" name="Ink 42">
                <a:extLst>
                  <a:ext uri="{FF2B5EF4-FFF2-40B4-BE49-F238E27FC236}">
                    <a16:creationId xmlns:a16="http://schemas.microsoft.com/office/drawing/2014/main" id="{821D6EAA-BEE2-C2FA-5C39-0CBC04ACFF0D}"/>
                  </a:ext>
                </a:extLst>
              </p14:cNvPr>
              <p14:cNvContentPartPr/>
              <p14:nvPr/>
            </p14:nvContentPartPr>
            <p14:xfrm>
              <a:off x="9244827" y="3747670"/>
              <a:ext cx="72360" cy="124920"/>
            </p14:xfrm>
          </p:contentPart>
        </mc:Choice>
        <mc:Fallback>
          <p:pic>
            <p:nvPicPr>
              <p:cNvPr id="43" name="Ink 42">
                <a:extLst>
                  <a:ext uri="{FF2B5EF4-FFF2-40B4-BE49-F238E27FC236}">
                    <a16:creationId xmlns:a16="http://schemas.microsoft.com/office/drawing/2014/main" id="{821D6EAA-BEE2-C2FA-5C39-0CBC04ACFF0D}"/>
                  </a:ext>
                </a:extLst>
              </p:cNvPr>
              <p:cNvPicPr/>
              <p:nvPr/>
            </p:nvPicPr>
            <p:blipFill>
              <a:blip r:embed="rId276"/>
              <a:stretch>
                <a:fillRect/>
              </a:stretch>
            </p:blipFill>
            <p:spPr>
              <a:xfrm>
                <a:off x="9237267" y="3740110"/>
                <a:ext cx="874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44" name="Ink 43">
                <a:extLst>
                  <a:ext uri="{FF2B5EF4-FFF2-40B4-BE49-F238E27FC236}">
                    <a16:creationId xmlns:a16="http://schemas.microsoft.com/office/drawing/2014/main" id="{83094F6D-2009-9841-0C3A-6B417CCCE482}"/>
                  </a:ext>
                </a:extLst>
              </p14:cNvPr>
              <p14:cNvContentPartPr/>
              <p14:nvPr/>
            </p14:nvContentPartPr>
            <p14:xfrm>
              <a:off x="9351747" y="3777550"/>
              <a:ext cx="104760" cy="92520"/>
            </p14:xfrm>
          </p:contentPart>
        </mc:Choice>
        <mc:Fallback>
          <p:pic>
            <p:nvPicPr>
              <p:cNvPr id="44" name="Ink 43">
                <a:extLst>
                  <a:ext uri="{FF2B5EF4-FFF2-40B4-BE49-F238E27FC236}">
                    <a16:creationId xmlns:a16="http://schemas.microsoft.com/office/drawing/2014/main" id="{83094F6D-2009-9841-0C3A-6B417CCCE482}"/>
                  </a:ext>
                </a:extLst>
              </p:cNvPr>
              <p:cNvPicPr/>
              <p:nvPr/>
            </p:nvPicPr>
            <p:blipFill>
              <a:blip r:embed="rId278"/>
              <a:stretch>
                <a:fillRect/>
              </a:stretch>
            </p:blipFill>
            <p:spPr>
              <a:xfrm>
                <a:off x="9344187" y="3769990"/>
                <a:ext cx="1198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45" name="Ink 44">
                <a:extLst>
                  <a:ext uri="{FF2B5EF4-FFF2-40B4-BE49-F238E27FC236}">
                    <a16:creationId xmlns:a16="http://schemas.microsoft.com/office/drawing/2014/main" id="{0C853E02-B086-D32A-832D-57927479E78C}"/>
                  </a:ext>
                </a:extLst>
              </p14:cNvPr>
              <p14:cNvContentPartPr/>
              <p14:nvPr/>
            </p14:nvContentPartPr>
            <p14:xfrm>
              <a:off x="9254547" y="3904270"/>
              <a:ext cx="236520" cy="22680"/>
            </p14:xfrm>
          </p:contentPart>
        </mc:Choice>
        <mc:Fallback>
          <p:pic>
            <p:nvPicPr>
              <p:cNvPr id="45" name="Ink 44">
                <a:extLst>
                  <a:ext uri="{FF2B5EF4-FFF2-40B4-BE49-F238E27FC236}">
                    <a16:creationId xmlns:a16="http://schemas.microsoft.com/office/drawing/2014/main" id="{0C853E02-B086-D32A-832D-57927479E78C}"/>
                  </a:ext>
                </a:extLst>
              </p:cNvPr>
              <p:cNvPicPr/>
              <p:nvPr/>
            </p:nvPicPr>
            <p:blipFill>
              <a:blip r:embed="rId280"/>
              <a:stretch>
                <a:fillRect/>
              </a:stretch>
            </p:blipFill>
            <p:spPr>
              <a:xfrm>
                <a:off x="9246987" y="3896710"/>
                <a:ext cx="25164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46" name="Ink 45">
                <a:extLst>
                  <a:ext uri="{FF2B5EF4-FFF2-40B4-BE49-F238E27FC236}">
                    <a16:creationId xmlns:a16="http://schemas.microsoft.com/office/drawing/2014/main" id="{20522C70-90FC-8711-9895-9B605B230352}"/>
                  </a:ext>
                </a:extLst>
              </p14:cNvPr>
              <p14:cNvContentPartPr/>
              <p14:nvPr/>
            </p14:nvContentPartPr>
            <p14:xfrm>
              <a:off x="9254547" y="3983830"/>
              <a:ext cx="79560" cy="106920"/>
            </p14:xfrm>
          </p:contentPart>
        </mc:Choice>
        <mc:Fallback>
          <p:pic>
            <p:nvPicPr>
              <p:cNvPr id="46" name="Ink 45">
                <a:extLst>
                  <a:ext uri="{FF2B5EF4-FFF2-40B4-BE49-F238E27FC236}">
                    <a16:creationId xmlns:a16="http://schemas.microsoft.com/office/drawing/2014/main" id="{20522C70-90FC-8711-9895-9B605B230352}"/>
                  </a:ext>
                </a:extLst>
              </p:cNvPr>
              <p:cNvPicPr/>
              <p:nvPr/>
            </p:nvPicPr>
            <p:blipFill>
              <a:blip r:embed="rId282"/>
              <a:stretch>
                <a:fillRect/>
              </a:stretch>
            </p:blipFill>
            <p:spPr>
              <a:xfrm>
                <a:off x="9246987" y="3976270"/>
                <a:ext cx="946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53" name="Ink 53">
                <a:extLst>
                  <a:ext uri="{FF2B5EF4-FFF2-40B4-BE49-F238E27FC236}">
                    <a16:creationId xmlns:a16="http://schemas.microsoft.com/office/drawing/2014/main" id="{1709F938-AEEB-A8F7-DE3B-761294037D59}"/>
                  </a:ext>
                </a:extLst>
              </p14:cNvPr>
              <p14:cNvContentPartPr/>
              <p14:nvPr/>
            </p14:nvContentPartPr>
            <p14:xfrm>
              <a:off x="9354267" y="3983830"/>
              <a:ext cx="72720" cy="72720"/>
            </p14:xfrm>
          </p:contentPart>
        </mc:Choice>
        <mc:Fallback>
          <p:pic>
            <p:nvPicPr>
              <p:cNvPr id="53" name="Ink 53">
                <a:extLst>
                  <a:ext uri="{FF2B5EF4-FFF2-40B4-BE49-F238E27FC236}">
                    <a16:creationId xmlns:a16="http://schemas.microsoft.com/office/drawing/2014/main" id="{1709F938-AEEB-A8F7-DE3B-761294037D59}"/>
                  </a:ext>
                </a:extLst>
              </p:cNvPr>
              <p:cNvPicPr/>
              <p:nvPr/>
            </p:nvPicPr>
            <p:blipFill>
              <a:blip r:embed="rId284"/>
              <a:stretch>
                <a:fillRect/>
              </a:stretch>
            </p:blipFill>
            <p:spPr>
              <a:xfrm>
                <a:off x="9346707" y="3976232"/>
                <a:ext cx="87840" cy="87915"/>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54" name="Ink 53">
                <a:extLst>
                  <a:ext uri="{FF2B5EF4-FFF2-40B4-BE49-F238E27FC236}">
                    <a16:creationId xmlns:a16="http://schemas.microsoft.com/office/drawing/2014/main" id="{19B99641-5B12-D944-9ECD-D744B88FEC67}"/>
                  </a:ext>
                </a:extLst>
              </p14:cNvPr>
              <p14:cNvContentPartPr/>
              <p14:nvPr/>
            </p14:nvContentPartPr>
            <p14:xfrm>
              <a:off x="9451467" y="4030270"/>
              <a:ext cx="2880" cy="62280"/>
            </p14:xfrm>
          </p:contentPart>
        </mc:Choice>
        <mc:Fallback>
          <p:pic>
            <p:nvPicPr>
              <p:cNvPr id="54" name="Ink 53">
                <a:extLst>
                  <a:ext uri="{FF2B5EF4-FFF2-40B4-BE49-F238E27FC236}">
                    <a16:creationId xmlns:a16="http://schemas.microsoft.com/office/drawing/2014/main" id="{19B99641-5B12-D944-9ECD-D744B88FEC67}"/>
                  </a:ext>
                </a:extLst>
              </p:cNvPr>
              <p:cNvPicPr/>
              <p:nvPr/>
            </p:nvPicPr>
            <p:blipFill>
              <a:blip r:embed="rId286"/>
              <a:stretch>
                <a:fillRect/>
              </a:stretch>
            </p:blipFill>
            <p:spPr>
              <a:xfrm>
                <a:off x="9443907" y="4022710"/>
                <a:ext cx="1800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58" name="Ink 58">
                <a:extLst>
                  <a:ext uri="{FF2B5EF4-FFF2-40B4-BE49-F238E27FC236}">
                    <a16:creationId xmlns:a16="http://schemas.microsoft.com/office/drawing/2014/main" id="{AD522308-CFBC-9708-19AC-35B11DD786C8}"/>
                  </a:ext>
                </a:extLst>
              </p14:cNvPr>
              <p14:cNvContentPartPr/>
              <p14:nvPr/>
            </p14:nvContentPartPr>
            <p14:xfrm>
              <a:off x="9585747" y="3745510"/>
              <a:ext cx="263880" cy="150840"/>
            </p14:xfrm>
          </p:contentPart>
        </mc:Choice>
        <mc:Fallback>
          <p:pic>
            <p:nvPicPr>
              <p:cNvPr id="58" name="Ink 58">
                <a:extLst>
                  <a:ext uri="{FF2B5EF4-FFF2-40B4-BE49-F238E27FC236}">
                    <a16:creationId xmlns:a16="http://schemas.microsoft.com/office/drawing/2014/main" id="{AD522308-CFBC-9708-19AC-35B11DD786C8}"/>
                  </a:ext>
                </a:extLst>
              </p:cNvPr>
              <p:cNvPicPr/>
              <p:nvPr/>
            </p:nvPicPr>
            <p:blipFill>
              <a:blip r:embed="rId288"/>
              <a:stretch>
                <a:fillRect/>
              </a:stretch>
            </p:blipFill>
            <p:spPr>
              <a:xfrm>
                <a:off x="9578197" y="3737950"/>
                <a:ext cx="278979"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59" name="Ink 58">
                <a:extLst>
                  <a:ext uri="{FF2B5EF4-FFF2-40B4-BE49-F238E27FC236}">
                    <a16:creationId xmlns:a16="http://schemas.microsoft.com/office/drawing/2014/main" id="{181C592F-2CD7-D464-90BE-79599662831C}"/>
                  </a:ext>
                </a:extLst>
              </p14:cNvPr>
              <p14:cNvContentPartPr/>
              <p14:nvPr/>
            </p14:nvContentPartPr>
            <p14:xfrm>
              <a:off x="9662787" y="3804910"/>
              <a:ext cx="65160" cy="65160"/>
            </p14:xfrm>
          </p:contentPart>
        </mc:Choice>
        <mc:Fallback>
          <p:pic>
            <p:nvPicPr>
              <p:cNvPr id="59" name="Ink 58">
                <a:extLst>
                  <a:ext uri="{FF2B5EF4-FFF2-40B4-BE49-F238E27FC236}">
                    <a16:creationId xmlns:a16="http://schemas.microsoft.com/office/drawing/2014/main" id="{181C592F-2CD7-D464-90BE-79599662831C}"/>
                  </a:ext>
                </a:extLst>
              </p:cNvPr>
              <p:cNvPicPr/>
              <p:nvPr/>
            </p:nvPicPr>
            <p:blipFill>
              <a:blip r:embed="rId290"/>
              <a:stretch>
                <a:fillRect/>
              </a:stretch>
            </p:blipFill>
            <p:spPr>
              <a:xfrm>
                <a:off x="9655185" y="3797350"/>
                <a:ext cx="80364"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61" name="Ink 60">
                <a:extLst>
                  <a:ext uri="{FF2B5EF4-FFF2-40B4-BE49-F238E27FC236}">
                    <a16:creationId xmlns:a16="http://schemas.microsoft.com/office/drawing/2014/main" id="{4468D701-A3C1-2AC9-9F08-300055CC2DF4}"/>
                  </a:ext>
                </a:extLst>
              </p14:cNvPr>
              <p14:cNvContentPartPr/>
              <p14:nvPr/>
            </p14:nvContentPartPr>
            <p14:xfrm>
              <a:off x="9757467" y="3752710"/>
              <a:ext cx="65160" cy="10440"/>
            </p14:xfrm>
          </p:contentPart>
        </mc:Choice>
        <mc:Fallback>
          <p:pic>
            <p:nvPicPr>
              <p:cNvPr id="61" name="Ink 60">
                <a:extLst>
                  <a:ext uri="{FF2B5EF4-FFF2-40B4-BE49-F238E27FC236}">
                    <a16:creationId xmlns:a16="http://schemas.microsoft.com/office/drawing/2014/main" id="{4468D701-A3C1-2AC9-9F08-300055CC2DF4}"/>
                  </a:ext>
                </a:extLst>
              </p:cNvPr>
              <p:cNvPicPr/>
              <p:nvPr/>
            </p:nvPicPr>
            <p:blipFill>
              <a:blip r:embed="rId292"/>
              <a:stretch>
                <a:fillRect/>
              </a:stretch>
            </p:blipFill>
            <p:spPr>
              <a:xfrm>
                <a:off x="9749907" y="3745150"/>
                <a:ext cx="8028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62" name="Ink 61">
                <a:extLst>
                  <a:ext uri="{FF2B5EF4-FFF2-40B4-BE49-F238E27FC236}">
                    <a16:creationId xmlns:a16="http://schemas.microsoft.com/office/drawing/2014/main" id="{673EC4AD-9730-1BAE-82B2-3AECD44343C8}"/>
                  </a:ext>
                </a:extLst>
              </p14:cNvPr>
              <p14:cNvContentPartPr/>
              <p14:nvPr/>
            </p14:nvContentPartPr>
            <p14:xfrm>
              <a:off x="9871947" y="3797710"/>
              <a:ext cx="10440" cy="47520"/>
            </p14:xfrm>
          </p:contentPart>
        </mc:Choice>
        <mc:Fallback>
          <p:pic>
            <p:nvPicPr>
              <p:cNvPr id="62" name="Ink 61">
                <a:extLst>
                  <a:ext uri="{FF2B5EF4-FFF2-40B4-BE49-F238E27FC236}">
                    <a16:creationId xmlns:a16="http://schemas.microsoft.com/office/drawing/2014/main" id="{673EC4AD-9730-1BAE-82B2-3AECD44343C8}"/>
                  </a:ext>
                </a:extLst>
              </p:cNvPr>
              <p:cNvPicPr/>
              <p:nvPr/>
            </p:nvPicPr>
            <p:blipFill>
              <a:blip r:embed="rId294"/>
              <a:stretch>
                <a:fillRect/>
              </a:stretch>
            </p:blipFill>
            <p:spPr>
              <a:xfrm>
                <a:off x="9864387" y="3790150"/>
                <a:ext cx="2556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63" name="Ink 62">
                <a:extLst>
                  <a:ext uri="{FF2B5EF4-FFF2-40B4-BE49-F238E27FC236}">
                    <a16:creationId xmlns:a16="http://schemas.microsoft.com/office/drawing/2014/main" id="{74DB1930-0459-C56E-EF6A-26232B5F5C2C}"/>
                  </a:ext>
                </a:extLst>
              </p14:cNvPr>
              <p14:cNvContentPartPr/>
              <p14:nvPr/>
            </p14:nvContentPartPr>
            <p14:xfrm>
              <a:off x="9642987" y="3894550"/>
              <a:ext cx="271440" cy="25200"/>
            </p14:xfrm>
          </p:contentPart>
        </mc:Choice>
        <mc:Fallback>
          <p:pic>
            <p:nvPicPr>
              <p:cNvPr id="63" name="Ink 62">
                <a:extLst>
                  <a:ext uri="{FF2B5EF4-FFF2-40B4-BE49-F238E27FC236}">
                    <a16:creationId xmlns:a16="http://schemas.microsoft.com/office/drawing/2014/main" id="{74DB1930-0459-C56E-EF6A-26232B5F5C2C}"/>
                  </a:ext>
                </a:extLst>
              </p:cNvPr>
              <p:cNvPicPr/>
              <p:nvPr/>
            </p:nvPicPr>
            <p:blipFill>
              <a:blip r:embed="rId296"/>
              <a:stretch>
                <a:fillRect/>
              </a:stretch>
            </p:blipFill>
            <p:spPr>
              <a:xfrm>
                <a:off x="9635437" y="3886990"/>
                <a:ext cx="28654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64" name="Ink 63">
                <a:extLst>
                  <a:ext uri="{FF2B5EF4-FFF2-40B4-BE49-F238E27FC236}">
                    <a16:creationId xmlns:a16="http://schemas.microsoft.com/office/drawing/2014/main" id="{1E6B59A8-72F2-1F54-B8DE-A389208EDEAC}"/>
                  </a:ext>
                </a:extLst>
              </p14:cNvPr>
              <p14:cNvContentPartPr/>
              <p14:nvPr/>
            </p14:nvContentPartPr>
            <p14:xfrm>
              <a:off x="9685107" y="3983830"/>
              <a:ext cx="79920" cy="114840"/>
            </p14:xfrm>
          </p:contentPart>
        </mc:Choice>
        <mc:Fallback>
          <p:pic>
            <p:nvPicPr>
              <p:cNvPr id="64" name="Ink 63">
                <a:extLst>
                  <a:ext uri="{FF2B5EF4-FFF2-40B4-BE49-F238E27FC236}">
                    <a16:creationId xmlns:a16="http://schemas.microsoft.com/office/drawing/2014/main" id="{1E6B59A8-72F2-1F54-B8DE-A389208EDEAC}"/>
                  </a:ext>
                </a:extLst>
              </p:cNvPr>
              <p:cNvPicPr/>
              <p:nvPr/>
            </p:nvPicPr>
            <p:blipFill>
              <a:blip r:embed="rId298"/>
              <a:stretch>
                <a:fillRect/>
              </a:stretch>
            </p:blipFill>
            <p:spPr>
              <a:xfrm>
                <a:off x="9677547" y="3976270"/>
                <a:ext cx="950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66" name="Ink 65">
                <a:extLst>
                  <a:ext uri="{FF2B5EF4-FFF2-40B4-BE49-F238E27FC236}">
                    <a16:creationId xmlns:a16="http://schemas.microsoft.com/office/drawing/2014/main" id="{59A711A5-6B58-37AC-1FC2-C49199CCDA29}"/>
                  </a:ext>
                </a:extLst>
              </p14:cNvPr>
              <p14:cNvContentPartPr/>
              <p14:nvPr/>
            </p14:nvContentPartPr>
            <p14:xfrm>
              <a:off x="9794907" y="3979150"/>
              <a:ext cx="77400" cy="89280"/>
            </p14:xfrm>
          </p:contentPart>
        </mc:Choice>
        <mc:Fallback>
          <p:pic>
            <p:nvPicPr>
              <p:cNvPr id="66" name="Ink 65">
                <a:extLst>
                  <a:ext uri="{FF2B5EF4-FFF2-40B4-BE49-F238E27FC236}">
                    <a16:creationId xmlns:a16="http://schemas.microsoft.com/office/drawing/2014/main" id="{59A711A5-6B58-37AC-1FC2-C49199CCDA29}"/>
                  </a:ext>
                </a:extLst>
              </p:cNvPr>
              <p:cNvPicPr/>
              <p:nvPr/>
            </p:nvPicPr>
            <p:blipFill>
              <a:blip r:embed="rId300"/>
              <a:stretch>
                <a:fillRect/>
              </a:stretch>
            </p:blipFill>
            <p:spPr>
              <a:xfrm>
                <a:off x="9787347" y="3971590"/>
                <a:ext cx="92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23" name="Ink 122">
                <a:extLst>
                  <a:ext uri="{FF2B5EF4-FFF2-40B4-BE49-F238E27FC236}">
                    <a16:creationId xmlns:a16="http://schemas.microsoft.com/office/drawing/2014/main" id="{A3EBFFA6-A484-942C-FD7A-FCB9E1AFF313}"/>
                  </a:ext>
                </a:extLst>
              </p14:cNvPr>
              <p14:cNvContentPartPr/>
              <p14:nvPr/>
            </p14:nvContentPartPr>
            <p14:xfrm>
              <a:off x="9891747" y="4036390"/>
              <a:ext cx="7920" cy="60120"/>
            </p14:xfrm>
          </p:contentPart>
        </mc:Choice>
        <mc:Fallback>
          <p:pic>
            <p:nvPicPr>
              <p:cNvPr id="123" name="Ink 122">
                <a:extLst>
                  <a:ext uri="{FF2B5EF4-FFF2-40B4-BE49-F238E27FC236}">
                    <a16:creationId xmlns:a16="http://schemas.microsoft.com/office/drawing/2014/main" id="{A3EBFFA6-A484-942C-FD7A-FCB9E1AFF313}"/>
                  </a:ext>
                </a:extLst>
              </p:cNvPr>
              <p:cNvPicPr/>
              <p:nvPr/>
            </p:nvPicPr>
            <p:blipFill>
              <a:blip r:embed="rId302"/>
              <a:stretch>
                <a:fillRect/>
              </a:stretch>
            </p:blipFill>
            <p:spPr>
              <a:xfrm>
                <a:off x="9883827" y="4028830"/>
                <a:ext cx="2376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63" name="Ink 263">
                <a:extLst>
                  <a:ext uri="{FF2B5EF4-FFF2-40B4-BE49-F238E27FC236}">
                    <a16:creationId xmlns:a16="http://schemas.microsoft.com/office/drawing/2014/main" id="{09B252E9-D2ED-FFDC-D7F0-0A7BF5DCDBA0}"/>
                  </a:ext>
                </a:extLst>
              </p14:cNvPr>
              <p14:cNvContentPartPr/>
              <p14:nvPr/>
            </p14:nvContentPartPr>
            <p14:xfrm>
              <a:off x="8317241" y="4151325"/>
              <a:ext cx="1600560" cy="438480"/>
            </p14:xfrm>
          </p:contentPart>
        </mc:Choice>
        <mc:Fallback>
          <p:pic>
            <p:nvPicPr>
              <p:cNvPr id="263" name="Ink 263">
                <a:extLst>
                  <a:ext uri="{FF2B5EF4-FFF2-40B4-BE49-F238E27FC236}">
                    <a16:creationId xmlns:a16="http://schemas.microsoft.com/office/drawing/2014/main" id="{09B252E9-D2ED-FFDC-D7F0-0A7BF5DCDBA0}"/>
                  </a:ext>
                </a:extLst>
              </p:cNvPr>
              <p:cNvPicPr/>
              <p:nvPr/>
            </p:nvPicPr>
            <p:blipFill>
              <a:blip r:embed="rId304"/>
              <a:stretch>
                <a:fillRect/>
              </a:stretch>
            </p:blipFill>
            <p:spPr>
              <a:xfrm>
                <a:off x="8309681" y="4143765"/>
                <a:ext cx="161568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67" name="Ink 266">
                <a:extLst>
                  <a:ext uri="{FF2B5EF4-FFF2-40B4-BE49-F238E27FC236}">
                    <a16:creationId xmlns:a16="http://schemas.microsoft.com/office/drawing/2014/main" id="{56AACC78-2BA6-0EA4-1DEC-0F02CC6A2716}"/>
                  </a:ext>
                </a:extLst>
              </p14:cNvPr>
              <p14:cNvContentPartPr/>
              <p14:nvPr/>
            </p14:nvContentPartPr>
            <p14:xfrm>
              <a:off x="9817163" y="4429532"/>
              <a:ext cx="102240" cy="97560"/>
            </p14:xfrm>
          </p:contentPart>
        </mc:Choice>
        <mc:Fallback>
          <p:pic>
            <p:nvPicPr>
              <p:cNvPr id="267" name="Ink 266">
                <a:extLst>
                  <a:ext uri="{FF2B5EF4-FFF2-40B4-BE49-F238E27FC236}">
                    <a16:creationId xmlns:a16="http://schemas.microsoft.com/office/drawing/2014/main" id="{56AACC78-2BA6-0EA4-1DEC-0F02CC6A2716}"/>
                  </a:ext>
                </a:extLst>
              </p:cNvPr>
              <p:cNvPicPr/>
              <p:nvPr/>
            </p:nvPicPr>
            <p:blipFill>
              <a:blip r:embed="rId306"/>
              <a:stretch>
                <a:fillRect/>
              </a:stretch>
            </p:blipFill>
            <p:spPr>
              <a:xfrm>
                <a:off x="9809630" y="4421972"/>
                <a:ext cx="117307"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85" name="Ink 286">
                <a:extLst>
                  <a:ext uri="{FF2B5EF4-FFF2-40B4-BE49-F238E27FC236}">
                    <a16:creationId xmlns:a16="http://schemas.microsoft.com/office/drawing/2014/main" id="{2C5E140E-8226-77E2-726D-13B5DBDB1C7A}"/>
                  </a:ext>
                </a:extLst>
              </p14:cNvPr>
              <p14:cNvContentPartPr/>
              <p14:nvPr/>
            </p14:nvContentPartPr>
            <p14:xfrm>
              <a:off x="10095803" y="4419812"/>
              <a:ext cx="212040" cy="122040"/>
            </p14:xfrm>
          </p:contentPart>
        </mc:Choice>
        <mc:Fallback>
          <p:pic>
            <p:nvPicPr>
              <p:cNvPr id="285" name="Ink 286">
                <a:extLst>
                  <a:ext uri="{FF2B5EF4-FFF2-40B4-BE49-F238E27FC236}">
                    <a16:creationId xmlns:a16="http://schemas.microsoft.com/office/drawing/2014/main" id="{2C5E140E-8226-77E2-726D-13B5DBDB1C7A}"/>
                  </a:ext>
                </a:extLst>
              </p:cNvPr>
              <p:cNvPicPr/>
              <p:nvPr/>
            </p:nvPicPr>
            <p:blipFill>
              <a:blip r:embed="rId308"/>
              <a:stretch>
                <a:fillRect/>
              </a:stretch>
            </p:blipFill>
            <p:spPr>
              <a:xfrm>
                <a:off x="10088230" y="4412252"/>
                <a:ext cx="227186"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86" name="Ink 286">
                <a:extLst>
                  <a:ext uri="{FF2B5EF4-FFF2-40B4-BE49-F238E27FC236}">
                    <a16:creationId xmlns:a16="http://schemas.microsoft.com/office/drawing/2014/main" id="{DDF048EA-E056-48AF-D8F3-4635AE596270}"/>
                  </a:ext>
                </a:extLst>
              </p14:cNvPr>
              <p14:cNvContentPartPr/>
              <p14:nvPr/>
            </p14:nvContentPartPr>
            <p14:xfrm>
              <a:off x="9998963" y="4195532"/>
              <a:ext cx="343440" cy="159840"/>
            </p14:xfrm>
          </p:contentPart>
        </mc:Choice>
        <mc:Fallback>
          <p:pic>
            <p:nvPicPr>
              <p:cNvPr id="286" name="Ink 286">
                <a:extLst>
                  <a:ext uri="{FF2B5EF4-FFF2-40B4-BE49-F238E27FC236}">
                    <a16:creationId xmlns:a16="http://schemas.microsoft.com/office/drawing/2014/main" id="{DDF048EA-E056-48AF-D8F3-4635AE596270}"/>
                  </a:ext>
                </a:extLst>
              </p:cNvPr>
              <p:cNvPicPr/>
              <p:nvPr/>
            </p:nvPicPr>
            <p:blipFill>
              <a:blip r:embed="rId310"/>
              <a:stretch>
                <a:fillRect/>
              </a:stretch>
            </p:blipFill>
            <p:spPr>
              <a:xfrm>
                <a:off x="9991411" y="4187972"/>
                <a:ext cx="358544"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4" name="Ink 3">
                <a:extLst>
                  <a:ext uri="{FF2B5EF4-FFF2-40B4-BE49-F238E27FC236}">
                    <a16:creationId xmlns:a16="http://schemas.microsoft.com/office/drawing/2014/main" id="{7DD9CF14-C85D-07C6-FEBA-257370497D06}"/>
                  </a:ext>
                </a:extLst>
              </p14:cNvPr>
              <p14:cNvContentPartPr/>
              <p14:nvPr/>
            </p14:nvContentPartPr>
            <p14:xfrm>
              <a:off x="3921120" y="1771200"/>
              <a:ext cx="270000" cy="456120"/>
            </p14:xfrm>
          </p:contentPart>
        </mc:Choice>
        <mc:Fallback>
          <p:pic>
            <p:nvPicPr>
              <p:cNvPr id="4" name="Ink 3">
                <a:extLst>
                  <a:ext uri="{FF2B5EF4-FFF2-40B4-BE49-F238E27FC236}">
                    <a16:creationId xmlns:a16="http://schemas.microsoft.com/office/drawing/2014/main" id="{7DD9CF14-C85D-07C6-FEBA-257370497D06}"/>
                  </a:ext>
                </a:extLst>
              </p:cNvPr>
              <p:cNvPicPr/>
              <p:nvPr/>
            </p:nvPicPr>
            <p:blipFill>
              <a:blip r:embed="rId312"/>
              <a:stretch>
                <a:fillRect/>
              </a:stretch>
            </p:blipFill>
            <p:spPr>
              <a:xfrm>
                <a:off x="3905280" y="1707840"/>
                <a:ext cx="301320" cy="58284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5" name="Ink 4">
                <a:extLst>
                  <a:ext uri="{FF2B5EF4-FFF2-40B4-BE49-F238E27FC236}">
                    <a16:creationId xmlns:a16="http://schemas.microsoft.com/office/drawing/2014/main" id="{48FA8322-47AC-6BA2-40F1-6B1C85221E07}"/>
                  </a:ext>
                </a:extLst>
              </p14:cNvPr>
              <p14:cNvContentPartPr/>
              <p14:nvPr/>
            </p14:nvContentPartPr>
            <p14:xfrm>
              <a:off x="3976920" y="2232360"/>
              <a:ext cx="284040" cy="444960"/>
            </p14:xfrm>
          </p:contentPart>
        </mc:Choice>
        <mc:Fallback>
          <p:pic>
            <p:nvPicPr>
              <p:cNvPr id="5" name="Ink 4">
                <a:extLst>
                  <a:ext uri="{FF2B5EF4-FFF2-40B4-BE49-F238E27FC236}">
                    <a16:creationId xmlns:a16="http://schemas.microsoft.com/office/drawing/2014/main" id="{48FA8322-47AC-6BA2-40F1-6B1C85221E07}"/>
                  </a:ext>
                </a:extLst>
              </p:cNvPr>
              <p:cNvPicPr/>
              <p:nvPr/>
            </p:nvPicPr>
            <p:blipFill>
              <a:blip r:embed="rId314"/>
              <a:stretch>
                <a:fillRect/>
              </a:stretch>
            </p:blipFill>
            <p:spPr>
              <a:xfrm>
                <a:off x="3961080" y="2169000"/>
                <a:ext cx="315360" cy="57168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6" name="Ink 5">
                <a:extLst>
                  <a:ext uri="{FF2B5EF4-FFF2-40B4-BE49-F238E27FC236}">
                    <a16:creationId xmlns:a16="http://schemas.microsoft.com/office/drawing/2014/main" id="{7F25A5AB-FB3E-9B17-46BB-A6FB0321C19A}"/>
                  </a:ext>
                </a:extLst>
              </p14:cNvPr>
              <p14:cNvContentPartPr/>
              <p14:nvPr/>
            </p14:nvContentPartPr>
            <p14:xfrm>
              <a:off x="7873560" y="3091680"/>
              <a:ext cx="439560" cy="68760"/>
            </p14:xfrm>
          </p:contentPart>
        </mc:Choice>
        <mc:Fallback>
          <p:pic>
            <p:nvPicPr>
              <p:cNvPr id="6" name="Ink 5">
                <a:extLst>
                  <a:ext uri="{FF2B5EF4-FFF2-40B4-BE49-F238E27FC236}">
                    <a16:creationId xmlns:a16="http://schemas.microsoft.com/office/drawing/2014/main" id="{7F25A5AB-FB3E-9B17-46BB-A6FB0321C19A}"/>
                  </a:ext>
                </a:extLst>
              </p:cNvPr>
              <p:cNvPicPr/>
              <p:nvPr/>
            </p:nvPicPr>
            <p:blipFill>
              <a:blip r:embed="rId316"/>
              <a:stretch>
                <a:fillRect/>
              </a:stretch>
            </p:blipFill>
            <p:spPr>
              <a:xfrm>
                <a:off x="7857720" y="3028320"/>
                <a:ext cx="47088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7" name="Ink 6">
                <a:extLst>
                  <a:ext uri="{FF2B5EF4-FFF2-40B4-BE49-F238E27FC236}">
                    <a16:creationId xmlns:a16="http://schemas.microsoft.com/office/drawing/2014/main" id="{B92778AB-3B1F-5B90-93C9-9D8D078260FF}"/>
                  </a:ext>
                </a:extLst>
              </p14:cNvPr>
              <p14:cNvContentPartPr/>
              <p14:nvPr/>
            </p14:nvContentPartPr>
            <p14:xfrm>
              <a:off x="8554680" y="3086280"/>
              <a:ext cx="725040" cy="58320"/>
            </p14:xfrm>
          </p:contentPart>
        </mc:Choice>
        <mc:Fallback>
          <p:pic>
            <p:nvPicPr>
              <p:cNvPr id="7" name="Ink 6">
                <a:extLst>
                  <a:ext uri="{FF2B5EF4-FFF2-40B4-BE49-F238E27FC236}">
                    <a16:creationId xmlns:a16="http://schemas.microsoft.com/office/drawing/2014/main" id="{B92778AB-3B1F-5B90-93C9-9D8D078260FF}"/>
                  </a:ext>
                </a:extLst>
              </p:cNvPr>
              <p:cNvPicPr/>
              <p:nvPr/>
            </p:nvPicPr>
            <p:blipFill>
              <a:blip r:embed="rId318"/>
              <a:stretch>
                <a:fillRect/>
              </a:stretch>
            </p:blipFill>
            <p:spPr>
              <a:xfrm>
                <a:off x="8538840" y="3022920"/>
                <a:ext cx="75636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8" name="Ink 7">
                <a:extLst>
                  <a:ext uri="{FF2B5EF4-FFF2-40B4-BE49-F238E27FC236}">
                    <a16:creationId xmlns:a16="http://schemas.microsoft.com/office/drawing/2014/main" id="{9470F921-3A9A-8BD6-24EC-92339FFC707C}"/>
                  </a:ext>
                </a:extLst>
              </p14:cNvPr>
              <p14:cNvContentPartPr/>
              <p14:nvPr/>
            </p14:nvContentPartPr>
            <p14:xfrm>
              <a:off x="8505000" y="3582720"/>
              <a:ext cx="1278360" cy="193320"/>
            </p14:xfrm>
          </p:contentPart>
        </mc:Choice>
        <mc:Fallback>
          <p:pic>
            <p:nvPicPr>
              <p:cNvPr id="8" name="Ink 7">
                <a:extLst>
                  <a:ext uri="{FF2B5EF4-FFF2-40B4-BE49-F238E27FC236}">
                    <a16:creationId xmlns:a16="http://schemas.microsoft.com/office/drawing/2014/main" id="{9470F921-3A9A-8BD6-24EC-92339FFC707C}"/>
                  </a:ext>
                </a:extLst>
              </p:cNvPr>
              <p:cNvPicPr/>
              <p:nvPr/>
            </p:nvPicPr>
            <p:blipFill>
              <a:blip r:embed="rId320"/>
              <a:stretch>
                <a:fillRect/>
              </a:stretch>
            </p:blipFill>
            <p:spPr>
              <a:xfrm>
                <a:off x="8489160" y="3519360"/>
                <a:ext cx="130968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9" name="Ink 8">
                <a:extLst>
                  <a:ext uri="{FF2B5EF4-FFF2-40B4-BE49-F238E27FC236}">
                    <a16:creationId xmlns:a16="http://schemas.microsoft.com/office/drawing/2014/main" id="{3B30479C-8730-9C23-E372-0D690C06C39D}"/>
                  </a:ext>
                </a:extLst>
              </p14:cNvPr>
              <p14:cNvContentPartPr/>
              <p14:nvPr/>
            </p14:nvContentPartPr>
            <p14:xfrm>
              <a:off x="8607240" y="4053240"/>
              <a:ext cx="1437120" cy="204840"/>
            </p14:xfrm>
          </p:contentPart>
        </mc:Choice>
        <mc:Fallback>
          <p:pic>
            <p:nvPicPr>
              <p:cNvPr id="9" name="Ink 8">
                <a:extLst>
                  <a:ext uri="{FF2B5EF4-FFF2-40B4-BE49-F238E27FC236}">
                    <a16:creationId xmlns:a16="http://schemas.microsoft.com/office/drawing/2014/main" id="{3B30479C-8730-9C23-E372-0D690C06C39D}"/>
                  </a:ext>
                </a:extLst>
              </p:cNvPr>
              <p:cNvPicPr/>
              <p:nvPr/>
            </p:nvPicPr>
            <p:blipFill>
              <a:blip r:embed="rId322"/>
              <a:stretch>
                <a:fillRect/>
              </a:stretch>
            </p:blipFill>
            <p:spPr>
              <a:xfrm>
                <a:off x="8591400" y="3989880"/>
                <a:ext cx="1468440" cy="33156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10" name="Ink 9">
                <a:extLst>
                  <a:ext uri="{FF2B5EF4-FFF2-40B4-BE49-F238E27FC236}">
                    <a16:creationId xmlns:a16="http://schemas.microsoft.com/office/drawing/2014/main" id="{4A8AAB05-3C1D-B79B-ECD7-C88E78664BCD}"/>
                  </a:ext>
                </a:extLst>
              </p14:cNvPr>
              <p14:cNvContentPartPr/>
              <p14:nvPr/>
            </p14:nvContentPartPr>
            <p14:xfrm>
              <a:off x="3707280" y="4570920"/>
              <a:ext cx="2444040" cy="27000"/>
            </p14:xfrm>
          </p:contentPart>
        </mc:Choice>
        <mc:Fallback>
          <p:pic>
            <p:nvPicPr>
              <p:cNvPr id="10" name="Ink 9">
                <a:extLst>
                  <a:ext uri="{FF2B5EF4-FFF2-40B4-BE49-F238E27FC236}">
                    <a16:creationId xmlns:a16="http://schemas.microsoft.com/office/drawing/2014/main" id="{4A8AAB05-3C1D-B79B-ECD7-C88E78664BCD}"/>
                  </a:ext>
                </a:extLst>
              </p:cNvPr>
              <p:cNvPicPr/>
              <p:nvPr/>
            </p:nvPicPr>
            <p:blipFill>
              <a:blip r:embed="rId324"/>
              <a:stretch>
                <a:fillRect/>
              </a:stretch>
            </p:blipFill>
            <p:spPr>
              <a:xfrm>
                <a:off x="3691440" y="4507560"/>
                <a:ext cx="24753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11" name="Ink 10">
                <a:extLst>
                  <a:ext uri="{FF2B5EF4-FFF2-40B4-BE49-F238E27FC236}">
                    <a16:creationId xmlns:a16="http://schemas.microsoft.com/office/drawing/2014/main" id="{D91C8BC1-C1ED-52FD-FB42-139CC382E31D}"/>
                  </a:ext>
                </a:extLst>
              </p14:cNvPr>
              <p14:cNvContentPartPr/>
              <p14:nvPr/>
            </p14:nvContentPartPr>
            <p14:xfrm>
              <a:off x="3833640" y="4961160"/>
              <a:ext cx="2061720" cy="93960"/>
            </p14:xfrm>
          </p:contentPart>
        </mc:Choice>
        <mc:Fallback>
          <p:pic>
            <p:nvPicPr>
              <p:cNvPr id="11" name="Ink 10">
                <a:extLst>
                  <a:ext uri="{FF2B5EF4-FFF2-40B4-BE49-F238E27FC236}">
                    <a16:creationId xmlns:a16="http://schemas.microsoft.com/office/drawing/2014/main" id="{D91C8BC1-C1ED-52FD-FB42-139CC382E31D}"/>
                  </a:ext>
                </a:extLst>
              </p:cNvPr>
              <p:cNvPicPr/>
              <p:nvPr/>
            </p:nvPicPr>
            <p:blipFill>
              <a:blip r:embed="rId326"/>
              <a:stretch>
                <a:fillRect/>
              </a:stretch>
            </p:blipFill>
            <p:spPr>
              <a:xfrm>
                <a:off x="3817800" y="4897800"/>
                <a:ext cx="209304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13" name="Ink 12">
                <a:extLst>
                  <a:ext uri="{FF2B5EF4-FFF2-40B4-BE49-F238E27FC236}">
                    <a16:creationId xmlns:a16="http://schemas.microsoft.com/office/drawing/2014/main" id="{BA2AE825-ECCE-C2FF-816A-2CDAB349835F}"/>
                  </a:ext>
                </a:extLst>
              </p14:cNvPr>
              <p14:cNvContentPartPr/>
              <p14:nvPr/>
            </p14:nvContentPartPr>
            <p14:xfrm>
              <a:off x="8718120" y="4627440"/>
              <a:ext cx="1835280" cy="89640"/>
            </p14:xfrm>
          </p:contentPart>
        </mc:Choice>
        <mc:Fallback>
          <p:pic>
            <p:nvPicPr>
              <p:cNvPr id="13" name="Ink 12">
                <a:extLst>
                  <a:ext uri="{FF2B5EF4-FFF2-40B4-BE49-F238E27FC236}">
                    <a16:creationId xmlns:a16="http://schemas.microsoft.com/office/drawing/2014/main" id="{BA2AE825-ECCE-C2FF-816A-2CDAB349835F}"/>
                  </a:ext>
                </a:extLst>
              </p:cNvPr>
              <p:cNvPicPr/>
              <p:nvPr/>
            </p:nvPicPr>
            <p:blipFill>
              <a:blip r:embed="rId328"/>
              <a:stretch>
                <a:fillRect/>
              </a:stretch>
            </p:blipFill>
            <p:spPr>
              <a:xfrm>
                <a:off x="8702280" y="4564080"/>
                <a:ext cx="1866600" cy="216360"/>
              </a:xfrm>
              <a:prstGeom prst="rect">
                <a:avLst/>
              </a:prstGeom>
            </p:spPr>
          </p:pic>
        </mc:Fallback>
      </mc:AlternateContent>
    </p:spTree>
    <p:extLst>
      <p:ext uri="{BB962C8B-B14F-4D97-AF65-F5344CB8AC3E}">
        <p14:creationId xmlns:p14="http://schemas.microsoft.com/office/powerpoint/2010/main" val="1434164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EAF3-F661-1967-7625-B3A87C305EC3}"/>
              </a:ext>
            </a:extLst>
          </p:cNvPr>
          <p:cNvSpPr>
            <a:spLocks noGrp="1"/>
          </p:cNvSpPr>
          <p:nvPr>
            <p:ph type="title"/>
          </p:nvPr>
        </p:nvSpPr>
        <p:spPr/>
        <p:txBody>
          <a:bodyPr/>
          <a:lstStyle/>
          <a:p>
            <a:pPr>
              <a:spcBef>
                <a:spcPts val="1000"/>
              </a:spcBef>
            </a:pPr>
            <a:r>
              <a:rPr lang="en-US">
                <a:cs typeface="Calibri Light"/>
              </a:rPr>
              <a:t>Neural Network – back propagation </a:t>
            </a:r>
            <a:endParaRPr lang="en-US">
              <a:ea typeface="+mj-lt"/>
              <a:cs typeface="+mj-lt"/>
            </a:endParaRPr>
          </a:p>
        </p:txBody>
      </p:sp>
      <p:sp>
        <p:nvSpPr>
          <p:cNvPr id="3" name="Content Placeholder 2">
            <a:extLst>
              <a:ext uri="{FF2B5EF4-FFF2-40B4-BE49-F238E27FC236}">
                <a16:creationId xmlns:a16="http://schemas.microsoft.com/office/drawing/2014/main" id="{C3A246AE-063C-6B29-59DB-95AC0AC8E85C}"/>
              </a:ext>
            </a:extLst>
          </p:cNvPr>
          <p:cNvSpPr>
            <a:spLocks noGrp="1"/>
          </p:cNvSpPr>
          <p:nvPr>
            <p:ph idx="1"/>
          </p:nvPr>
        </p:nvSpPr>
        <p:spPr>
          <a:xfrm>
            <a:off x="2936784" y="1455325"/>
            <a:ext cx="8915400" cy="449675"/>
          </a:xfrm>
        </p:spPr>
        <p:txBody>
          <a:bodyPr vert="horz" lIns="91440" tIns="45720" rIns="91440" bIns="45720" rtlCol="0" anchor="t">
            <a:normAutofit/>
          </a:bodyPr>
          <a:lstStyle/>
          <a:p>
            <a:r>
              <a:rPr lang="en-US" sz="2000">
                <a:solidFill>
                  <a:srgbClr val="000000"/>
                </a:solidFill>
                <a:latin typeface="Calibri" panose="020F0502020204030204" pitchFamily="34" charset="0"/>
                <a:cs typeface="Calibri" panose="020F0502020204030204" pitchFamily="34" charset="0"/>
              </a:rPr>
              <a:t>one hidden layer, two neurons in the hidden layer</a:t>
            </a:r>
          </a:p>
        </p:txBody>
      </p:sp>
      <mc:AlternateContent xmlns:mc="http://schemas.openxmlformats.org/markup-compatibility/2006">
        <mc:Choice xmlns:p14="http://schemas.microsoft.com/office/powerpoint/2010/main" Requires="p14">
          <p:contentPart p14:bwMode="auto" r:id="rId2">
            <p14:nvContentPartPr>
              <p14:cNvPr id="60" name="Ink 60">
                <a:extLst>
                  <a:ext uri="{FF2B5EF4-FFF2-40B4-BE49-F238E27FC236}">
                    <a16:creationId xmlns:a16="http://schemas.microsoft.com/office/drawing/2014/main" id="{CCA03067-94AE-9060-2BC3-3461268C004A}"/>
                  </a:ext>
                </a:extLst>
              </p14:cNvPr>
              <p14:cNvContentPartPr/>
              <p14:nvPr/>
            </p14:nvContentPartPr>
            <p14:xfrm>
              <a:off x="4688730" y="2676044"/>
              <a:ext cx="241200" cy="258840"/>
            </p14:xfrm>
          </p:contentPart>
        </mc:Choice>
        <mc:Fallback>
          <p:pic>
            <p:nvPicPr>
              <p:cNvPr id="60" name="Ink 60">
                <a:extLst>
                  <a:ext uri="{FF2B5EF4-FFF2-40B4-BE49-F238E27FC236}">
                    <a16:creationId xmlns:a16="http://schemas.microsoft.com/office/drawing/2014/main" id="{CCA03067-94AE-9060-2BC3-3461268C004A}"/>
                  </a:ext>
                </a:extLst>
              </p:cNvPr>
              <p:cNvPicPr/>
              <p:nvPr/>
            </p:nvPicPr>
            <p:blipFill>
              <a:blip r:embed="rId3"/>
              <a:stretch>
                <a:fillRect/>
              </a:stretch>
            </p:blipFill>
            <p:spPr>
              <a:xfrm>
                <a:off x="4681170" y="2668484"/>
                <a:ext cx="2563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5" name="Ink 65">
                <a:extLst>
                  <a:ext uri="{FF2B5EF4-FFF2-40B4-BE49-F238E27FC236}">
                    <a16:creationId xmlns:a16="http://schemas.microsoft.com/office/drawing/2014/main" id="{D60050E2-C297-5F4D-2DF9-947DD4A266A4}"/>
                  </a:ext>
                </a:extLst>
              </p14:cNvPr>
              <p14:cNvContentPartPr/>
              <p14:nvPr/>
            </p14:nvContentPartPr>
            <p14:xfrm>
              <a:off x="3478050" y="2664524"/>
              <a:ext cx="284760" cy="232560"/>
            </p14:xfrm>
          </p:contentPart>
        </mc:Choice>
        <mc:Fallback>
          <p:pic>
            <p:nvPicPr>
              <p:cNvPr id="65" name="Ink 65">
                <a:extLst>
                  <a:ext uri="{FF2B5EF4-FFF2-40B4-BE49-F238E27FC236}">
                    <a16:creationId xmlns:a16="http://schemas.microsoft.com/office/drawing/2014/main" id="{D60050E2-C297-5F4D-2DF9-947DD4A266A4}"/>
                  </a:ext>
                </a:extLst>
              </p:cNvPr>
              <p:cNvPicPr/>
              <p:nvPr/>
            </p:nvPicPr>
            <p:blipFill>
              <a:blip r:embed="rId5"/>
              <a:stretch>
                <a:fillRect/>
              </a:stretch>
            </p:blipFill>
            <p:spPr>
              <a:xfrm>
                <a:off x="3470490" y="2656964"/>
                <a:ext cx="299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8" name="Ink 68">
                <a:extLst>
                  <a:ext uri="{FF2B5EF4-FFF2-40B4-BE49-F238E27FC236}">
                    <a16:creationId xmlns:a16="http://schemas.microsoft.com/office/drawing/2014/main" id="{C96D8BEA-8A17-1BE2-1931-25ABDBEC08A4}"/>
                  </a:ext>
                </a:extLst>
              </p14:cNvPr>
              <p14:cNvContentPartPr/>
              <p14:nvPr/>
            </p14:nvContentPartPr>
            <p14:xfrm>
              <a:off x="3527730" y="3340964"/>
              <a:ext cx="253080" cy="197640"/>
            </p14:xfrm>
          </p:contentPart>
        </mc:Choice>
        <mc:Fallback>
          <p:pic>
            <p:nvPicPr>
              <p:cNvPr id="68" name="Ink 68">
                <a:extLst>
                  <a:ext uri="{FF2B5EF4-FFF2-40B4-BE49-F238E27FC236}">
                    <a16:creationId xmlns:a16="http://schemas.microsoft.com/office/drawing/2014/main" id="{C96D8BEA-8A17-1BE2-1931-25ABDBEC08A4}"/>
                  </a:ext>
                </a:extLst>
              </p:cNvPr>
              <p:cNvPicPr/>
              <p:nvPr/>
            </p:nvPicPr>
            <p:blipFill>
              <a:blip r:embed="rId7"/>
              <a:stretch>
                <a:fillRect/>
              </a:stretch>
            </p:blipFill>
            <p:spPr>
              <a:xfrm>
                <a:off x="3520170" y="3333404"/>
                <a:ext cx="2682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4">
                <a:extLst>
                  <a:ext uri="{FF2B5EF4-FFF2-40B4-BE49-F238E27FC236}">
                    <a16:creationId xmlns:a16="http://schemas.microsoft.com/office/drawing/2014/main" id="{7769C7E6-8671-B1FA-D1CA-A33B88A2F2F2}"/>
                  </a:ext>
                </a:extLst>
              </p14:cNvPr>
              <p14:cNvContentPartPr/>
              <p14:nvPr/>
            </p14:nvContentPartPr>
            <p14:xfrm>
              <a:off x="3611610" y="3407564"/>
              <a:ext cx="102240" cy="102240"/>
            </p14:xfrm>
          </p:contentPart>
        </mc:Choice>
        <mc:Fallback>
          <p:pic>
            <p:nvPicPr>
              <p:cNvPr id="74" name="Ink 74">
                <a:extLst>
                  <a:ext uri="{FF2B5EF4-FFF2-40B4-BE49-F238E27FC236}">
                    <a16:creationId xmlns:a16="http://schemas.microsoft.com/office/drawing/2014/main" id="{7769C7E6-8671-B1FA-D1CA-A33B88A2F2F2}"/>
                  </a:ext>
                </a:extLst>
              </p:cNvPr>
              <p:cNvPicPr/>
              <p:nvPr/>
            </p:nvPicPr>
            <p:blipFill>
              <a:blip r:embed="rId9"/>
              <a:stretch>
                <a:fillRect/>
              </a:stretch>
            </p:blipFill>
            <p:spPr>
              <a:xfrm>
                <a:off x="3604023" y="3399977"/>
                <a:ext cx="117413" cy="11741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7" name="Ink 77">
                <a:extLst>
                  <a:ext uri="{FF2B5EF4-FFF2-40B4-BE49-F238E27FC236}">
                    <a16:creationId xmlns:a16="http://schemas.microsoft.com/office/drawing/2014/main" id="{FE09C6F1-A398-8678-6525-88475F6D7A6D}"/>
                  </a:ext>
                </a:extLst>
              </p14:cNvPr>
              <p14:cNvContentPartPr/>
              <p14:nvPr/>
            </p14:nvContentPartPr>
            <p14:xfrm>
              <a:off x="4685850" y="3323684"/>
              <a:ext cx="249840" cy="235440"/>
            </p14:xfrm>
          </p:contentPart>
        </mc:Choice>
        <mc:Fallback>
          <p:pic>
            <p:nvPicPr>
              <p:cNvPr id="77" name="Ink 77">
                <a:extLst>
                  <a:ext uri="{FF2B5EF4-FFF2-40B4-BE49-F238E27FC236}">
                    <a16:creationId xmlns:a16="http://schemas.microsoft.com/office/drawing/2014/main" id="{FE09C6F1-A398-8678-6525-88475F6D7A6D}"/>
                  </a:ext>
                </a:extLst>
              </p:cNvPr>
              <p:cNvPicPr/>
              <p:nvPr/>
            </p:nvPicPr>
            <p:blipFill>
              <a:blip r:embed="rId11"/>
              <a:stretch>
                <a:fillRect/>
              </a:stretch>
            </p:blipFill>
            <p:spPr>
              <a:xfrm>
                <a:off x="4678290" y="3316124"/>
                <a:ext cx="2649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2" name="Ink 82">
                <a:extLst>
                  <a:ext uri="{FF2B5EF4-FFF2-40B4-BE49-F238E27FC236}">
                    <a16:creationId xmlns:a16="http://schemas.microsoft.com/office/drawing/2014/main" id="{43F7C578-53A1-88C1-FF09-82EDAAA6FA02}"/>
                  </a:ext>
                </a:extLst>
              </p14:cNvPr>
              <p14:cNvContentPartPr/>
              <p14:nvPr/>
            </p14:nvContentPartPr>
            <p14:xfrm>
              <a:off x="3917381" y="2624815"/>
              <a:ext cx="600840" cy="192600"/>
            </p14:xfrm>
          </p:contentPart>
        </mc:Choice>
        <mc:Fallback>
          <p:pic>
            <p:nvPicPr>
              <p:cNvPr id="82" name="Ink 82">
                <a:extLst>
                  <a:ext uri="{FF2B5EF4-FFF2-40B4-BE49-F238E27FC236}">
                    <a16:creationId xmlns:a16="http://schemas.microsoft.com/office/drawing/2014/main" id="{43F7C578-53A1-88C1-FF09-82EDAAA6FA02}"/>
                  </a:ext>
                </a:extLst>
              </p:cNvPr>
              <p:cNvPicPr/>
              <p:nvPr/>
            </p:nvPicPr>
            <p:blipFill>
              <a:blip r:embed="rId13"/>
              <a:stretch>
                <a:fillRect/>
              </a:stretch>
            </p:blipFill>
            <p:spPr>
              <a:xfrm>
                <a:off x="3909821" y="2617255"/>
                <a:ext cx="6159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5" name="Ink 85">
                <a:extLst>
                  <a:ext uri="{FF2B5EF4-FFF2-40B4-BE49-F238E27FC236}">
                    <a16:creationId xmlns:a16="http://schemas.microsoft.com/office/drawing/2014/main" id="{E343C82A-3DEC-D895-0B0D-26A5CC05E58B}"/>
                  </a:ext>
                </a:extLst>
              </p14:cNvPr>
              <p14:cNvContentPartPr/>
              <p14:nvPr/>
            </p14:nvContentPartPr>
            <p14:xfrm>
              <a:off x="4007381" y="2917495"/>
              <a:ext cx="425520" cy="438480"/>
            </p14:xfrm>
          </p:contentPart>
        </mc:Choice>
        <mc:Fallback>
          <p:pic>
            <p:nvPicPr>
              <p:cNvPr id="85" name="Ink 85">
                <a:extLst>
                  <a:ext uri="{FF2B5EF4-FFF2-40B4-BE49-F238E27FC236}">
                    <a16:creationId xmlns:a16="http://schemas.microsoft.com/office/drawing/2014/main" id="{E343C82A-3DEC-D895-0B0D-26A5CC05E58B}"/>
                  </a:ext>
                </a:extLst>
              </p:cNvPr>
              <p:cNvPicPr/>
              <p:nvPr/>
            </p:nvPicPr>
            <p:blipFill>
              <a:blip r:embed="rId15"/>
              <a:stretch>
                <a:fillRect/>
              </a:stretch>
            </p:blipFill>
            <p:spPr>
              <a:xfrm>
                <a:off x="3999821" y="2909935"/>
                <a:ext cx="44064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9" name="Ink 88">
                <a:extLst>
                  <a:ext uri="{FF2B5EF4-FFF2-40B4-BE49-F238E27FC236}">
                    <a16:creationId xmlns:a16="http://schemas.microsoft.com/office/drawing/2014/main" id="{78672536-137D-8F3F-01A8-9109ED9A6499}"/>
                  </a:ext>
                </a:extLst>
              </p14:cNvPr>
              <p14:cNvContentPartPr/>
              <p14:nvPr/>
            </p14:nvContentPartPr>
            <p14:xfrm>
              <a:off x="4059221" y="3041695"/>
              <a:ext cx="80280" cy="92880"/>
            </p14:xfrm>
          </p:contentPart>
        </mc:Choice>
        <mc:Fallback>
          <p:pic>
            <p:nvPicPr>
              <p:cNvPr id="89" name="Ink 88">
                <a:extLst>
                  <a:ext uri="{FF2B5EF4-FFF2-40B4-BE49-F238E27FC236}">
                    <a16:creationId xmlns:a16="http://schemas.microsoft.com/office/drawing/2014/main" id="{78672536-137D-8F3F-01A8-9109ED9A6499}"/>
                  </a:ext>
                </a:extLst>
              </p:cNvPr>
              <p:cNvPicPr/>
              <p:nvPr/>
            </p:nvPicPr>
            <p:blipFill>
              <a:blip r:embed="rId17"/>
              <a:stretch>
                <a:fillRect/>
              </a:stretch>
            </p:blipFill>
            <p:spPr>
              <a:xfrm>
                <a:off x="4051661" y="3034135"/>
                <a:ext cx="95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4" name="Ink 94">
                <a:extLst>
                  <a:ext uri="{FF2B5EF4-FFF2-40B4-BE49-F238E27FC236}">
                    <a16:creationId xmlns:a16="http://schemas.microsoft.com/office/drawing/2014/main" id="{317B73AC-9332-60DE-545B-7904B7E60A42}"/>
                  </a:ext>
                </a:extLst>
              </p14:cNvPr>
              <p14:cNvContentPartPr/>
              <p14:nvPr/>
            </p14:nvContentPartPr>
            <p14:xfrm>
              <a:off x="4141661" y="3095335"/>
              <a:ext cx="33840" cy="51840"/>
            </p14:xfrm>
          </p:contentPart>
        </mc:Choice>
        <mc:Fallback>
          <p:pic>
            <p:nvPicPr>
              <p:cNvPr id="94" name="Ink 94">
                <a:extLst>
                  <a:ext uri="{FF2B5EF4-FFF2-40B4-BE49-F238E27FC236}">
                    <a16:creationId xmlns:a16="http://schemas.microsoft.com/office/drawing/2014/main" id="{317B73AC-9332-60DE-545B-7904B7E60A42}"/>
                  </a:ext>
                </a:extLst>
              </p:cNvPr>
              <p:cNvPicPr/>
              <p:nvPr/>
            </p:nvPicPr>
            <p:blipFill>
              <a:blip r:embed="rId19"/>
              <a:stretch>
                <a:fillRect/>
              </a:stretch>
            </p:blipFill>
            <p:spPr>
              <a:xfrm>
                <a:off x="4134101" y="3087775"/>
                <a:ext cx="489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96" name="Ink 95">
                <a:extLst>
                  <a:ext uri="{FF2B5EF4-FFF2-40B4-BE49-F238E27FC236}">
                    <a16:creationId xmlns:a16="http://schemas.microsoft.com/office/drawing/2014/main" id="{3DEAEDB5-EF20-1B2C-681E-A5222B757E66}"/>
                  </a:ext>
                </a:extLst>
              </p14:cNvPr>
              <p14:cNvContentPartPr/>
              <p14:nvPr/>
            </p14:nvContentPartPr>
            <p14:xfrm>
              <a:off x="5027839" y="2744896"/>
              <a:ext cx="747720" cy="116280"/>
            </p14:xfrm>
          </p:contentPart>
        </mc:Choice>
        <mc:Fallback>
          <p:pic>
            <p:nvPicPr>
              <p:cNvPr id="96" name="Ink 95">
                <a:extLst>
                  <a:ext uri="{FF2B5EF4-FFF2-40B4-BE49-F238E27FC236}">
                    <a16:creationId xmlns:a16="http://schemas.microsoft.com/office/drawing/2014/main" id="{3DEAEDB5-EF20-1B2C-681E-A5222B757E66}"/>
                  </a:ext>
                </a:extLst>
              </p:cNvPr>
              <p:cNvPicPr/>
              <p:nvPr/>
            </p:nvPicPr>
            <p:blipFill>
              <a:blip r:embed="rId21"/>
              <a:stretch>
                <a:fillRect/>
              </a:stretch>
            </p:blipFill>
            <p:spPr>
              <a:xfrm>
                <a:off x="5020279" y="2737336"/>
                <a:ext cx="76284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97" name="Ink 96">
                <a:extLst>
                  <a:ext uri="{FF2B5EF4-FFF2-40B4-BE49-F238E27FC236}">
                    <a16:creationId xmlns:a16="http://schemas.microsoft.com/office/drawing/2014/main" id="{3E025CCB-E2A5-6B43-8A2E-3E1AB8E396AD}"/>
                  </a:ext>
                </a:extLst>
              </p14:cNvPr>
              <p14:cNvContentPartPr/>
              <p14:nvPr/>
            </p14:nvContentPartPr>
            <p14:xfrm>
              <a:off x="5244559" y="2648416"/>
              <a:ext cx="113760" cy="106920"/>
            </p14:xfrm>
          </p:contentPart>
        </mc:Choice>
        <mc:Fallback>
          <p:pic>
            <p:nvPicPr>
              <p:cNvPr id="97" name="Ink 96">
                <a:extLst>
                  <a:ext uri="{FF2B5EF4-FFF2-40B4-BE49-F238E27FC236}">
                    <a16:creationId xmlns:a16="http://schemas.microsoft.com/office/drawing/2014/main" id="{3E025CCB-E2A5-6B43-8A2E-3E1AB8E396AD}"/>
                  </a:ext>
                </a:extLst>
              </p:cNvPr>
              <p:cNvPicPr/>
              <p:nvPr/>
            </p:nvPicPr>
            <p:blipFill>
              <a:blip r:embed="rId23"/>
              <a:stretch>
                <a:fillRect/>
              </a:stretch>
            </p:blipFill>
            <p:spPr>
              <a:xfrm>
                <a:off x="5236999" y="2640830"/>
                <a:ext cx="128880" cy="122091"/>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03" name="Ink 103">
                <a:extLst>
                  <a:ext uri="{FF2B5EF4-FFF2-40B4-BE49-F238E27FC236}">
                    <a16:creationId xmlns:a16="http://schemas.microsoft.com/office/drawing/2014/main" id="{91B3A458-A0C7-88D1-A4B8-83E2E4F9F1EA}"/>
                  </a:ext>
                </a:extLst>
              </p14:cNvPr>
              <p14:cNvContentPartPr/>
              <p14:nvPr/>
            </p14:nvContentPartPr>
            <p14:xfrm>
              <a:off x="5015239" y="2719336"/>
              <a:ext cx="771840" cy="747720"/>
            </p14:xfrm>
          </p:contentPart>
        </mc:Choice>
        <mc:Fallback>
          <p:pic>
            <p:nvPicPr>
              <p:cNvPr id="103" name="Ink 103">
                <a:extLst>
                  <a:ext uri="{FF2B5EF4-FFF2-40B4-BE49-F238E27FC236}">
                    <a16:creationId xmlns:a16="http://schemas.microsoft.com/office/drawing/2014/main" id="{91B3A458-A0C7-88D1-A4B8-83E2E4F9F1EA}"/>
                  </a:ext>
                </a:extLst>
              </p:cNvPr>
              <p:cNvPicPr/>
              <p:nvPr/>
            </p:nvPicPr>
            <p:blipFill>
              <a:blip r:embed="rId25"/>
              <a:stretch>
                <a:fillRect/>
              </a:stretch>
            </p:blipFill>
            <p:spPr>
              <a:xfrm>
                <a:off x="5007683" y="2711776"/>
                <a:ext cx="786953" cy="7628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06" name="Ink 106">
                <a:extLst>
                  <a:ext uri="{FF2B5EF4-FFF2-40B4-BE49-F238E27FC236}">
                    <a16:creationId xmlns:a16="http://schemas.microsoft.com/office/drawing/2014/main" id="{73351E74-5104-F968-5FB7-7072DF28F1C5}"/>
                  </a:ext>
                </a:extLst>
              </p14:cNvPr>
              <p14:cNvContentPartPr/>
              <p14:nvPr/>
            </p14:nvContentPartPr>
            <p14:xfrm>
              <a:off x="5159599" y="3112456"/>
              <a:ext cx="185760" cy="101880"/>
            </p14:xfrm>
          </p:contentPart>
        </mc:Choice>
        <mc:Fallback>
          <p:pic>
            <p:nvPicPr>
              <p:cNvPr id="106" name="Ink 106">
                <a:extLst>
                  <a:ext uri="{FF2B5EF4-FFF2-40B4-BE49-F238E27FC236}">
                    <a16:creationId xmlns:a16="http://schemas.microsoft.com/office/drawing/2014/main" id="{73351E74-5104-F968-5FB7-7072DF28F1C5}"/>
                  </a:ext>
                </a:extLst>
              </p:cNvPr>
              <p:cNvPicPr/>
              <p:nvPr/>
            </p:nvPicPr>
            <p:blipFill>
              <a:blip r:embed="rId27"/>
              <a:stretch>
                <a:fillRect/>
              </a:stretch>
            </p:blipFill>
            <p:spPr>
              <a:xfrm>
                <a:off x="5152039" y="3104896"/>
                <a:ext cx="2008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0" name="Ink 130">
                <a:extLst>
                  <a:ext uri="{FF2B5EF4-FFF2-40B4-BE49-F238E27FC236}">
                    <a16:creationId xmlns:a16="http://schemas.microsoft.com/office/drawing/2014/main" id="{0141ADD2-7775-D0F8-CC91-A16151DE4BFD}"/>
                  </a:ext>
                </a:extLst>
              </p14:cNvPr>
              <p14:cNvContentPartPr/>
              <p14:nvPr/>
            </p14:nvContentPartPr>
            <p14:xfrm>
              <a:off x="3645147" y="5147513"/>
              <a:ext cx="858960" cy="177480"/>
            </p14:xfrm>
          </p:contentPart>
        </mc:Choice>
        <mc:Fallback>
          <p:pic>
            <p:nvPicPr>
              <p:cNvPr id="130" name="Ink 130">
                <a:extLst>
                  <a:ext uri="{FF2B5EF4-FFF2-40B4-BE49-F238E27FC236}">
                    <a16:creationId xmlns:a16="http://schemas.microsoft.com/office/drawing/2014/main" id="{0141ADD2-7775-D0F8-CC91-A16151DE4BFD}"/>
                  </a:ext>
                </a:extLst>
              </p:cNvPr>
              <p:cNvPicPr/>
              <p:nvPr/>
            </p:nvPicPr>
            <p:blipFill>
              <a:blip r:embed="rId29"/>
              <a:stretch>
                <a:fillRect/>
              </a:stretch>
            </p:blipFill>
            <p:spPr>
              <a:xfrm>
                <a:off x="3637587" y="5139953"/>
                <a:ext cx="8740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6" name="Ink 136">
                <a:extLst>
                  <a:ext uri="{FF2B5EF4-FFF2-40B4-BE49-F238E27FC236}">
                    <a16:creationId xmlns:a16="http://schemas.microsoft.com/office/drawing/2014/main" id="{246F2676-F6F4-2B0E-34A5-A291CAB9F016}"/>
                  </a:ext>
                </a:extLst>
              </p14:cNvPr>
              <p14:cNvContentPartPr/>
              <p14:nvPr/>
            </p14:nvContentPartPr>
            <p14:xfrm>
              <a:off x="4788875" y="5151913"/>
              <a:ext cx="165960" cy="126720"/>
            </p14:xfrm>
          </p:contentPart>
        </mc:Choice>
        <mc:Fallback>
          <p:pic>
            <p:nvPicPr>
              <p:cNvPr id="136" name="Ink 136">
                <a:extLst>
                  <a:ext uri="{FF2B5EF4-FFF2-40B4-BE49-F238E27FC236}">
                    <a16:creationId xmlns:a16="http://schemas.microsoft.com/office/drawing/2014/main" id="{246F2676-F6F4-2B0E-34A5-A291CAB9F016}"/>
                  </a:ext>
                </a:extLst>
              </p:cNvPr>
              <p:cNvPicPr/>
              <p:nvPr/>
            </p:nvPicPr>
            <p:blipFill>
              <a:blip r:embed="rId31"/>
              <a:stretch>
                <a:fillRect/>
              </a:stretch>
            </p:blipFill>
            <p:spPr>
              <a:xfrm>
                <a:off x="4781315" y="5144353"/>
                <a:ext cx="181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0" name="Ink 150">
                <a:extLst>
                  <a:ext uri="{FF2B5EF4-FFF2-40B4-BE49-F238E27FC236}">
                    <a16:creationId xmlns:a16="http://schemas.microsoft.com/office/drawing/2014/main" id="{4BC645A2-31C5-BBAA-095F-38F7A58A4665}"/>
                  </a:ext>
                </a:extLst>
              </p14:cNvPr>
              <p14:cNvContentPartPr/>
              <p14:nvPr/>
            </p14:nvContentPartPr>
            <p14:xfrm>
              <a:off x="5090195" y="5154073"/>
              <a:ext cx="425880" cy="136080"/>
            </p14:xfrm>
          </p:contentPart>
        </mc:Choice>
        <mc:Fallback>
          <p:pic>
            <p:nvPicPr>
              <p:cNvPr id="150" name="Ink 150">
                <a:extLst>
                  <a:ext uri="{FF2B5EF4-FFF2-40B4-BE49-F238E27FC236}">
                    <a16:creationId xmlns:a16="http://schemas.microsoft.com/office/drawing/2014/main" id="{4BC645A2-31C5-BBAA-095F-38F7A58A4665}"/>
                  </a:ext>
                </a:extLst>
              </p:cNvPr>
              <p:cNvPicPr/>
              <p:nvPr/>
            </p:nvPicPr>
            <p:blipFill>
              <a:blip r:embed="rId33"/>
              <a:stretch>
                <a:fillRect/>
              </a:stretch>
            </p:blipFill>
            <p:spPr>
              <a:xfrm>
                <a:off x="5082635" y="5146493"/>
                <a:ext cx="441000" cy="1512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51" name="Ink 150">
                <a:extLst>
                  <a:ext uri="{FF2B5EF4-FFF2-40B4-BE49-F238E27FC236}">
                    <a16:creationId xmlns:a16="http://schemas.microsoft.com/office/drawing/2014/main" id="{601B7D7A-742C-84F3-5DDA-F65774CB42FD}"/>
                  </a:ext>
                </a:extLst>
              </p14:cNvPr>
              <p14:cNvContentPartPr/>
              <p14:nvPr/>
            </p14:nvContentPartPr>
            <p14:xfrm>
              <a:off x="5688875" y="5154073"/>
              <a:ext cx="360" cy="3960"/>
            </p14:xfrm>
          </p:contentPart>
        </mc:Choice>
        <mc:Fallback>
          <p:pic>
            <p:nvPicPr>
              <p:cNvPr id="151" name="Ink 150">
                <a:extLst>
                  <a:ext uri="{FF2B5EF4-FFF2-40B4-BE49-F238E27FC236}">
                    <a16:creationId xmlns:a16="http://schemas.microsoft.com/office/drawing/2014/main" id="{601B7D7A-742C-84F3-5DDA-F65774CB42FD}"/>
                  </a:ext>
                </a:extLst>
              </p:cNvPr>
              <p:cNvPicPr/>
              <p:nvPr/>
            </p:nvPicPr>
            <p:blipFill>
              <a:blip r:embed="rId35"/>
              <a:stretch>
                <a:fillRect/>
              </a:stretch>
            </p:blipFill>
            <p:spPr>
              <a:xfrm>
                <a:off x="5681315" y="5146513"/>
                <a:ext cx="154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52" name="Ink 151">
                <a:extLst>
                  <a:ext uri="{FF2B5EF4-FFF2-40B4-BE49-F238E27FC236}">
                    <a16:creationId xmlns:a16="http://schemas.microsoft.com/office/drawing/2014/main" id="{BCB9D945-6C3E-DA2D-A268-DE10BA544539}"/>
                  </a:ext>
                </a:extLst>
              </p14:cNvPr>
              <p14:cNvContentPartPr/>
              <p14:nvPr/>
            </p14:nvContentPartPr>
            <p14:xfrm>
              <a:off x="5685275" y="5161633"/>
              <a:ext cx="7920" cy="94680"/>
            </p14:xfrm>
          </p:contentPart>
        </mc:Choice>
        <mc:Fallback>
          <p:pic>
            <p:nvPicPr>
              <p:cNvPr id="152" name="Ink 151">
                <a:extLst>
                  <a:ext uri="{FF2B5EF4-FFF2-40B4-BE49-F238E27FC236}">
                    <a16:creationId xmlns:a16="http://schemas.microsoft.com/office/drawing/2014/main" id="{BCB9D945-6C3E-DA2D-A268-DE10BA544539}"/>
                  </a:ext>
                </a:extLst>
              </p:cNvPr>
              <p:cNvPicPr/>
              <p:nvPr/>
            </p:nvPicPr>
            <p:blipFill>
              <a:blip r:embed="rId37"/>
              <a:stretch>
                <a:fillRect/>
              </a:stretch>
            </p:blipFill>
            <p:spPr>
              <a:xfrm>
                <a:off x="5677715" y="5154044"/>
                <a:ext cx="23040" cy="109858"/>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53" name="Ink 152">
                <a:extLst>
                  <a:ext uri="{FF2B5EF4-FFF2-40B4-BE49-F238E27FC236}">
                    <a16:creationId xmlns:a16="http://schemas.microsoft.com/office/drawing/2014/main" id="{D4A4959E-BA80-35FC-6C3F-B6E831B12ECA}"/>
                  </a:ext>
                </a:extLst>
              </p14:cNvPr>
              <p14:cNvContentPartPr/>
              <p14:nvPr/>
            </p14:nvContentPartPr>
            <p14:xfrm>
              <a:off x="5685275" y="5251993"/>
              <a:ext cx="3960" cy="30600"/>
            </p14:xfrm>
          </p:contentPart>
        </mc:Choice>
        <mc:Fallback>
          <p:pic>
            <p:nvPicPr>
              <p:cNvPr id="153" name="Ink 152">
                <a:extLst>
                  <a:ext uri="{FF2B5EF4-FFF2-40B4-BE49-F238E27FC236}">
                    <a16:creationId xmlns:a16="http://schemas.microsoft.com/office/drawing/2014/main" id="{D4A4959E-BA80-35FC-6C3F-B6E831B12ECA}"/>
                  </a:ext>
                </a:extLst>
              </p:cNvPr>
              <p:cNvPicPr/>
              <p:nvPr/>
            </p:nvPicPr>
            <p:blipFill>
              <a:blip r:embed="rId39"/>
              <a:stretch>
                <a:fillRect/>
              </a:stretch>
            </p:blipFill>
            <p:spPr>
              <a:xfrm>
                <a:off x="5678345" y="5244343"/>
                <a:ext cx="17820" cy="459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64" name="Ink 164">
                <a:extLst>
                  <a:ext uri="{FF2B5EF4-FFF2-40B4-BE49-F238E27FC236}">
                    <a16:creationId xmlns:a16="http://schemas.microsoft.com/office/drawing/2014/main" id="{A7D4377D-0834-C7F7-40BC-9ACC0297ADE8}"/>
                  </a:ext>
                </a:extLst>
              </p14:cNvPr>
              <p14:cNvContentPartPr/>
              <p14:nvPr/>
            </p14:nvContentPartPr>
            <p14:xfrm>
              <a:off x="5681400" y="5176801"/>
              <a:ext cx="324000" cy="139680"/>
            </p14:xfrm>
          </p:contentPart>
        </mc:Choice>
        <mc:Fallback>
          <p:pic>
            <p:nvPicPr>
              <p:cNvPr id="164" name="Ink 164">
                <a:extLst>
                  <a:ext uri="{FF2B5EF4-FFF2-40B4-BE49-F238E27FC236}">
                    <a16:creationId xmlns:a16="http://schemas.microsoft.com/office/drawing/2014/main" id="{A7D4377D-0834-C7F7-40BC-9ACC0297ADE8}"/>
                  </a:ext>
                </a:extLst>
              </p:cNvPr>
              <p:cNvPicPr/>
              <p:nvPr/>
            </p:nvPicPr>
            <p:blipFill>
              <a:blip r:embed="rId41"/>
              <a:stretch>
                <a:fillRect/>
              </a:stretch>
            </p:blipFill>
            <p:spPr>
              <a:xfrm>
                <a:off x="5673840" y="5169241"/>
                <a:ext cx="3391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77" name="Ink 179">
                <a:extLst>
                  <a:ext uri="{FF2B5EF4-FFF2-40B4-BE49-F238E27FC236}">
                    <a16:creationId xmlns:a16="http://schemas.microsoft.com/office/drawing/2014/main" id="{0403ED48-9421-3440-2DEF-0257C31A643A}"/>
                  </a:ext>
                </a:extLst>
              </p14:cNvPr>
              <p14:cNvContentPartPr/>
              <p14:nvPr/>
            </p14:nvContentPartPr>
            <p14:xfrm>
              <a:off x="4629618" y="4492414"/>
              <a:ext cx="326880" cy="204120"/>
            </p14:xfrm>
          </p:contentPart>
        </mc:Choice>
        <mc:Fallback>
          <p:pic>
            <p:nvPicPr>
              <p:cNvPr id="177" name="Ink 179">
                <a:extLst>
                  <a:ext uri="{FF2B5EF4-FFF2-40B4-BE49-F238E27FC236}">
                    <a16:creationId xmlns:a16="http://schemas.microsoft.com/office/drawing/2014/main" id="{0403ED48-9421-3440-2DEF-0257C31A643A}"/>
                  </a:ext>
                </a:extLst>
              </p:cNvPr>
              <p:cNvPicPr/>
              <p:nvPr/>
            </p:nvPicPr>
            <p:blipFill>
              <a:blip r:embed="rId43"/>
              <a:stretch>
                <a:fillRect/>
              </a:stretch>
            </p:blipFill>
            <p:spPr>
              <a:xfrm>
                <a:off x="4622058" y="4484854"/>
                <a:ext cx="3420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78" name="Ink 179">
                <a:extLst>
                  <a:ext uri="{FF2B5EF4-FFF2-40B4-BE49-F238E27FC236}">
                    <a16:creationId xmlns:a16="http://schemas.microsoft.com/office/drawing/2014/main" id="{5081075C-7212-457C-1539-2E44DFE7E311}"/>
                  </a:ext>
                </a:extLst>
              </p14:cNvPr>
              <p14:cNvContentPartPr/>
              <p14:nvPr/>
            </p14:nvContentPartPr>
            <p14:xfrm>
              <a:off x="4465098" y="4551814"/>
              <a:ext cx="14400" cy="51480"/>
            </p14:xfrm>
          </p:contentPart>
        </mc:Choice>
        <mc:Fallback>
          <p:pic>
            <p:nvPicPr>
              <p:cNvPr id="178" name="Ink 179">
                <a:extLst>
                  <a:ext uri="{FF2B5EF4-FFF2-40B4-BE49-F238E27FC236}">
                    <a16:creationId xmlns:a16="http://schemas.microsoft.com/office/drawing/2014/main" id="{5081075C-7212-457C-1539-2E44DFE7E311}"/>
                  </a:ext>
                </a:extLst>
              </p:cNvPr>
              <p:cNvPicPr/>
              <p:nvPr/>
            </p:nvPicPr>
            <p:blipFill>
              <a:blip r:embed="rId45"/>
              <a:stretch>
                <a:fillRect/>
              </a:stretch>
            </p:blipFill>
            <p:spPr>
              <a:xfrm>
                <a:off x="4457722" y="4544254"/>
                <a:ext cx="29151"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79" name="Ink 179">
                <a:extLst>
                  <a:ext uri="{FF2B5EF4-FFF2-40B4-BE49-F238E27FC236}">
                    <a16:creationId xmlns:a16="http://schemas.microsoft.com/office/drawing/2014/main" id="{BBC9ECB4-52ED-4EF9-26E4-335A8E9CA26A}"/>
                  </a:ext>
                </a:extLst>
              </p14:cNvPr>
              <p14:cNvContentPartPr/>
              <p14:nvPr/>
            </p14:nvContentPartPr>
            <p14:xfrm>
              <a:off x="3655878" y="4516500"/>
              <a:ext cx="156240" cy="130680"/>
            </p14:xfrm>
          </p:contentPart>
        </mc:Choice>
        <mc:Fallback>
          <p:pic>
            <p:nvPicPr>
              <p:cNvPr id="179" name="Ink 179">
                <a:extLst>
                  <a:ext uri="{FF2B5EF4-FFF2-40B4-BE49-F238E27FC236}">
                    <a16:creationId xmlns:a16="http://schemas.microsoft.com/office/drawing/2014/main" id="{BBC9ECB4-52ED-4EF9-26E4-335A8E9CA26A}"/>
                  </a:ext>
                </a:extLst>
              </p:cNvPr>
              <p:cNvPicPr/>
              <p:nvPr/>
            </p:nvPicPr>
            <p:blipFill>
              <a:blip r:embed="rId47"/>
              <a:stretch>
                <a:fillRect/>
              </a:stretch>
            </p:blipFill>
            <p:spPr>
              <a:xfrm>
                <a:off x="3648335" y="4508940"/>
                <a:ext cx="171325"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89" name="Ink 191">
                <a:extLst>
                  <a:ext uri="{FF2B5EF4-FFF2-40B4-BE49-F238E27FC236}">
                    <a16:creationId xmlns:a16="http://schemas.microsoft.com/office/drawing/2014/main" id="{4BF5DE70-6531-168C-92AF-03E116E7CF37}"/>
                  </a:ext>
                </a:extLst>
              </p14:cNvPr>
              <p14:cNvContentPartPr/>
              <p14:nvPr/>
            </p14:nvContentPartPr>
            <p14:xfrm>
              <a:off x="5746860" y="4464966"/>
              <a:ext cx="425880" cy="208440"/>
            </p14:xfrm>
          </p:contentPart>
        </mc:Choice>
        <mc:Fallback>
          <p:pic>
            <p:nvPicPr>
              <p:cNvPr id="189" name="Ink 191">
                <a:extLst>
                  <a:ext uri="{FF2B5EF4-FFF2-40B4-BE49-F238E27FC236}">
                    <a16:creationId xmlns:a16="http://schemas.microsoft.com/office/drawing/2014/main" id="{4BF5DE70-6531-168C-92AF-03E116E7CF37}"/>
                  </a:ext>
                </a:extLst>
              </p:cNvPr>
              <p:cNvPicPr/>
              <p:nvPr/>
            </p:nvPicPr>
            <p:blipFill>
              <a:blip r:embed="rId49"/>
              <a:stretch>
                <a:fillRect/>
              </a:stretch>
            </p:blipFill>
            <p:spPr>
              <a:xfrm>
                <a:off x="5739306" y="4457419"/>
                <a:ext cx="440987" cy="223534"/>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90" name="Ink 191">
                <a:extLst>
                  <a:ext uri="{FF2B5EF4-FFF2-40B4-BE49-F238E27FC236}">
                    <a16:creationId xmlns:a16="http://schemas.microsoft.com/office/drawing/2014/main" id="{BEDC2A3C-26CA-3283-FFFB-06A5D861059E}"/>
                  </a:ext>
                </a:extLst>
              </p14:cNvPr>
              <p14:cNvContentPartPr/>
              <p14:nvPr/>
            </p14:nvContentPartPr>
            <p14:xfrm>
              <a:off x="5579460" y="4524366"/>
              <a:ext cx="5760" cy="45720"/>
            </p14:xfrm>
          </p:contentPart>
        </mc:Choice>
        <mc:Fallback>
          <p:pic>
            <p:nvPicPr>
              <p:cNvPr id="190" name="Ink 191">
                <a:extLst>
                  <a:ext uri="{FF2B5EF4-FFF2-40B4-BE49-F238E27FC236}">
                    <a16:creationId xmlns:a16="http://schemas.microsoft.com/office/drawing/2014/main" id="{BEDC2A3C-26CA-3283-FFFB-06A5D861059E}"/>
                  </a:ext>
                </a:extLst>
              </p:cNvPr>
              <p:cNvPicPr/>
              <p:nvPr/>
            </p:nvPicPr>
            <p:blipFill>
              <a:blip r:embed="rId51"/>
              <a:stretch>
                <a:fillRect/>
              </a:stretch>
            </p:blipFill>
            <p:spPr>
              <a:xfrm>
                <a:off x="5572345" y="4516806"/>
                <a:ext cx="19991"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92" name="Ink 191">
                <a:extLst>
                  <a:ext uri="{FF2B5EF4-FFF2-40B4-BE49-F238E27FC236}">
                    <a16:creationId xmlns:a16="http://schemas.microsoft.com/office/drawing/2014/main" id="{5A425C01-CEC8-5D8D-1C6F-FDF3024597F2}"/>
                  </a:ext>
                </a:extLst>
              </p14:cNvPr>
              <p14:cNvContentPartPr/>
              <p14:nvPr/>
            </p14:nvContentPartPr>
            <p14:xfrm>
              <a:off x="3701690" y="4862296"/>
              <a:ext cx="131760" cy="121320"/>
            </p14:xfrm>
          </p:contentPart>
        </mc:Choice>
        <mc:Fallback>
          <p:pic>
            <p:nvPicPr>
              <p:cNvPr id="192" name="Ink 191">
                <a:extLst>
                  <a:ext uri="{FF2B5EF4-FFF2-40B4-BE49-F238E27FC236}">
                    <a16:creationId xmlns:a16="http://schemas.microsoft.com/office/drawing/2014/main" id="{5A425C01-CEC8-5D8D-1C6F-FDF3024597F2}"/>
                  </a:ext>
                </a:extLst>
              </p:cNvPr>
              <p:cNvPicPr/>
              <p:nvPr/>
            </p:nvPicPr>
            <p:blipFill>
              <a:blip r:embed="rId53"/>
              <a:stretch>
                <a:fillRect/>
              </a:stretch>
            </p:blipFill>
            <p:spPr>
              <a:xfrm>
                <a:off x="3694130" y="4854758"/>
                <a:ext cx="146880" cy="136395"/>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93" name="Ink 192">
                <a:extLst>
                  <a:ext uri="{FF2B5EF4-FFF2-40B4-BE49-F238E27FC236}">
                    <a16:creationId xmlns:a16="http://schemas.microsoft.com/office/drawing/2014/main" id="{9720A737-A14F-21EB-883F-8968A75A1403}"/>
                  </a:ext>
                </a:extLst>
              </p14:cNvPr>
              <p14:cNvContentPartPr/>
              <p14:nvPr/>
            </p14:nvContentPartPr>
            <p14:xfrm>
              <a:off x="3861170" y="4972816"/>
              <a:ext cx="7200" cy="48960"/>
            </p14:xfrm>
          </p:contentPart>
        </mc:Choice>
        <mc:Fallback>
          <p:pic>
            <p:nvPicPr>
              <p:cNvPr id="193" name="Ink 192">
                <a:extLst>
                  <a:ext uri="{FF2B5EF4-FFF2-40B4-BE49-F238E27FC236}">
                    <a16:creationId xmlns:a16="http://schemas.microsoft.com/office/drawing/2014/main" id="{9720A737-A14F-21EB-883F-8968A75A1403}"/>
                  </a:ext>
                </a:extLst>
              </p:cNvPr>
              <p:cNvPicPr/>
              <p:nvPr/>
            </p:nvPicPr>
            <p:blipFill>
              <a:blip r:embed="rId55"/>
              <a:stretch>
                <a:fillRect/>
              </a:stretch>
            </p:blipFill>
            <p:spPr>
              <a:xfrm>
                <a:off x="3853610" y="4965200"/>
                <a:ext cx="22320" cy="64192"/>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94" name="Ink 193">
                <a:extLst>
                  <a:ext uri="{FF2B5EF4-FFF2-40B4-BE49-F238E27FC236}">
                    <a16:creationId xmlns:a16="http://schemas.microsoft.com/office/drawing/2014/main" id="{24EC0617-D2EB-F157-D259-D1263A487FB9}"/>
                  </a:ext>
                </a:extLst>
              </p14:cNvPr>
              <p14:cNvContentPartPr/>
              <p14:nvPr/>
            </p14:nvContentPartPr>
            <p14:xfrm>
              <a:off x="4486314" y="4974941"/>
              <a:ext cx="360" cy="10800"/>
            </p14:xfrm>
          </p:contentPart>
        </mc:Choice>
        <mc:Fallback>
          <p:pic>
            <p:nvPicPr>
              <p:cNvPr id="194" name="Ink 193">
                <a:extLst>
                  <a:ext uri="{FF2B5EF4-FFF2-40B4-BE49-F238E27FC236}">
                    <a16:creationId xmlns:a16="http://schemas.microsoft.com/office/drawing/2014/main" id="{24EC0617-D2EB-F157-D259-D1263A487FB9}"/>
                  </a:ext>
                </a:extLst>
              </p:cNvPr>
              <p:cNvPicPr/>
              <p:nvPr/>
            </p:nvPicPr>
            <p:blipFill>
              <a:blip r:embed="rId57"/>
              <a:stretch>
                <a:fillRect/>
              </a:stretch>
            </p:blipFill>
            <p:spPr>
              <a:xfrm>
                <a:off x="4478754" y="4967381"/>
                <a:ext cx="154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5" name="Ink 194">
                <a:extLst>
                  <a:ext uri="{FF2B5EF4-FFF2-40B4-BE49-F238E27FC236}">
                    <a16:creationId xmlns:a16="http://schemas.microsoft.com/office/drawing/2014/main" id="{98BE89A7-3B6B-F258-7D6E-F6B6FA7EF037}"/>
                  </a:ext>
                </a:extLst>
              </p14:cNvPr>
              <p14:cNvContentPartPr/>
              <p14:nvPr/>
            </p14:nvContentPartPr>
            <p14:xfrm>
              <a:off x="4482714" y="4919501"/>
              <a:ext cx="17640" cy="20880"/>
            </p14:xfrm>
          </p:contentPart>
        </mc:Choice>
        <mc:Fallback>
          <p:pic>
            <p:nvPicPr>
              <p:cNvPr id="195" name="Ink 194">
                <a:extLst>
                  <a:ext uri="{FF2B5EF4-FFF2-40B4-BE49-F238E27FC236}">
                    <a16:creationId xmlns:a16="http://schemas.microsoft.com/office/drawing/2014/main" id="{98BE89A7-3B6B-F258-7D6E-F6B6FA7EF037}"/>
                  </a:ext>
                </a:extLst>
              </p:cNvPr>
              <p:cNvPicPr/>
              <p:nvPr/>
            </p:nvPicPr>
            <p:blipFill>
              <a:blip r:embed="rId59"/>
              <a:stretch>
                <a:fillRect/>
              </a:stretch>
            </p:blipFill>
            <p:spPr>
              <a:xfrm>
                <a:off x="4475154" y="4911808"/>
                <a:ext cx="32760" cy="36265"/>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96" name="Ink 195">
                <a:extLst>
                  <a:ext uri="{FF2B5EF4-FFF2-40B4-BE49-F238E27FC236}">
                    <a16:creationId xmlns:a16="http://schemas.microsoft.com/office/drawing/2014/main" id="{063DC09F-807F-211D-0522-6C6B0F511115}"/>
                  </a:ext>
                </a:extLst>
              </p14:cNvPr>
              <p14:cNvContentPartPr/>
              <p14:nvPr/>
            </p14:nvContentPartPr>
            <p14:xfrm>
              <a:off x="4669554" y="4843541"/>
              <a:ext cx="107640" cy="154440"/>
            </p14:xfrm>
          </p:contentPart>
        </mc:Choice>
        <mc:Fallback>
          <p:pic>
            <p:nvPicPr>
              <p:cNvPr id="196" name="Ink 195">
                <a:extLst>
                  <a:ext uri="{FF2B5EF4-FFF2-40B4-BE49-F238E27FC236}">
                    <a16:creationId xmlns:a16="http://schemas.microsoft.com/office/drawing/2014/main" id="{063DC09F-807F-211D-0522-6C6B0F511115}"/>
                  </a:ext>
                </a:extLst>
              </p:cNvPr>
              <p:cNvPicPr/>
              <p:nvPr/>
            </p:nvPicPr>
            <p:blipFill>
              <a:blip r:embed="rId61"/>
              <a:stretch>
                <a:fillRect/>
              </a:stretch>
            </p:blipFill>
            <p:spPr>
              <a:xfrm>
                <a:off x="4661994" y="4835981"/>
                <a:ext cx="122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97" name="Ink 196">
                <a:extLst>
                  <a:ext uri="{FF2B5EF4-FFF2-40B4-BE49-F238E27FC236}">
                    <a16:creationId xmlns:a16="http://schemas.microsoft.com/office/drawing/2014/main" id="{A2B164C1-617A-1B1A-D1B7-B08FD83FCB3F}"/>
                  </a:ext>
                </a:extLst>
              </p14:cNvPr>
              <p14:cNvContentPartPr/>
              <p14:nvPr/>
            </p14:nvContentPartPr>
            <p14:xfrm>
              <a:off x="4752714" y="4878101"/>
              <a:ext cx="10800" cy="10800"/>
            </p14:xfrm>
          </p:contentPart>
        </mc:Choice>
        <mc:Fallback>
          <p:pic>
            <p:nvPicPr>
              <p:cNvPr id="197" name="Ink 196">
                <a:extLst>
                  <a:ext uri="{FF2B5EF4-FFF2-40B4-BE49-F238E27FC236}">
                    <a16:creationId xmlns:a16="http://schemas.microsoft.com/office/drawing/2014/main" id="{A2B164C1-617A-1B1A-D1B7-B08FD83FCB3F}"/>
                  </a:ext>
                </a:extLst>
              </p:cNvPr>
              <p:cNvPicPr/>
              <p:nvPr/>
            </p:nvPicPr>
            <p:blipFill>
              <a:blip r:embed="rId63"/>
              <a:stretch>
                <a:fillRect/>
              </a:stretch>
            </p:blipFill>
            <p:spPr>
              <a:xfrm>
                <a:off x="4745154" y="4870541"/>
                <a:ext cx="259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98" name="Ink 197">
                <a:extLst>
                  <a:ext uri="{FF2B5EF4-FFF2-40B4-BE49-F238E27FC236}">
                    <a16:creationId xmlns:a16="http://schemas.microsoft.com/office/drawing/2014/main" id="{6A940EFE-FAE6-E91D-717F-3E308C011F73}"/>
                  </a:ext>
                </a:extLst>
              </p14:cNvPr>
              <p14:cNvContentPartPr/>
              <p14:nvPr/>
            </p14:nvContentPartPr>
            <p14:xfrm>
              <a:off x="4811394" y="4805381"/>
              <a:ext cx="284040" cy="180360"/>
            </p14:xfrm>
          </p:contentPart>
        </mc:Choice>
        <mc:Fallback>
          <p:pic>
            <p:nvPicPr>
              <p:cNvPr id="198" name="Ink 197">
                <a:extLst>
                  <a:ext uri="{FF2B5EF4-FFF2-40B4-BE49-F238E27FC236}">
                    <a16:creationId xmlns:a16="http://schemas.microsoft.com/office/drawing/2014/main" id="{6A940EFE-FAE6-E91D-717F-3E308C011F73}"/>
                  </a:ext>
                </a:extLst>
              </p:cNvPr>
              <p:cNvPicPr/>
              <p:nvPr/>
            </p:nvPicPr>
            <p:blipFill>
              <a:blip r:embed="rId65"/>
              <a:stretch>
                <a:fillRect/>
              </a:stretch>
            </p:blipFill>
            <p:spPr>
              <a:xfrm>
                <a:off x="4803834" y="4797821"/>
                <a:ext cx="2991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04" name="Ink 204">
                <a:extLst>
                  <a:ext uri="{FF2B5EF4-FFF2-40B4-BE49-F238E27FC236}">
                    <a16:creationId xmlns:a16="http://schemas.microsoft.com/office/drawing/2014/main" id="{E4D5A697-308F-BDCD-C364-6624EB01AE24}"/>
                  </a:ext>
                </a:extLst>
              </p14:cNvPr>
              <p14:cNvContentPartPr/>
              <p14:nvPr/>
            </p14:nvContentPartPr>
            <p14:xfrm>
              <a:off x="5278674" y="4870901"/>
              <a:ext cx="505440" cy="111240"/>
            </p14:xfrm>
          </p:contentPart>
        </mc:Choice>
        <mc:Fallback>
          <p:pic>
            <p:nvPicPr>
              <p:cNvPr id="204" name="Ink 204">
                <a:extLst>
                  <a:ext uri="{FF2B5EF4-FFF2-40B4-BE49-F238E27FC236}">
                    <a16:creationId xmlns:a16="http://schemas.microsoft.com/office/drawing/2014/main" id="{E4D5A697-308F-BDCD-C364-6624EB01AE24}"/>
                  </a:ext>
                </a:extLst>
              </p:cNvPr>
              <p:cNvPicPr/>
              <p:nvPr/>
            </p:nvPicPr>
            <p:blipFill>
              <a:blip r:embed="rId67"/>
              <a:stretch>
                <a:fillRect/>
              </a:stretch>
            </p:blipFill>
            <p:spPr>
              <a:xfrm>
                <a:off x="5271119" y="4863341"/>
                <a:ext cx="520549"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12" name="Ink 212">
                <a:extLst>
                  <a:ext uri="{FF2B5EF4-FFF2-40B4-BE49-F238E27FC236}">
                    <a16:creationId xmlns:a16="http://schemas.microsoft.com/office/drawing/2014/main" id="{F65923E1-2AE4-516A-196C-BF067E7BB413}"/>
                  </a:ext>
                </a:extLst>
              </p14:cNvPr>
              <p14:cNvContentPartPr/>
              <p14:nvPr/>
            </p14:nvContentPartPr>
            <p14:xfrm>
              <a:off x="3865325" y="5758648"/>
              <a:ext cx="76320" cy="45360"/>
            </p14:xfrm>
          </p:contentPart>
        </mc:Choice>
        <mc:Fallback>
          <p:pic>
            <p:nvPicPr>
              <p:cNvPr id="212" name="Ink 212">
                <a:extLst>
                  <a:ext uri="{FF2B5EF4-FFF2-40B4-BE49-F238E27FC236}">
                    <a16:creationId xmlns:a16="http://schemas.microsoft.com/office/drawing/2014/main" id="{F65923E1-2AE4-516A-196C-BF067E7BB413}"/>
                  </a:ext>
                </a:extLst>
              </p:cNvPr>
              <p:cNvPicPr/>
              <p:nvPr/>
            </p:nvPicPr>
            <p:blipFill>
              <a:blip r:embed="rId69"/>
              <a:stretch>
                <a:fillRect/>
              </a:stretch>
            </p:blipFill>
            <p:spPr>
              <a:xfrm>
                <a:off x="3857800" y="5751088"/>
                <a:ext cx="91369"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13" name="Ink 212">
                <a:extLst>
                  <a:ext uri="{FF2B5EF4-FFF2-40B4-BE49-F238E27FC236}">
                    <a16:creationId xmlns:a16="http://schemas.microsoft.com/office/drawing/2014/main" id="{395567D7-CB40-4AE3-8374-574058991B41}"/>
                  </a:ext>
                </a:extLst>
              </p14:cNvPr>
              <p14:cNvContentPartPr/>
              <p14:nvPr/>
            </p14:nvContentPartPr>
            <p14:xfrm>
              <a:off x="3861725" y="5765488"/>
              <a:ext cx="66240" cy="3960"/>
            </p14:xfrm>
          </p:contentPart>
        </mc:Choice>
        <mc:Fallback>
          <p:pic>
            <p:nvPicPr>
              <p:cNvPr id="213" name="Ink 212">
                <a:extLst>
                  <a:ext uri="{FF2B5EF4-FFF2-40B4-BE49-F238E27FC236}">
                    <a16:creationId xmlns:a16="http://schemas.microsoft.com/office/drawing/2014/main" id="{395567D7-CB40-4AE3-8374-574058991B41}"/>
                  </a:ext>
                </a:extLst>
              </p:cNvPr>
              <p:cNvPicPr/>
              <p:nvPr/>
            </p:nvPicPr>
            <p:blipFill>
              <a:blip r:embed="rId71"/>
              <a:stretch>
                <a:fillRect/>
              </a:stretch>
            </p:blipFill>
            <p:spPr>
              <a:xfrm>
                <a:off x="3854124" y="5757172"/>
                <a:ext cx="81443" cy="20592"/>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17" name="Ink 216">
                <a:extLst>
                  <a:ext uri="{FF2B5EF4-FFF2-40B4-BE49-F238E27FC236}">
                    <a16:creationId xmlns:a16="http://schemas.microsoft.com/office/drawing/2014/main" id="{56737116-8DCE-0C33-249B-6F218551CA89}"/>
                  </a:ext>
                </a:extLst>
              </p14:cNvPr>
              <p14:cNvContentPartPr/>
              <p14:nvPr/>
            </p14:nvContentPartPr>
            <p14:xfrm>
              <a:off x="4839806" y="5755168"/>
              <a:ext cx="159480" cy="107640"/>
            </p14:xfrm>
          </p:contentPart>
        </mc:Choice>
        <mc:Fallback>
          <p:pic>
            <p:nvPicPr>
              <p:cNvPr id="217" name="Ink 216">
                <a:extLst>
                  <a:ext uri="{FF2B5EF4-FFF2-40B4-BE49-F238E27FC236}">
                    <a16:creationId xmlns:a16="http://schemas.microsoft.com/office/drawing/2014/main" id="{56737116-8DCE-0C33-249B-6F218551CA89}"/>
                  </a:ext>
                </a:extLst>
              </p:cNvPr>
              <p:cNvPicPr/>
              <p:nvPr/>
            </p:nvPicPr>
            <p:blipFill>
              <a:blip r:embed="rId73"/>
              <a:stretch>
                <a:fillRect/>
              </a:stretch>
            </p:blipFill>
            <p:spPr>
              <a:xfrm>
                <a:off x="4832263" y="5747608"/>
                <a:ext cx="174566"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19" name="Ink 218">
                <a:extLst>
                  <a:ext uri="{FF2B5EF4-FFF2-40B4-BE49-F238E27FC236}">
                    <a16:creationId xmlns:a16="http://schemas.microsoft.com/office/drawing/2014/main" id="{2F2BEB86-8285-D91A-309D-504E91D21638}"/>
                  </a:ext>
                </a:extLst>
              </p14:cNvPr>
              <p14:cNvContentPartPr/>
              <p14:nvPr/>
            </p14:nvContentPartPr>
            <p14:xfrm>
              <a:off x="5068046" y="5717368"/>
              <a:ext cx="38520" cy="176760"/>
            </p14:xfrm>
          </p:contentPart>
        </mc:Choice>
        <mc:Fallback>
          <p:pic>
            <p:nvPicPr>
              <p:cNvPr id="219" name="Ink 218">
                <a:extLst>
                  <a:ext uri="{FF2B5EF4-FFF2-40B4-BE49-F238E27FC236}">
                    <a16:creationId xmlns:a16="http://schemas.microsoft.com/office/drawing/2014/main" id="{2F2BEB86-8285-D91A-309D-504E91D21638}"/>
                  </a:ext>
                </a:extLst>
              </p:cNvPr>
              <p:cNvPicPr/>
              <p:nvPr/>
            </p:nvPicPr>
            <p:blipFill>
              <a:blip r:embed="rId75"/>
              <a:stretch>
                <a:fillRect/>
              </a:stretch>
            </p:blipFill>
            <p:spPr>
              <a:xfrm>
                <a:off x="5060486" y="5709808"/>
                <a:ext cx="536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29" name="Ink 229">
                <a:extLst>
                  <a:ext uri="{FF2B5EF4-FFF2-40B4-BE49-F238E27FC236}">
                    <a16:creationId xmlns:a16="http://schemas.microsoft.com/office/drawing/2014/main" id="{338A23EB-DBC0-ECAC-9184-5B47F0ADDE43}"/>
                  </a:ext>
                </a:extLst>
              </p14:cNvPr>
              <p14:cNvContentPartPr/>
              <p14:nvPr/>
            </p14:nvContentPartPr>
            <p14:xfrm>
              <a:off x="5192606" y="5751928"/>
              <a:ext cx="346680" cy="138600"/>
            </p14:xfrm>
          </p:contentPart>
        </mc:Choice>
        <mc:Fallback>
          <p:pic>
            <p:nvPicPr>
              <p:cNvPr id="229" name="Ink 229">
                <a:extLst>
                  <a:ext uri="{FF2B5EF4-FFF2-40B4-BE49-F238E27FC236}">
                    <a16:creationId xmlns:a16="http://schemas.microsoft.com/office/drawing/2014/main" id="{338A23EB-DBC0-ECAC-9184-5B47F0ADDE43}"/>
                  </a:ext>
                </a:extLst>
              </p:cNvPr>
              <p:cNvPicPr/>
              <p:nvPr/>
            </p:nvPicPr>
            <p:blipFill>
              <a:blip r:embed="rId77"/>
              <a:stretch>
                <a:fillRect/>
              </a:stretch>
            </p:blipFill>
            <p:spPr>
              <a:xfrm>
                <a:off x="5185038" y="5744388"/>
                <a:ext cx="361816" cy="153681"/>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37" name="Ink 237">
                <a:extLst>
                  <a:ext uri="{FF2B5EF4-FFF2-40B4-BE49-F238E27FC236}">
                    <a16:creationId xmlns:a16="http://schemas.microsoft.com/office/drawing/2014/main" id="{ABC17C5D-DC75-986B-CC65-4EA4DBA4981F}"/>
                  </a:ext>
                </a:extLst>
              </p14:cNvPr>
              <p14:cNvContentPartPr/>
              <p14:nvPr/>
            </p14:nvContentPartPr>
            <p14:xfrm>
              <a:off x="5618486" y="5713768"/>
              <a:ext cx="457200" cy="128160"/>
            </p14:xfrm>
          </p:contentPart>
        </mc:Choice>
        <mc:Fallback>
          <p:pic>
            <p:nvPicPr>
              <p:cNvPr id="237" name="Ink 237">
                <a:extLst>
                  <a:ext uri="{FF2B5EF4-FFF2-40B4-BE49-F238E27FC236}">
                    <a16:creationId xmlns:a16="http://schemas.microsoft.com/office/drawing/2014/main" id="{ABC17C5D-DC75-986B-CC65-4EA4DBA4981F}"/>
                  </a:ext>
                </a:extLst>
              </p:cNvPr>
              <p:cNvPicPr/>
              <p:nvPr/>
            </p:nvPicPr>
            <p:blipFill>
              <a:blip r:embed="rId79"/>
              <a:stretch>
                <a:fillRect/>
              </a:stretch>
            </p:blipFill>
            <p:spPr>
              <a:xfrm>
                <a:off x="5610926" y="5706208"/>
                <a:ext cx="4723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45" name="Ink 245">
                <a:extLst>
                  <a:ext uri="{FF2B5EF4-FFF2-40B4-BE49-F238E27FC236}">
                    <a16:creationId xmlns:a16="http://schemas.microsoft.com/office/drawing/2014/main" id="{62488D9A-E9A8-C786-B88D-8A67080C1212}"/>
                  </a:ext>
                </a:extLst>
              </p14:cNvPr>
              <p14:cNvContentPartPr/>
              <p14:nvPr/>
            </p14:nvContentPartPr>
            <p14:xfrm>
              <a:off x="3647165" y="6108568"/>
              <a:ext cx="1301760" cy="159120"/>
            </p14:xfrm>
          </p:contentPart>
        </mc:Choice>
        <mc:Fallback>
          <p:pic>
            <p:nvPicPr>
              <p:cNvPr id="245" name="Ink 245">
                <a:extLst>
                  <a:ext uri="{FF2B5EF4-FFF2-40B4-BE49-F238E27FC236}">
                    <a16:creationId xmlns:a16="http://schemas.microsoft.com/office/drawing/2014/main" id="{62488D9A-E9A8-C786-B88D-8A67080C1212}"/>
                  </a:ext>
                </a:extLst>
              </p:cNvPr>
              <p:cNvPicPr/>
              <p:nvPr/>
            </p:nvPicPr>
            <p:blipFill>
              <a:blip r:embed="rId81"/>
              <a:stretch>
                <a:fillRect/>
              </a:stretch>
            </p:blipFill>
            <p:spPr>
              <a:xfrm>
                <a:off x="3639605" y="6101008"/>
                <a:ext cx="13168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58" name="Ink 259">
                <a:extLst>
                  <a:ext uri="{FF2B5EF4-FFF2-40B4-BE49-F238E27FC236}">
                    <a16:creationId xmlns:a16="http://schemas.microsoft.com/office/drawing/2014/main" id="{C6247573-264F-E0C9-EF0A-4A893EBDE9AD}"/>
                  </a:ext>
                </a:extLst>
              </p14:cNvPr>
              <p14:cNvContentPartPr/>
              <p14:nvPr/>
            </p14:nvContentPartPr>
            <p14:xfrm>
              <a:off x="5326258" y="6042714"/>
              <a:ext cx="474480" cy="149040"/>
            </p14:xfrm>
          </p:contentPart>
        </mc:Choice>
        <mc:Fallback>
          <p:pic>
            <p:nvPicPr>
              <p:cNvPr id="258" name="Ink 259">
                <a:extLst>
                  <a:ext uri="{FF2B5EF4-FFF2-40B4-BE49-F238E27FC236}">
                    <a16:creationId xmlns:a16="http://schemas.microsoft.com/office/drawing/2014/main" id="{C6247573-264F-E0C9-EF0A-4A893EBDE9AD}"/>
                  </a:ext>
                </a:extLst>
              </p:cNvPr>
              <p:cNvPicPr/>
              <p:nvPr/>
            </p:nvPicPr>
            <p:blipFill>
              <a:blip r:embed="rId83"/>
              <a:stretch>
                <a:fillRect/>
              </a:stretch>
            </p:blipFill>
            <p:spPr>
              <a:xfrm>
                <a:off x="5318698" y="6035154"/>
                <a:ext cx="4896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59" name="Ink 259">
                <a:extLst>
                  <a:ext uri="{FF2B5EF4-FFF2-40B4-BE49-F238E27FC236}">
                    <a16:creationId xmlns:a16="http://schemas.microsoft.com/office/drawing/2014/main" id="{7AD99926-F221-C8B0-3A02-B73441063AD3}"/>
                  </a:ext>
                </a:extLst>
              </p14:cNvPr>
              <p14:cNvContentPartPr/>
              <p14:nvPr/>
            </p14:nvContentPartPr>
            <p14:xfrm>
              <a:off x="4876618" y="6101754"/>
              <a:ext cx="321840" cy="114480"/>
            </p14:xfrm>
          </p:contentPart>
        </mc:Choice>
        <mc:Fallback>
          <p:pic>
            <p:nvPicPr>
              <p:cNvPr id="259" name="Ink 259">
                <a:extLst>
                  <a:ext uri="{FF2B5EF4-FFF2-40B4-BE49-F238E27FC236}">
                    <a16:creationId xmlns:a16="http://schemas.microsoft.com/office/drawing/2014/main" id="{7AD99926-F221-C8B0-3A02-B73441063AD3}"/>
                  </a:ext>
                </a:extLst>
              </p:cNvPr>
              <p:cNvPicPr/>
              <p:nvPr/>
            </p:nvPicPr>
            <p:blipFill>
              <a:blip r:embed="rId85"/>
              <a:stretch>
                <a:fillRect/>
              </a:stretch>
            </p:blipFill>
            <p:spPr>
              <a:xfrm>
                <a:off x="4869058" y="6094218"/>
                <a:ext cx="336960" cy="129553"/>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60" name="Ink 259">
                <a:extLst>
                  <a:ext uri="{FF2B5EF4-FFF2-40B4-BE49-F238E27FC236}">
                    <a16:creationId xmlns:a16="http://schemas.microsoft.com/office/drawing/2014/main" id="{3D572DBD-3A5F-D417-76D3-48F7ABBB8FD6}"/>
                  </a:ext>
                </a:extLst>
              </p14:cNvPr>
              <p14:cNvContentPartPr/>
              <p14:nvPr/>
            </p14:nvContentPartPr>
            <p14:xfrm>
              <a:off x="3672005" y="6502768"/>
              <a:ext cx="120960" cy="111240"/>
            </p14:xfrm>
          </p:contentPart>
        </mc:Choice>
        <mc:Fallback>
          <p:pic>
            <p:nvPicPr>
              <p:cNvPr id="260" name="Ink 259">
                <a:extLst>
                  <a:ext uri="{FF2B5EF4-FFF2-40B4-BE49-F238E27FC236}">
                    <a16:creationId xmlns:a16="http://schemas.microsoft.com/office/drawing/2014/main" id="{3D572DBD-3A5F-D417-76D3-48F7ABBB8FD6}"/>
                  </a:ext>
                </a:extLst>
              </p:cNvPr>
              <p:cNvPicPr/>
              <p:nvPr/>
            </p:nvPicPr>
            <p:blipFill>
              <a:blip r:embed="rId87"/>
              <a:stretch>
                <a:fillRect/>
              </a:stretch>
            </p:blipFill>
            <p:spPr>
              <a:xfrm>
                <a:off x="3664467" y="6495208"/>
                <a:ext cx="136035"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69" name="Ink 268">
                <a:extLst>
                  <a:ext uri="{FF2B5EF4-FFF2-40B4-BE49-F238E27FC236}">
                    <a16:creationId xmlns:a16="http://schemas.microsoft.com/office/drawing/2014/main" id="{AD9C6FDB-EC66-B136-1428-6D7DDDD0A947}"/>
                  </a:ext>
                </a:extLst>
              </p14:cNvPr>
              <p14:cNvContentPartPr/>
              <p14:nvPr/>
            </p14:nvContentPartPr>
            <p14:xfrm>
              <a:off x="3858485" y="6492328"/>
              <a:ext cx="48960" cy="142200"/>
            </p14:xfrm>
          </p:contentPart>
        </mc:Choice>
        <mc:Fallback>
          <p:pic>
            <p:nvPicPr>
              <p:cNvPr id="269" name="Ink 268">
                <a:extLst>
                  <a:ext uri="{FF2B5EF4-FFF2-40B4-BE49-F238E27FC236}">
                    <a16:creationId xmlns:a16="http://schemas.microsoft.com/office/drawing/2014/main" id="{AD9C6FDB-EC66-B136-1428-6D7DDDD0A947}"/>
                  </a:ext>
                </a:extLst>
              </p:cNvPr>
              <p:cNvPicPr/>
              <p:nvPr/>
            </p:nvPicPr>
            <p:blipFill>
              <a:blip r:embed="rId89"/>
              <a:stretch>
                <a:fillRect/>
              </a:stretch>
            </p:blipFill>
            <p:spPr>
              <a:xfrm>
                <a:off x="3850925" y="6484787"/>
                <a:ext cx="64080" cy="157282"/>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70" name="Ink 269">
                <a:extLst>
                  <a:ext uri="{FF2B5EF4-FFF2-40B4-BE49-F238E27FC236}">
                    <a16:creationId xmlns:a16="http://schemas.microsoft.com/office/drawing/2014/main" id="{400428A3-EA55-3151-D588-EECC19937C58}"/>
                  </a:ext>
                </a:extLst>
              </p14:cNvPr>
              <p14:cNvContentPartPr/>
              <p14:nvPr/>
            </p14:nvContentPartPr>
            <p14:xfrm>
              <a:off x="3972632" y="6512901"/>
              <a:ext cx="83520" cy="83520"/>
            </p14:xfrm>
          </p:contentPart>
        </mc:Choice>
        <mc:Fallback>
          <p:pic>
            <p:nvPicPr>
              <p:cNvPr id="270" name="Ink 269">
                <a:extLst>
                  <a:ext uri="{FF2B5EF4-FFF2-40B4-BE49-F238E27FC236}">
                    <a16:creationId xmlns:a16="http://schemas.microsoft.com/office/drawing/2014/main" id="{400428A3-EA55-3151-D588-EECC19937C58}"/>
                  </a:ext>
                </a:extLst>
              </p:cNvPr>
              <p:cNvPicPr/>
              <p:nvPr/>
            </p:nvPicPr>
            <p:blipFill>
              <a:blip r:embed="rId91"/>
              <a:stretch>
                <a:fillRect/>
              </a:stretch>
            </p:blipFill>
            <p:spPr>
              <a:xfrm>
                <a:off x="3965072" y="6505341"/>
                <a:ext cx="986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71" name="Ink 270">
                <a:extLst>
                  <a:ext uri="{FF2B5EF4-FFF2-40B4-BE49-F238E27FC236}">
                    <a16:creationId xmlns:a16="http://schemas.microsoft.com/office/drawing/2014/main" id="{6E16DAF9-709B-E575-AB7E-A8DC6C89DF85}"/>
                  </a:ext>
                </a:extLst>
              </p14:cNvPr>
              <p14:cNvContentPartPr/>
              <p14:nvPr/>
            </p14:nvContentPartPr>
            <p14:xfrm>
              <a:off x="4093592" y="6478341"/>
              <a:ext cx="28080" cy="138960"/>
            </p14:xfrm>
          </p:contentPart>
        </mc:Choice>
        <mc:Fallback>
          <p:pic>
            <p:nvPicPr>
              <p:cNvPr id="271" name="Ink 270">
                <a:extLst>
                  <a:ext uri="{FF2B5EF4-FFF2-40B4-BE49-F238E27FC236}">
                    <a16:creationId xmlns:a16="http://schemas.microsoft.com/office/drawing/2014/main" id="{6E16DAF9-709B-E575-AB7E-A8DC6C89DF85}"/>
                  </a:ext>
                </a:extLst>
              </p:cNvPr>
              <p:cNvPicPr/>
              <p:nvPr/>
            </p:nvPicPr>
            <p:blipFill>
              <a:blip r:embed="rId93"/>
              <a:stretch>
                <a:fillRect/>
              </a:stretch>
            </p:blipFill>
            <p:spPr>
              <a:xfrm>
                <a:off x="4086032" y="6470761"/>
                <a:ext cx="43200" cy="154119"/>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72" name="Ink 271">
                <a:extLst>
                  <a:ext uri="{FF2B5EF4-FFF2-40B4-BE49-F238E27FC236}">
                    <a16:creationId xmlns:a16="http://schemas.microsoft.com/office/drawing/2014/main" id="{E5204B5C-BC00-C851-6837-BF5DD30CCC40}"/>
                  </a:ext>
                </a:extLst>
              </p14:cNvPr>
              <p14:cNvContentPartPr/>
              <p14:nvPr/>
            </p14:nvContentPartPr>
            <p14:xfrm>
              <a:off x="4225352" y="6551061"/>
              <a:ext cx="62640" cy="14040"/>
            </p14:xfrm>
          </p:contentPart>
        </mc:Choice>
        <mc:Fallback>
          <p:pic>
            <p:nvPicPr>
              <p:cNvPr id="272" name="Ink 271">
                <a:extLst>
                  <a:ext uri="{FF2B5EF4-FFF2-40B4-BE49-F238E27FC236}">
                    <a16:creationId xmlns:a16="http://schemas.microsoft.com/office/drawing/2014/main" id="{E5204B5C-BC00-C851-6837-BF5DD30CCC40}"/>
                  </a:ext>
                </a:extLst>
              </p:cNvPr>
              <p:cNvPicPr/>
              <p:nvPr/>
            </p:nvPicPr>
            <p:blipFill>
              <a:blip r:embed="rId95"/>
              <a:stretch>
                <a:fillRect/>
              </a:stretch>
            </p:blipFill>
            <p:spPr>
              <a:xfrm>
                <a:off x="4217792" y="6543501"/>
                <a:ext cx="777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3" name="Ink 272">
                <a:extLst>
                  <a:ext uri="{FF2B5EF4-FFF2-40B4-BE49-F238E27FC236}">
                    <a16:creationId xmlns:a16="http://schemas.microsoft.com/office/drawing/2014/main" id="{3AC45005-0C14-91A2-47F7-5B69CE81FD39}"/>
                  </a:ext>
                </a:extLst>
              </p14:cNvPr>
              <p14:cNvContentPartPr/>
              <p14:nvPr/>
            </p14:nvContentPartPr>
            <p14:xfrm>
              <a:off x="4225352" y="6592821"/>
              <a:ext cx="62640" cy="10800"/>
            </p14:xfrm>
          </p:contentPart>
        </mc:Choice>
        <mc:Fallback>
          <p:pic>
            <p:nvPicPr>
              <p:cNvPr id="273" name="Ink 272">
                <a:extLst>
                  <a:ext uri="{FF2B5EF4-FFF2-40B4-BE49-F238E27FC236}">
                    <a16:creationId xmlns:a16="http://schemas.microsoft.com/office/drawing/2014/main" id="{3AC45005-0C14-91A2-47F7-5B69CE81FD39}"/>
                  </a:ext>
                </a:extLst>
              </p:cNvPr>
              <p:cNvPicPr/>
              <p:nvPr/>
            </p:nvPicPr>
            <p:blipFill>
              <a:blip r:embed="rId97"/>
              <a:stretch>
                <a:fillRect/>
              </a:stretch>
            </p:blipFill>
            <p:spPr>
              <a:xfrm>
                <a:off x="4217792" y="6585261"/>
                <a:ext cx="777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4" name="Ink 273">
                <a:extLst>
                  <a:ext uri="{FF2B5EF4-FFF2-40B4-BE49-F238E27FC236}">
                    <a16:creationId xmlns:a16="http://schemas.microsoft.com/office/drawing/2014/main" id="{5B6BF381-2969-C4BD-4B4A-4BB24DD83C5B}"/>
                  </a:ext>
                </a:extLst>
              </p14:cNvPr>
              <p14:cNvContentPartPr/>
              <p14:nvPr/>
            </p14:nvContentPartPr>
            <p14:xfrm>
              <a:off x="4401752" y="6447381"/>
              <a:ext cx="90360" cy="166320"/>
            </p14:xfrm>
          </p:contentPart>
        </mc:Choice>
        <mc:Fallback>
          <p:pic>
            <p:nvPicPr>
              <p:cNvPr id="274" name="Ink 273">
                <a:extLst>
                  <a:ext uri="{FF2B5EF4-FFF2-40B4-BE49-F238E27FC236}">
                    <a16:creationId xmlns:a16="http://schemas.microsoft.com/office/drawing/2014/main" id="{5B6BF381-2969-C4BD-4B4A-4BB24DD83C5B}"/>
                  </a:ext>
                </a:extLst>
              </p:cNvPr>
              <p:cNvPicPr/>
              <p:nvPr/>
            </p:nvPicPr>
            <p:blipFill>
              <a:blip r:embed="rId99"/>
              <a:stretch>
                <a:fillRect/>
              </a:stretch>
            </p:blipFill>
            <p:spPr>
              <a:xfrm>
                <a:off x="4394192" y="6439837"/>
                <a:ext cx="105480" cy="181407"/>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75" name="Ink 274">
                <a:extLst>
                  <a:ext uri="{FF2B5EF4-FFF2-40B4-BE49-F238E27FC236}">
                    <a16:creationId xmlns:a16="http://schemas.microsoft.com/office/drawing/2014/main" id="{1D7BDB38-3283-B2F2-4323-BD6E1C116B7C}"/>
                  </a:ext>
                </a:extLst>
              </p14:cNvPr>
              <p14:cNvContentPartPr/>
              <p14:nvPr/>
            </p14:nvContentPartPr>
            <p14:xfrm>
              <a:off x="4491752" y="6520101"/>
              <a:ext cx="83520" cy="93960"/>
            </p14:xfrm>
          </p:contentPart>
        </mc:Choice>
        <mc:Fallback>
          <p:pic>
            <p:nvPicPr>
              <p:cNvPr id="275" name="Ink 274">
                <a:extLst>
                  <a:ext uri="{FF2B5EF4-FFF2-40B4-BE49-F238E27FC236}">
                    <a16:creationId xmlns:a16="http://schemas.microsoft.com/office/drawing/2014/main" id="{1D7BDB38-3283-B2F2-4323-BD6E1C116B7C}"/>
                  </a:ext>
                </a:extLst>
              </p:cNvPr>
              <p:cNvPicPr/>
              <p:nvPr/>
            </p:nvPicPr>
            <p:blipFill>
              <a:blip r:embed="rId101"/>
              <a:stretch>
                <a:fillRect/>
              </a:stretch>
            </p:blipFill>
            <p:spPr>
              <a:xfrm>
                <a:off x="4484192" y="6512541"/>
                <a:ext cx="98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76" name="Ink 275">
                <a:extLst>
                  <a:ext uri="{FF2B5EF4-FFF2-40B4-BE49-F238E27FC236}">
                    <a16:creationId xmlns:a16="http://schemas.microsoft.com/office/drawing/2014/main" id="{0166B883-3FBB-CDCC-A548-CAD17CFABCFB}"/>
                  </a:ext>
                </a:extLst>
              </p14:cNvPr>
              <p14:cNvContentPartPr/>
              <p14:nvPr/>
            </p14:nvContentPartPr>
            <p14:xfrm>
              <a:off x="4574912" y="6481941"/>
              <a:ext cx="86760" cy="118080"/>
            </p14:xfrm>
          </p:contentPart>
        </mc:Choice>
        <mc:Fallback>
          <p:pic>
            <p:nvPicPr>
              <p:cNvPr id="276" name="Ink 275">
                <a:extLst>
                  <a:ext uri="{FF2B5EF4-FFF2-40B4-BE49-F238E27FC236}">
                    <a16:creationId xmlns:a16="http://schemas.microsoft.com/office/drawing/2014/main" id="{0166B883-3FBB-CDCC-A548-CAD17CFABCFB}"/>
                  </a:ext>
                </a:extLst>
              </p:cNvPr>
              <p:cNvPicPr/>
              <p:nvPr/>
            </p:nvPicPr>
            <p:blipFill>
              <a:blip r:embed="rId103"/>
              <a:stretch>
                <a:fillRect/>
              </a:stretch>
            </p:blipFill>
            <p:spPr>
              <a:xfrm>
                <a:off x="4567352" y="6474381"/>
                <a:ext cx="1018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77" name="Ink 276">
                <a:extLst>
                  <a:ext uri="{FF2B5EF4-FFF2-40B4-BE49-F238E27FC236}">
                    <a16:creationId xmlns:a16="http://schemas.microsoft.com/office/drawing/2014/main" id="{8D74D58D-C474-A6E3-F37E-2027561DAAFC}"/>
                  </a:ext>
                </a:extLst>
              </p14:cNvPr>
              <p14:cNvContentPartPr/>
              <p14:nvPr/>
            </p14:nvContentPartPr>
            <p14:xfrm>
              <a:off x="4664552" y="6468261"/>
              <a:ext cx="79920" cy="134280"/>
            </p14:xfrm>
          </p:contentPart>
        </mc:Choice>
        <mc:Fallback>
          <p:pic>
            <p:nvPicPr>
              <p:cNvPr id="277" name="Ink 276">
                <a:extLst>
                  <a:ext uri="{FF2B5EF4-FFF2-40B4-BE49-F238E27FC236}">
                    <a16:creationId xmlns:a16="http://schemas.microsoft.com/office/drawing/2014/main" id="{8D74D58D-C474-A6E3-F37E-2027561DAAFC}"/>
                  </a:ext>
                </a:extLst>
              </p:cNvPr>
              <p:cNvPicPr/>
              <p:nvPr/>
            </p:nvPicPr>
            <p:blipFill>
              <a:blip r:embed="rId105"/>
              <a:stretch>
                <a:fillRect/>
              </a:stretch>
            </p:blipFill>
            <p:spPr>
              <a:xfrm>
                <a:off x="4656992" y="6460701"/>
                <a:ext cx="950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78" name="Ink 277">
                <a:extLst>
                  <a:ext uri="{FF2B5EF4-FFF2-40B4-BE49-F238E27FC236}">
                    <a16:creationId xmlns:a16="http://schemas.microsoft.com/office/drawing/2014/main" id="{7B16A52F-B4DF-FD3C-1839-575532D68AFA}"/>
                  </a:ext>
                </a:extLst>
              </p14:cNvPr>
              <p14:cNvContentPartPr/>
              <p14:nvPr/>
            </p14:nvContentPartPr>
            <p14:xfrm>
              <a:off x="4799552" y="6506061"/>
              <a:ext cx="72720" cy="21240"/>
            </p14:xfrm>
          </p:contentPart>
        </mc:Choice>
        <mc:Fallback>
          <p:pic>
            <p:nvPicPr>
              <p:cNvPr id="278" name="Ink 277">
                <a:extLst>
                  <a:ext uri="{FF2B5EF4-FFF2-40B4-BE49-F238E27FC236}">
                    <a16:creationId xmlns:a16="http://schemas.microsoft.com/office/drawing/2014/main" id="{7B16A52F-B4DF-FD3C-1839-575532D68AFA}"/>
                  </a:ext>
                </a:extLst>
              </p:cNvPr>
              <p:cNvPicPr/>
              <p:nvPr/>
            </p:nvPicPr>
            <p:blipFill>
              <a:blip r:embed="rId107"/>
              <a:stretch>
                <a:fillRect/>
              </a:stretch>
            </p:blipFill>
            <p:spPr>
              <a:xfrm>
                <a:off x="4791992" y="6498371"/>
                <a:ext cx="87840" cy="36621"/>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88" name="Ink 288">
                <a:extLst>
                  <a:ext uri="{FF2B5EF4-FFF2-40B4-BE49-F238E27FC236}">
                    <a16:creationId xmlns:a16="http://schemas.microsoft.com/office/drawing/2014/main" id="{BDE01288-A5B5-0B86-FA36-B7B03E700AEB}"/>
                  </a:ext>
                </a:extLst>
              </p14:cNvPr>
              <p14:cNvContentPartPr/>
              <p14:nvPr/>
            </p14:nvContentPartPr>
            <p14:xfrm>
              <a:off x="4799552" y="6502821"/>
              <a:ext cx="419400" cy="69480"/>
            </p14:xfrm>
          </p:contentPart>
        </mc:Choice>
        <mc:Fallback>
          <p:pic>
            <p:nvPicPr>
              <p:cNvPr id="288" name="Ink 288">
                <a:extLst>
                  <a:ext uri="{FF2B5EF4-FFF2-40B4-BE49-F238E27FC236}">
                    <a16:creationId xmlns:a16="http://schemas.microsoft.com/office/drawing/2014/main" id="{BDE01288-A5B5-0B86-FA36-B7B03E700AEB}"/>
                  </a:ext>
                </a:extLst>
              </p:cNvPr>
              <p:cNvPicPr/>
              <p:nvPr/>
            </p:nvPicPr>
            <p:blipFill>
              <a:blip r:embed="rId109"/>
              <a:stretch>
                <a:fillRect/>
              </a:stretch>
            </p:blipFill>
            <p:spPr>
              <a:xfrm>
                <a:off x="4791986" y="6495261"/>
                <a:ext cx="434533"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94" name="Ink 294">
                <a:extLst>
                  <a:ext uri="{FF2B5EF4-FFF2-40B4-BE49-F238E27FC236}">
                    <a16:creationId xmlns:a16="http://schemas.microsoft.com/office/drawing/2014/main" id="{6BE7A6EC-62A7-A868-97E2-ACEE26753DCF}"/>
                  </a:ext>
                </a:extLst>
              </p14:cNvPr>
              <p14:cNvContentPartPr/>
              <p14:nvPr/>
            </p14:nvContentPartPr>
            <p14:xfrm>
              <a:off x="5308232" y="6443781"/>
              <a:ext cx="439920" cy="159480"/>
            </p14:xfrm>
          </p:contentPart>
        </mc:Choice>
        <mc:Fallback>
          <p:pic>
            <p:nvPicPr>
              <p:cNvPr id="294" name="Ink 294">
                <a:extLst>
                  <a:ext uri="{FF2B5EF4-FFF2-40B4-BE49-F238E27FC236}">
                    <a16:creationId xmlns:a16="http://schemas.microsoft.com/office/drawing/2014/main" id="{6BE7A6EC-62A7-A868-97E2-ACEE26753DCF}"/>
                  </a:ext>
                </a:extLst>
              </p:cNvPr>
              <p:cNvPicPr/>
              <p:nvPr/>
            </p:nvPicPr>
            <p:blipFill>
              <a:blip r:embed="rId111"/>
              <a:stretch>
                <a:fillRect/>
              </a:stretch>
            </p:blipFill>
            <p:spPr>
              <a:xfrm>
                <a:off x="5300672" y="6436221"/>
                <a:ext cx="455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01" name="Ink 301">
                <a:extLst>
                  <a:ext uri="{FF2B5EF4-FFF2-40B4-BE49-F238E27FC236}">
                    <a16:creationId xmlns:a16="http://schemas.microsoft.com/office/drawing/2014/main" id="{CD826B01-CE83-24AD-6BBF-DAAE2C2847D2}"/>
                  </a:ext>
                </a:extLst>
              </p14:cNvPr>
              <p14:cNvContentPartPr/>
              <p14:nvPr/>
            </p14:nvContentPartPr>
            <p14:xfrm>
              <a:off x="4017632" y="6132381"/>
              <a:ext cx="495360" cy="124920"/>
            </p14:xfrm>
          </p:contentPart>
        </mc:Choice>
        <mc:Fallback>
          <p:pic>
            <p:nvPicPr>
              <p:cNvPr id="301" name="Ink 301">
                <a:extLst>
                  <a:ext uri="{FF2B5EF4-FFF2-40B4-BE49-F238E27FC236}">
                    <a16:creationId xmlns:a16="http://schemas.microsoft.com/office/drawing/2014/main" id="{CD826B01-CE83-24AD-6BBF-DAAE2C2847D2}"/>
                  </a:ext>
                </a:extLst>
              </p:cNvPr>
              <p:cNvPicPr/>
              <p:nvPr/>
            </p:nvPicPr>
            <p:blipFill>
              <a:blip r:embed="rId113"/>
              <a:stretch>
                <a:fillRect/>
              </a:stretch>
            </p:blipFill>
            <p:spPr>
              <a:xfrm>
                <a:off x="4010072" y="6124821"/>
                <a:ext cx="5104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31" name="Ink 330">
                <a:extLst>
                  <a:ext uri="{FF2B5EF4-FFF2-40B4-BE49-F238E27FC236}">
                    <a16:creationId xmlns:a16="http://schemas.microsoft.com/office/drawing/2014/main" id="{3AD8B83C-4412-2FF8-EAFA-2932EE691BB4}"/>
                  </a:ext>
                </a:extLst>
              </p14:cNvPr>
              <p14:cNvContentPartPr/>
              <p14:nvPr/>
            </p14:nvContentPartPr>
            <p14:xfrm>
              <a:off x="7588658" y="2184194"/>
              <a:ext cx="360" cy="4554720"/>
            </p14:xfrm>
          </p:contentPart>
        </mc:Choice>
        <mc:Fallback>
          <p:pic>
            <p:nvPicPr>
              <p:cNvPr id="331" name="Ink 330">
                <a:extLst>
                  <a:ext uri="{FF2B5EF4-FFF2-40B4-BE49-F238E27FC236}">
                    <a16:creationId xmlns:a16="http://schemas.microsoft.com/office/drawing/2014/main" id="{3AD8B83C-4412-2FF8-EAFA-2932EE691BB4}"/>
                  </a:ext>
                </a:extLst>
              </p:cNvPr>
              <p:cNvPicPr/>
              <p:nvPr/>
            </p:nvPicPr>
            <p:blipFill>
              <a:blip r:embed="rId115"/>
              <a:stretch>
                <a:fillRect/>
              </a:stretch>
            </p:blipFill>
            <p:spPr>
              <a:xfrm>
                <a:off x="7584338" y="2179874"/>
                <a:ext cx="9000" cy="45633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34" name="Ink 334">
                <a:extLst>
                  <a:ext uri="{FF2B5EF4-FFF2-40B4-BE49-F238E27FC236}">
                    <a16:creationId xmlns:a16="http://schemas.microsoft.com/office/drawing/2014/main" id="{3C691CF3-0CE7-04E7-AB70-7739E3A462E5}"/>
                  </a:ext>
                </a:extLst>
              </p14:cNvPr>
              <p14:cNvContentPartPr/>
              <p14:nvPr/>
            </p14:nvContentPartPr>
            <p14:xfrm>
              <a:off x="6756296" y="2686223"/>
              <a:ext cx="311040" cy="290520"/>
            </p14:xfrm>
          </p:contentPart>
        </mc:Choice>
        <mc:Fallback>
          <p:pic>
            <p:nvPicPr>
              <p:cNvPr id="334" name="Ink 334">
                <a:extLst>
                  <a:ext uri="{FF2B5EF4-FFF2-40B4-BE49-F238E27FC236}">
                    <a16:creationId xmlns:a16="http://schemas.microsoft.com/office/drawing/2014/main" id="{3C691CF3-0CE7-04E7-AB70-7739E3A462E5}"/>
                  </a:ext>
                </a:extLst>
              </p:cNvPr>
              <p:cNvPicPr/>
              <p:nvPr/>
            </p:nvPicPr>
            <p:blipFill>
              <a:blip r:embed="rId117"/>
              <a:stretch>
                <a:fillRect/>
              </a:stretch>
            </p:blipFill>
            <p:spPr>
              <a:xfrm>
                <a:off x="6740816" y="2670743"/>
                <a:ext cx="3416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48" name="Ink 347">
                <a:extLst>
                  <a:ext uri="{FF2B5EF4-FFF2-40B4-BE49-F238E27FC236}">
                    <a16:creationId xmlns:a16="http://schemas.microsoft.com/office/drawing/2014/main" id="{7E5E6EA7-5F33-01CC-F8B9-5B13AE5558D0}"/>
                  </a:ext>
                </a:extLst>
              </p14:cNvPr>
              <p14:cNvContentPartPr/>
              <p14:nvPr/>
            </p14:nvContentPartPr>
            <p14:xfrm>
              <a:off x="5907030" y="2668121"/>
              <a:ext cx="321480" cy="318960"/>
            </p14:xfrm>
          </p:contentPart>
        </mc:Choice>
        <mc:Fallback>
          <p:pic>
            <p:nvPicPr>
              <p:cNvPr id="348" name="Ink 347">
                <a:extLst>
                  <a:ext uri="{FF2B5EF4-FFF2-40B4-BE49-F238E27FC236}">
                    <a16:creationId xmlns:a16="http://schemas.microsoft.com/office/drawing/2014/main" id="{7E5E6EA7-5F33-01CC-F8B9-5B13AE5558D0}"/>
                  </a:ext>
                </a:extLst>
              </p:cNvPr>
              <p:cNvPicPr/>
              <p:nvPr/>
            </p:nvPicPr>
            <p:blipFill>
              <a:blip r:embed="rId119"/>
              <a:stretch>
                <a:fillRect/>
              </a:stretch>
            </p:blipFill>
            <p:spPr>
              <a:xfrm>
                <a:off x="5899462" y="2660570"/>
                <a:ext cx="336617" cy="334063"/>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49" name="Ink 348">
                <a:extLst>
                  <a:ext uri="{FF2B5EF4-FFF2-40B4-BE49-F238E27FC236}">
                    <a16:creationId xmlns:a16="http://schemas.microsoft.com/office/drawing/2014/main" id="{891D669F-372E-2846-CA5A-330F34ED1984}"/>
                  </a:ext>
                </a:extLst>
              </p14:cNvPr>
              <p14:cNvContentPartPr/>
              <p14:nvPr/>
            </p14:nvContentPartPr>
            <p14:xfrm>
              <a:off x="6022590" y="2777561"/>
              <a:ext cx="85680" cy="133200"/>
            </p14:xfrm>
          </p:contentPart>
        </mc:Choice>
        <mc:Fallback>
          <p:pic>
            <p:nvPicPr>
              <p:cNvPr id="349" name="Ink 348">
                <a:extLst>
                  <a:ext uri="{FF2B5EF4-FFF2-40B4-BE49-F238E27FC236}">
                    <a16:creationId xmlns:a16="http://schemas.microsoft.com/office/drawing/2014/main" id="{891D669F-372E-2846-CA5A-330F34ED1984}"/>
                  </a:ext>
                </a:extLst>
              </p:cNvPr>
              <p:cNvPicPr/>
              <p:nvPr/>
            </p:nvPicPr>
            <p:blipFill>
              <a:blip r:embed="rId121"/>
              <a:stretch>
                <a:fillRect/>
              </a:stretch>
            </p:blipFill>
            <p:spPr>
              <a:xfrm>
                <a:off x="6015062" y="2770001"/>
                <a:ext cx="100737"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52" name="Ink 351">
                <a:extLst>
                  <a:ext uri="{FF2B5EF4-FFF2-40B4-BE49-F238E27FC236}">
                    <a16:creationId xmlns:a16="http://schemas.microsoft.com/office/drawing/2014/main" id="{B1188434-B45E-2599-1994-0F2A44CFA467}"/>
                  </a:ext>
                </a:extLst>
              </p14:cNvPr>
              <p14:cNvContentPartPr/>
              <p14:nvPr/>
            </p14:nvContentPartPr>
            <p14:xfrm>
              <a:off x="6020561" y="2719645"/>
              <a:ext cx="71280" cy="43200"/>
            </p14:xfrm>
          </p:contentPart>
        </mc:Choice>
        <mc:Fallback>
          <p:pic>
            <p:nvPicPr>
              <p:cNvPr id="352" name="Ink 351">
                <a:extLst>
                  <a:ext uri="{FF2B5EF4-FFF2-40B4-BE49-F238E27FC236}">
                    <a16:creationId xmlns:a16="http://schemas.microsoft.com/office/drawing/2014/main" id="{B1188434-B45E-2599-1994-0F2A44CFA467}"/>
                  </a:ext>
                </a:extLst>
              </p:cNvPr>
              <p:cNvPicPr/>
              <p:nvPr/>
            </p:nvPicPr>
            <p:blipFill>
              <a:blip r:embed="rId123"/>
              <a:stretch>
                <a:fillRect/>
              </a:stretch>
            </p:blipFill>
            <p:spPr>
              <a:xfrm>
                <a:off x="6012963" y="2712085"/>
                <a:ext cx="86477"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57" name="Ink 357">
                <a:extLst>
                  <a:ext uri="{FF2B5EF4-FFF2-40B4-BE49-F238E27FC236}">
                    <a16:creationId xmlns:a16="http://schemas.microsoft.com/office/drawing/2014/main" id="{2FD58A59-6430-3238-B4BE-7F2E8CBE85B8}"/>
                  </a:ext>
                </a:extLst>
              </p14:cNvPr>
              <p14:cNvContentPartPr/>
              <p14:nvPr/>
            </p14:nvContentPartPr>
            <p14:xfrm>
              <a:off x="6265096" y="2769934"/>
              <a:ext cx="375840" cy="121680"/>
            </p14:xfrm>
          </p:contentPart>
        </mc:Choice>
        <mc:Fallback>
          <p:pic>
            <p:nvPicPr>
              <p:cNvPr id="357" name="Ink 357">
                <a:extLst>
                  <a:ext uri="{FF2B5EF4-FFF2-40B4-BE49-F238E27FC236}">
                    <a16:creationId xmlns:a16="http://schemas.microsoft.com/office/drawing/2014/main" id="{2FD58A59-6430-3238-B4BE-7F2E8CBE85B8}"/>
                  </a:ext>
                </a:extLst>
              </p:cNvPr>
              <p:cNvPicPr/>
              <p:nvPr/>
            </p:nvPicPr>
            <p:blipFill>
              <a:blip r:embed="rId125"/>
              <a:stretch>
                <a:fillRect/>
              </a:stretch>
            </p:blipFill>
            <p:spPr>
              <a:xfrm>
                <a:off x="6257536" y="2762374"/>
                <a:ext cx="390960" cy="13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6">
            <p14:nvContentPartPr>
              <p14:cNvPr id="439" name="Ink 439">
                <a:extLst>
                  <a:ext uri="{FF2B5EF4-FFF2-40B4-BE49-F238E27FC236}">
                    <a16:creationId xmlns:a16="http://schemas.microsoft.com/office/drawing/2014/main" id="{95104AAF-6E9F-6D22-6C9F-759A28413D98}"/>
                  </a:ext>
                </a:extLst>
              </p14:cNvPr>
              <p14:cNvContentPartPr/>
              <p14:nvPr/>
            </p14:nvContentPartPr>
            <p14:xfrm>
              <a:off x="3503687" y="4230856"/>
              <a:ext cx="3889800" cy="360"/>
            </p14:xfrm>
          </p:contentPart>
        </mc:Choice>
        <mc:Fallback>
          <p:pic>
            <p:nvPicPr>
              <p:cNvPr id="439" name="Ink 439">
                <a:extLst>
                  <a:ext uri="{FF2B5EF4-FFF2-40B4-BE49-F238E27FC236}">
                    <a16:creationId xmlns:a16="http://schemas.microsoft.com/office/drawing/2014/main" id="{95104AAF-6E9F-6D22-6C9F-759A28413D98}"/>
                  </a:ext>
                </a:extLst>
              </p:cNvPr>
              <p:cNvPicPr/>
              <p:nvPr/>
            </p:nvPicPr>
            <p:blipFill>
              <a:blip r:embed="rId127"/>
              <a:stretch>
                <a:fillRect/>
              </a:stretch>
            </p:blipFill>
            <p:spPr>
              <a:xfrm>
                <a:off x="3494688" y="4221856"/>
                <a:ext cx="3907438"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60" name="Ink 460">
                <a:extLst>
                  <a:ext uri="{FF2B5EF4-FFF2-40B4-BE49-F238E27FC236}">
                    <a16:creationId xmlns:a16="http://schemas.microsoft.com/office/drawing/2014/main" id="{E5F46F57-D7ED-97A4-8A4A-43A9D08BC2A5}"/>
                  </a:ext>
                </a:extLst>
              </p14:cNvPr>
              <p14:cNvContentPartPr/>
              <p14:nvPr/>
            </p14:nvContentPartPr>
            <p14:xfrm>
              <a:off x="7874412" y="2189259"/>
              <a:ext cx="803520" cy="182160"/>
            </p14:xfrm>
          </p:contentPart>
        </mc:Choice>
        <mc:Fallback>
          <p:pic>
            <p:nvPicPr>
              <p:cNvPr id="460" name="Ink 460">
                <a:extLst>
                  <a:ext uri="{FF2B5EF4-FFF2-40B4-BE49-F238E27FC236}">
                    <a16:creationId xmlns:a16="http://schemas.microsoft.com/office/drawing/2014/main" id="{E5F46F57-D7ED-97A4-8A4A-43A9D08BC2A5}"/>
                  </a:ext>
                </a:extLst>
              </p:cNvPr>
              <p:cNvPicPr/>
              <p:nvPr/>
            </p:nvPicPr>
            <p:blipFill>
              <a:blip r:embed="rId129"/>
              <a:stretch>
                <a:fillRect/>
              </a:stretch>
            </p:blipFill>
            <p:spPr>
              <a:xfrm>
                <a:off x="7866852" y="2181684"/>
                <a:ext cx="818640" cy="19731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61" name="Ink 460">
                <a:extLst>
                  <a:ext uri="{FF2B5EF4-FFF2-40B4-BE49-F238E27FC236}">
                    <a16:creationId xmlns:a16="http://schemas.microsoft.com/office/drawing/2014/main" id="{BC2C2BE3-EFB3-1F3E-5CDA-634F9E72E770}"/>
                  </a:ext>
                </a:extLst>
              </p14:cNvPr>
              <p14:cNvContentPartPr/>
              <p14:nvPr/>
            </p14:nvContentPartPr>
            <p14:xfrm>
              <a:off x="8635812" y="2294019"/>
              <a:ext cx="3960" cy="360"/>
            </p14:xfrm>
          </p:contentPart>
        </mc:Choice>
        <mc:Fallback>
          <p:pic>
            <p:nvPicPr>
              <p:cNvPr id="461" name="Ink 460">
                <a:extLst>
                  <a:ext uri="{FF2B5EF4-FFF2-40B4-BE49-F238E27FC236}">
                    <a16:creationId xmlns:a16="http://schemas.microsoft.com/office/drawing/2014/main" id="{BC2C2BE3-EFB3-1F3E-5CDA-634F9E72E770}"/>
                  </a:ext>
                </a:extLst>
              </p:cNvPr>
              <p:cNvPicPr/>
              <p:nvPr/>
            </p:nvPicPr>
            <p:blipFill>
              <a:blip r:embed="rId131"/>
              <a:stretch>
                <a:fillRect/>
              </a:stretch>
            </p:blipFill>
            <p:spPr>
              <a:xfrm>
                <a:off x="8628252" y="2286459"/>
                <a:ext cx="190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62" name="Ink 461">
                <a:extLst>
                  <a:ext uri="{FF2B5EF4-FFF2-40B4-BE49-F238E27FC236}">
                    <a16:creationId xmlns:a16="http://schemas.microsoft.com/office/drawing/2014/main" id="{82B2C510-4E14-0B82-4E2D-5461A804C428}"/>
                  </a:ext>
                </a:extLst>
              </p14:cNvPr>
              <p14:cNvContentPartPr/>
              <p14:nvPr/>
            </p14:nvContentPartPr>
            <p14:xfrm>
              <a:off x="8632212" y="2290779"/>
              <a:ext cx="63360" cy="18000"/>
            </p14:xfrm>
          </p:contentPart>
        </mc:Choice>
        <mc:Fallback>
          <p:pic>
            <p:nvPicPr>
              <p:cNvPr id="462" name="Ink 461">
                <a:extLst>
                  <a:ext uri="{FF2B5EF4-FFF2-40B4-BE49-F238E27FC236}">
                    <a16:creationId xmlns:a16="http://schemas.microsoft.com/office/drawing/2014/main" id="{82B2C510-4E14-0B82-4E2D-5461A804C428}"/>
                  </a:ext>
                </a:extLst>
              </p:cNvPr>
              <p:cNvPicPr/>
              <p:nvPr/>
            </p:nvPicPr>
            <p:blipFill>
              <a:blip r:embed="rId133"/>
              <a:stretch>
                <a:fillRect/>
              </a:stretch>
            </p:blipFill>
            <p:spPr>
              <a:xfrm>
                <a:off x="8624652" y="2283219"/>
                <a:ext cx="78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73" name="Ink 473">
                <a:extLst>
                  <a:ext uri="{FF2B5EF4-FFF2-40B4-BE49-F238E27FC236}">
                    <a16:creationId xmlns:a16="http://schemas.microsoft.com/office/drawing/2014/main" id="{88FB87E3-F9AF-A965-85CA-9C43D913906C}"/>
                  </a:ext>
                </a:extLst>
              </p14:cNvPr>
              <p14:cNvContentPartPr/>
              <p14:nvPr/>
            </p14:nvContentPartPr>
            <p14:xfrm>
              <a:off x="8841732" y="2137059"/>
              <a:ext cx="7200" cy="94680"/>
            </p14:xfrm>
          </p:contentPart>
        </mc:Choice>
        <mc:Fallback>
          <p:pic>
            <p:nvPicPr>
              <p:cNvPr id="473" name="Ink 473">
                <a:extLst>
                  <a:ext uri="{FF2B5EF4-FFF2-40B4-BE49-F238E27FC236}">
                    <a16:creationId xmlns:a16="http://schemas.microsoft.com/office/drawing/2014/main" id="{88FB87E3-F9AF-A965-85CA-9C43D913906C}"/>
                  </a:ext>
                </a:extLst>
              </p:cNvPr>
              <p:cNvPicPr/>
              <p:nvPr/>
            </p:nvPicPr>
            <p:blipFill>
              <a:blip r:embed="rId135"/>
              <a:stretch>
                <a:fillRect/>
              </a:stretch>
            </p:blipFill>
            <p:spPr>
              <a:xfrm>
                <a:off x="8834532" y="2129499"/>
                <a:ext cx="216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76" name="Ink 476">
                <a:extLst>
                  <a:ext uri="{FF2B5EF4-FFF2-40B4-BE49-F238E27FC236}">
                    <a16:creationId xmlns:a16="http://schemas.microsoft.com/office/drawing/2014/main" id="{9E2C7ABE-FDAE-BF39-AB14-3269917C3EFC}"/>
                  </a:ext>
                </a:extLst>
              </p14:cNvPr>
              <p14:cNvContentPartPr/>
              <p14:nvPr/>
            </p14:nvContentPartPr>
            <p14:xfrm>
              <a:off x="8792772" y="2276739"/>
              <a:ext cx="105120" cy="126000"/>
            </p14:xfrm>
          </p:contentPart>
        </mc:Choice>
        <mc:Fallback>
          <p:pic>
            <p:nvPicPr>
              <p:cNvPr id="476" name="Ink 476">
                <a:extLst>
                  <a:ext uri="{FF2B5EF4-FFF2-40B4-BE49-F238E27FC236}">
                    <a16:creationId xmlns:a16="http://schemas.microsoft.com/office/drawing/2014/main" id="{9E2C7ABE-FDAE-BF39-AB14-3269917C3EFC}"/>
                  </a:ext>
                </a:extLst>
              </p:cNvPr>
              <p:cNvPicPr/>
              <p:nvPr/>
            </p:nvPicPr>
            <p:blipFill>
              <a:blip r:embed="rId137"/>
              <a:stretch>
                <a:fillRect/>
              </a:stretch>
            </p:blipFill>
            <p:spPr>
              <a:xfrm>
                <a:off x="8785212" y="2269179"/>
                <a:ext cx="1202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79" name="Ink 479">
                <a:extLst>
                  <a:ext uri="{FF2B5EF4-FFF2-40B4-BE49-F238E27FC236}">
                    <a16:creationId xmlns:a16="http://schemas.microsoft.com/office/drawing/2014/main" id="{8C7B77CA-E43C-5E0A-E29D-4910A1432FFE}"/>
                  </a:ext>
                </a:extLst>
              </p14:cNvPr>
              <p14:cNvContentPartPr/>
              <p14:nvPr/>
            </p14:nvContentPartPr>
            <p14:xfrm>
              <a:off x="8960532" y="2221299"/>
              <a:ext cx="167760" cy="174240"/>
            </p14:xfrm>
          </p:contentPart>
        </mc:Choice>
        <mc:Fallback>
          <p:pic>
            <p:nvPicPr>
              <p:cNvPr id="479" name="Ink 479">
                <a:extLst>
                  <a:ext uri="{FF2B5EF4-FFF2-40B4-BE49-F238E27FC236}">
                    <a16:creationId xmlns:a16="http://schemas.microsoft.com/office/drawing/2014/main" id="{8C7B77CA-E43C-5E0A-E29D-4910A1432FFE}"/>
                  </a:ext>
                </a:extLst>
              </p:cNvPr>
              <p:cNvPicPr/>
              <p:nvPr/>
            </p:nvPicPr>
            <p:blipFill>
              <a:blip r:embed="rId139"/>
              <a:stretch>
                <a:fillRect/>
              </a:stretch>
            </p:blipFill>
            <p:spPr>
              <a:xfrm>
                <a:off x="8952988" y="2213755"/>
                <a:ext cx="182848" cy="189329"/>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485" name="Ink 485">
                <a:extLst>
                  <a:ext uri="{FF2B5EF4-FFF2-40B4-BE49-F238E27FC236}">
                    <a16:creationId xmlns:a16="http://schemas.microsoft.com/office/drawing/2014/main" id="{C6CB035B-AD00-0EBB-C2C3-81CC14FC31CB}"/>
                  </a:ext>
                </a:extLst>
              </p14:cNvPr>
              <p14:cNvContentPartPr/>
              <p14:nvPr/>
            </p14:nvContentPartPr>
            <p14:xfrm>
              <a:off x="9051252" y="2156499"/>
              <a:ext cx="380880" cy="239400"/>
            </p14:xfrm>
          </p:contentPart>
        </mc:Choice>
        <mc:Fallback>
          <p:pic>
            <p:nvPicPr>
              <p:cNvPr id="485" name="Ink 485">
                <a:extLst>
                  <a:ext uri="{FF2B5EF4-FFF2-40B4-BE49-F238E27FC236}">
                    <a16:creationId xmlns:a16="http://schemas.microsoft.com/office/drawing/2014/main" id="{C6CB035B-AD00-0EBB-C2C3-81CC14FC31CB}"/>
                  </a:ext>
                </a:extLst>
              </p:cNvPr>
              <p:cNvPicPr/>
              <p:nvPr/>
            </p:nvPicPr>
            <p:blipFill>
              <a:blip r:embed="rId141"/>
              <a:stretch>
                <a:fillRect/>
              </a:stretch>
            </p:blipFill>
            <p:spPr>
              <a:xfrm>
                <a:off x="9043699" y="2148939"/>
                <a:ext cx="395986"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488" name="Ink 488">
                <a:extLst>
                  <a:ext uri="{FF2B5EF4-FFF2-40B4-BE49-F238E27FC236}">
                    <a16:creationId xmlns:a16="http://schemas.microsoft.com/office/drawing/2014/main" id="{FF5C9A62-E1B0-97EC-EEE6-63F5F641BB96}"/>
                  </a:ext>
                </a:extLst>
              </p14:cNvPr>
              <p14:cNvContentPartPr/>
              <p14:nvPr/>
            </p14:nvContentPartPr>
            <p14:xfrm>
              <a:off x="7898519" y="2599243"/>
              <a:ext cx="289080" cy="165240"/>
            </p14:xfrm>
          </p:contentPart>
        </mc:Choice>
        <mc:Fallback>
          <p:pic>
            <p:nvPicPr>
              <p:cNvPr id="488" name="Ink 488">
                <a:extLst>
                  <a:ext uri="{FF2B5EF4-FFF2-40B4-BE49-F238E27FC236}">
                    <a16:creationId xmlns:a16="http://schemas.microsoft.com/office/drawing/2014/main" id="{FF5C9A62-E1B0-97EC-EEE6-63F5F641BB96}"/>
                  </a:ext>
                </a:extLst>
              </p:cNvPr>
              <p:cNvPicPr/>
              <p:nvPr/>
            </p:nvPicPr>
            <p:blipFill>
              <a:blip r:embed="rId143"/>
              <a:stretch>
                <a:fillRect/>
              </a:stretch>
            </p:blipFill>
            <p:spPr>
              <a:xfrm>
                <a:off x="7890968" y="2591699"/>
                <a:ext cx="304181" cy="180327"/>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495" name="Ink 495">
                <a:extLst>
                  <a:ext uri="{FF2B5EF4-FFF2-40B4-BE49-F238E27FC236}">
                    <a16:creationId xmlns:a16="http://schemas.microsoft.com/office/drawing/2014/main" id="{F4F92938-2AB3-C023-3B99-DDC12FBE2B86}"/>
                  </a:ext>
                </a:extLst>
              </p14:cNvPr>
              <p14:cNvContentPartPr/>
              <p14:nvPr/>
            </p14:nvContentPartPr>
            <p14:xfrm>
              <a:off x="7914798" y="2809814"/>
              <a:ext cx="461880" cy="187920"/>
            </p14:xfrm>
          </p:contentPart>
        </mc:Choice>
        <mc:Fallback>
          <p:pic>
            <p:nvPicPr>
              <p:cNvPr id="495" name="Ink 495">
                <a:extLst>
                  <a:ext uri="{FF2B5EF4-FFF2-40B4-BE49-F238E27FC236}">
                    <a16:creationId xmlns:a16="http://schemas.microsoft.com/office/drawing/2014/main" id="{F4F92938-2AB3-C023-3B99-DDC12FBE2B86}"/>
                  </a:ext>
                </a:extLst>
              </p:cNvPr>
              <p:cNvPicPr/>
              <p:nvPr/>
            </p:nvPicPr>
            <p:blipFill>
              <a:blip r:embed="rId145"/>
              <a:stretch>
                <a:fillRect/>
              </a:stretch>
            </p:blipFill>
            <p:spPr>
              <a:xfrm>
                <a:off x="7907232" y="2802268"/>
                <a:ext cx="477012" cy="203011"/>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499" name="Ink 499">
                <a:extLst>
                  <a:ext uri="{FF2B5EF4-FFF2-40B4-BE49-F238E27FC236}">
                    <a16:creationId xmlns:a16="http://schemas.microsoft.com/office/drawing/2014/main" id="{FADB5ABD-8599-D3C4-6DD3-42DDC4FE54D1}"/>
                  </a:ext>
                </a:extLst>
              </p14:cNvPr>
              <p14:cNvContentPartPr/>
              <p14:nvPr/>
            </p14:nvContentPartPr>
            <p14:xfrm>
              <a:off x="8148607" y="2962564"/>
              <a:ext cx="37080" cy="62640"/>
            </p14:xfrm>
          </p:contentPart>
        </mc:Choice>
        <mc:Fallback>
          <p:pic>
            <p:nvPicPr>
              <p:cNvPr id="499" name="Ink 499">
                <a:extLst>
                  <a:ext uri="{FF2B5EF4-FFF2-40B4-BE49-F238E27FC236}">
                    <a16:creationId xmlns:a16="http://schemas.microsoft.com/office/drawing/2014/main" id="{FADB5ABD-8599-D3C4-6DD3-42DDC4FE54D1}"/>
                  </a:ext>
                </a:extLst>
              </p:cNvPr>
              <p:cNvPicPr/>
              <p:nvPr/>
            </p:nvPicPr>
            <p:blipFill>
              <a:blip r:embed="rId147"/>
              <a:stretch>
                <a:fillRect/>
              </a:stretch>
            </p:blipFill>
            <p:spPr>
              <a:xfrm>
                <a:off x="8141120" y="2955004"/>
                <a:ext cx="52055"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14" name="Ink 514">
                <a:extLst>
                  <a:ext uri="{FF2B5EF4-FFF2-40B4-BE49-F238E27FC236}">
                    <a16:creationId xmlns:a16="http://schemas.microsoft.com/office/drawing/2014/main" id="{6939F37F-8AAB-408A-9E8C-0B680F4A7359}"/>
                  </a:ext>
                </a:extLst>
              </p14:cNvPr>
              <p14:cNvContentPartPr/>
              <p14:nvPr/>
            </p14:nvContentPartPr>
            <p14:xfrm>
              <a:off x="8493645" y="2564942"/>
              <a:ext cx="729360" cy="486720"/>
            </p14:xfrm>
          </p:contentPart>
        </mc:Choice>
        <mc:Fallback>
          <p:pic>
            <p:nvPicPr>
              <p:cNvPr id="514" name="Ink 514">
                <a:extLst>
                  <a:ext uri="{FF2B5EF4-FFF2-40B4-BE49-F238E27FC236}">
                    <a16:creationId xmlns:a16="http://schemas.microsoft.com/office/drawing/2014/main" id="{6939F37F-8AAB-408A-9E8C-0B680F4A7359}"/>
                  </a:ext>
                </a:extLst>
              </p:cNvPr>
              <p:cNvPicPr/>
              <p:nvPr/>
            </p:nvPicPr>
            <p:blipFill>
              <a:blip r:embed="rId149"/>
              <a:stretch>
                <a:fillRect/>
              </a:stretch>
            </p:blipFill>
            <p:spPr>
              <a:xfrm>
                <a:off x="8486085" y="2557388"/>
                <a:ext cx="744480" cy="501829"/>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17" name="Ink 517">
                <a:extLst>
                  <a:ext uri="{FF2B5EF4-FFF2-40B4-BE49-F238E27FC236}">
                    <a16:creationId xmlns:a16="http://schemas.microsoft.com/office/drawing/2014/main" id="{89D81BAE-A529-79F6-E31F-837AE5393ECA}"/>
                  </a:ext>
                </a:extLst>
              </p14:cNvPr>
              <p14:cNvContentPartPr/>
              <p14:nvPr/>
            </p14:nvContentPartPr>
            <p14:xfrm>
              <a:off x="5395376" y="4440197"/>
              <a:ext cx="87840" cy="241560"/>
            </p14:xfrm>
          </p:contentPart>
        </mc:Choice>
        <mc:Fallback>
          <p:pic>
            <p:nvPicPr>
              <p:cNvPr id="517" name="Ink 517">
                <a:extLst>
                  <a:ext uri="{FF2B5EF4-FFF2-40B4-BE49-F238E27FC236}">
                    <a16:creationId xmlns:a16="http://schemas.microsoft.com/office/drawing/2014/main" id="{89D81BAE-A529-79F6-E31F-837AE5393ECA}"/>
                  </a:ext>
                </a:extLst>
              </p:cNvPr>
              <p:cNvPicPr/>
              <p:nvPr/>
            </p:nvPicPr>
            <p:blipFill>
              <a:blip r:embed="rId151"/>
              <a:stretch>
                <a:fillRect/>
              </a:stretch>
            </p:blipFill>
            <p:spPr>
              <a:xfrm>
                <a:off x="5387816" y="4432637"/>
                <a:ext cx="1029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21" name="Ink 521">
                <a:extLst>
                  <a:ext uri="{FF2B5EF4-FFF2-40B4-BE49-F238E27FC236}">
                    <a16:creationId xmlns:a16="http://schemas.microsoft.com/office/drawing/2014/main" id="{3FDA65A6-BB97-351E-3551-73307AFF06B8}"/>
                  </a:ext>
                </a:extLst>
              </p14:cNvPr>
              <p14:cNvContentPartPr/>
              <p14:nvPr/>
            </p14:nvContentPartPr>
            <p14:xfrm>
              <a:off x="3602714" y="5643990"/>
              <a:ext cx="128880" cy="303480"/>
            </p14:xfrm>
          </p:contentPart>
        </mc:Choice>
        <mc:Fallback>
          <p:pic>
            <p:nvPicPr>
              <p:cNvPr id="521" name="Ink 521">
                <a:extLst>
                  <a:ext uri="{FF2B5EF4-FFF2-40B4-BE49-F238E27FC236}">
                    <a16:creationId xmlns:a16="http://schemas.microsoft.com/office/drawing/2014/main" id="{3FDA65A6-BB97-351E-3551-73307AFF06B8}"/>
                  </a:ext>
                </a:extLst>
              </p:cNvPr>
              <p:cNvPicPr/>
              <p:nvPr/>
            </p:nvPicPr>
            <p:blipFill>
              <a:blip r:embed="rId153"/>
              <a:stretch>
                <a:fillRect/>
              </a:stretch>
            </p:blipFill>
            <p:spPr>
              <a:xfrm>
                <a:off x="3595154" y="5636439"/>
                <a:ext cx="144000" cy="318582"/>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24" name="Ink 524">
                <a:extLst>
                  <a:ext uri="{FF2B5EF4-FFF2-40B4-BE49-F238E27FC236}">
                    <a16:creationId xmlns:a16="http://schemas.microsoft.com/office/drawing/2014/main" id="{97ADEB31-5E6B-B6D0-EBB2-D33B41EDA234}"/>
                  </a:ext>
                </a:extLst>
              </p14:cNvPr>
              <p14:cNvContentPartPr/>
              <p14:nvPr/>
            </p14:nvContentPartPr>
            <p14:xfrm>
              <a:off x="4644310" y="5781430"/>
              <a:ext cx="84960" cy="38520"/>
            </p14:xfrm>
          </p:contentPart>
        </mc:Choice>
        <mc:Fallback>
          <p:pic>
            <p:nvPicPr>
              <p:cNvPr id="524" name="Ink 524">
                <a:extLst>
                  <a:ext uri="{FF2B5EF4-FFF2-40B4-BE49-F238E27FC236}">
                    <a16:creationId xmlns:a16="http://schemas.microsoft.com/office/drawing/2014/main" id="{97ADEB31-5E6B-B6D0-EBB2-D33B41EDA234}"/>
                  </a:ext>
                </a:extLst>
              </p:cNvPr>
              <p:cNvPicPr/>
              <p:nvPr/>
            </p:nvPicPr>
            <p:blipFill>
              <a:blip r:embed="rId155"/>
              <a:stretch>
                <a:fillRect/>
              </a:stretch>
            </p:blipFill>
            <p:spPr>
              <a:xfrm>
                <a:off x="4636750" y="5773799"/>
                <a:ext cx="100080" cy="53783"/>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27" name="Ink 527">
                <a:extLst>
                  <a:ext uri="{FF2B5EF4-FFF2-40B4-BE49-F238E27FC236}">
                    <a16:creationId xmlns:a16="http://schemas.microsoft.com/office/drawing/2014/main" id="{AF8ABED7-FAC1-637B-CA9E-D2A5FAE997D8}"/>
                  </a:ext>
                </a:extLst>
              </p14:cNvPr>
              <p14:cNvContentPartPr/>
              <p14:nvPr/>
            </p14:nvContentPartPr>
            <p14:xfrm>
              <a:off x="4040230" y="5749390"/>
              <a:ext cx="225000" cy="125640"/>
            </p14:xfrm>
          </p:contentPart>
        </mc:Choice>
        <mc:Fallback>
          <p:pic>
            <p:nvPicPr>
              <p:cNvPr id="527" name="Ink 527">
                <a:extLst>
                  <a:ext uri="{FF2B5EF4-FFF2-40B4-BE49-F238E27FC236}">
                    <a16:creationId xmlns:a16="http://schemas.microsoft.com/office/drawing/2014/main" id="{AF8ABED7-FAC1-637B-CA9E-D2A5FAE997D8}"/>
                  </a:ext>
                </a:extLst>
              </p:cNvPr>
              <p:cNvPicPr/>
              <p:nvPr/>
            </p:nvPicPr>
            <p:blipFill>
              <a:blip r:embed="rId157"/>
              <a:stretch>
                <a:fillRect/>
              </a:stretch>
            </p:blipFill>
            <p:spPr>
              <a:xfrm>
                <a:off x="4032670" y="5741830"/>
                <a:ext cx="2401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41" name="Ink 541">
                <a:extLst>
                  <a:ext uri="{FF2B5EF4-FFF2-40B4-BE49-F238E27FC236}">
                    <a16:creationId xmlns:a16="http://schemas.microsoft.com/office/drawing/2014/main" id="{1CEDA631-2C57-6EB7-61E0-85A3EEB53B2F}"/>
                  </a:ext>
                </a:extLst>
              </p14:cNvPr>
              <p14:cNvContentPartPr/>
              <p14:nvPr/>
            </p14:nvContentPartPr>
            <p14:xfrm>
              <a:off x="4320641" y="5738711"/>
              <a:ext cx="180720" cy="142560"/>
            </p14:xfrm>
          </p:contentPart>
        </mc:Choice>
        <mc:Fallback>
          <p:pic>
            <p:nvPicPr>
              <p:cNvPr id="541" name="Ink 541">
                <a:extLst>
                  <a:ext uri="{FF2B5EF4-FFF2-40B4-BE49-F238E27FC236}">
                    <a16:creationId xmlns:a16="http://schemas.microsoft.com/office/drawing/2014/main" id="{1CEDA631-2C57-6EB7-61E0-85A3EEB53B2F}"/>
                  </a:ext>
                </a:extLst>
              </p:cNvPr>
              <p:cNvPicPr/>
              <p:nvPr/>
            </p:nvPicPr>
            <p:blipFill>
              <a:blip r:embed="rId159"/>
              <a:stretch>
                <a:fillRect/>
              </a:stretch>
            </p:blipFill>
            <p:spPr>
              <a:xfrm>
                <a:off x="4313081" y="5731151"/>
                <a:ext cx="1958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42" name="Ink 541">
                <a:extLst>
                  <a:ext uri="{FF2B5EF4-FFF2-40B4-BE49-F238E27FC236}">
                    <a16:creationId xmlns:a16="http://schemas.microsoft.com/office/drawing/2014/main" id="{913731A8-E505-1570-E230-4F81B2389AB1}"/>
                  </a:ext>
                </a:extLst>
              </p14:cNvPr>
              <p14:cNvContentPartPr/>
              <p14:nvPr/>
            </p14:nvContentPartPr>
            <p14:xfrm>
              <a:off x="9319370" y="2756828"/>
              <a:ext cx="77400" cy="6840"/>
            </p14:xfrm>
          </p:contentPart>
        </mc:Choice>
        <mc:Fallback>
          <p:pic>
            <p:nvPicPr>
              <p:cNvPr id="542" name="Ink 541">
                <a:extLst>
                  <a:ext uri="{FF2B5EF4-FFF2-40B4-BE49-F238E27FC236}">
                    <a16:creationId xmlns:a16="http://schemas.microsoft.com/office/drawing/2014/main" id="{913731A8-E505-1570-E230-4F81B2389AB1}"/>
                  </a:ext>
                </a:extLst>
              </p:cNvPr>
              <p:cNvPicPr/>
              <p:nvPr/>
            </p:nvPicPr>
            <p:blipFill>
              <a:blip r:embed="rId161"/>
              <a:stretch>
                <a:fillRect/>
              </a:stretch>
            </p:blipFill>
            <p:spPr>
              <a:xfrm>
                <a:off x="9311810" y="2748848"/>
                <a:ext cx="92520" cy="228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43" name="Ink 542">
                <a:extLst>
                  <a:ext uri="{FF2B5EF4-FFF2-40B4-BE49-F238E27FC236}">
                    <a16:creationId xmlns:a16="http://schemas.microsoft.com/office/drawing/2014/main" id="{4F2FEC63-E749-EF38-B55F-CC2E75E29761}"/>
                  </a:ext>
                </a:extLst>
              </p14:cNvPr>
              <p14:cNvContentPartPr/>
              <p14:nvPr/>
            </p14:nvContentPartPr>
            <p14:xfrm>
              <a:off x="9322610" y="2808308"/>
              <a:ext cx="64440" cy="3600"/>
            </p14:xfrm>
          </p:contentPart>
        </mc:Choice>
        <mc:Fallback>
          <p:pic>
            <p:nvPicPr>
              <p:cNvPr id="543" name="Ink 542">
                <a:extLst>
                  <a:ext uri="{FF2B5EF4-FFF2-40B4-BE49-F238E27FC236}">
                    <a16:creationId xmlns:a16="http://schemas.microsoft.com/office/drawing/2014/main" id="{4F2FEC63-E749-EF38-B55F-CC2E75E29761}"/>
                  </a:ext>
                </a:extLst>
              </p:cNvPr>
              <p:cNvPicPr/>
              <p:nvPr/>
            </p:nvPicPr>
            <p:blipFill>
              <a:blip r:embed="rId163"/>
              <a:stretch>
                <a:fillRect/>
              </a:stretch>
            </p:blipFill>
            <p:spPr>
              <a:xfrm>
                <a:off x="9315050" y="2800748"/>
                <a:ext cx="795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44" name="Ink 543">
                <a:extLst>
                  <a:ext uri="{FF2B5EF4-FFF2-40B4-BE49-F238E27FC236}">
                    <a16:creationId xmlns:a16="http://schemas.microsoft.com/office/drawing/2014/main" id="{DD4E93CE-50DF-B08C-8E81-4129D65D8194}"/>
                  </a:ext>
                </a:extLst>
              </p14:cNvPr>
              <p14:cNvContentPartPr/>
              <p14:nvPr/>
            </p14:nvContentPartPr>
            <p14:xfrm>
              <a:off x="9537170" y="2599868"/>
              <a:ext cx="83880" cy="128520"/>
            </p14:xfrm>
          </p:contentPart>
        </mc:Choice>
        <mc:Fallback>
          <p:pic>
            <p:nvPicPr>
              <p:cNvPr id="544" name="Ink 543">
                <a:extLst>
                  <a:ext uri="{FF2B5EF4-FFF2-40B4-BE49-F238E27FC236}">
                    <a16:creationId xmlns:a16="http://schemas.microsoft.com/office/drawing/2014/main" id="{DD4E93CE-50DF-B08C-8E81-4129D65D8194}"/>
                  </a:ext>
                </a:extLst>
              </p:cNvPr>
              <p:cNvPicPr/>
              <p:nvPr/>
            </p:nvPicPr>
            <p:blipFill>
              <a:blip r:embed="rId165"/>
              <a:stretch>
                <a:fillRect/>
              </a:stretch>
            </p:blipFill>
            <p:spPr>
              <a:xfrm>
                <a:off x="9529610" y="2592329"/>
                <a:ext cx="99000" cy="143598"/>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45" name="Ink 544">
                <a:extLst>
                  <a:ext uri="{FF2B5EF4-FFF2-40B4-BE49-F238E27FC236}">
                    <a16:creationId xmlns:a16="http://schemas.microsoft.com/office/drawing/2014/main" id="{0AB2FB59-DE3D-6DDA-B827-B46799531FD2}"/>
                  </a:ext>
                </a:extLst>
              </p14:cNvPr>
              <p14:cNvContentPartPr/>
              <p14:nvPr/>
            </p14:nvContentPartPr>
            <p14:xfrm>
              <a:off x="9665690" y="2561348"/>
              <a:ext cx="96480" cy="141480"/>
            </p14:xfrm>
          </p:contentPart>
        </mc:Choice>
        <mc:Fallback>
          <p:pic>
            <p:nvPicPr>
              <p:cNvPr id="545" name="Ink 544">
                <a:extLst>
                  <a:ext uri="{FF2B5EF4-FFF2-40B4-BE49-F238E27FC236}">
                    <a16:creationId xmlns:a16="http://schemas.microsoft.com/office/drawing/2014/main" id="{0AB2FB59-DE3D-6DDA-B827-B46799531FD2}"/>
                  </a:ext>
                </a:extLst>
              </p:cNvPr>
              <p:cNvPicPr/>
              <p:nvPr/>
            </p:nvPicPr>
            <p:blipFill>
              <a:blip r:embed="rId167"/>
              <a:stretch>
                <a:fillRect/>
              </a:stretch>
            </p:blipFill>
            <p:spPr>
              <a:xfrm>
                <a:off x="9658130" y="2553788"/>
                <a:ext cx="111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46" name="Ink 545">
                <a:extLst>
                  <a:ext uri="{FF2B5EF4-FFF2-40B4-BE49-F238E27FC236}">
                    <a16:creationId xmlns:a16="http://schemas.microsoft.com/office/drawing/2014/main" id="{75BD3D7C-72D2-2CFE-C8E7-B9FA8E8BF5C4}"/>
                  </a:ext>
                </a:extLst>
              </p14:cNvPr>
              <p14:cNvContentPartPr/>
              <p14:nvPr/>
            </p14:nvContentPartPr>
            <p14:xfrm>
              <a:off x="9524570" y="2792108"/>
              <a:ext cx="272520" cy="16560"/>
            </p14:xfrm>
          </p:contentPart>
        </mc:Choice>
        <mc:Fallback>
          <p:pic>
            <p:nvPicPr>
              <p:cNvPr id="546" name="Ink 545">
                <a:extLst>
                  <a:ext uri="{FF2B5EF4-FFF2-40B4-BE49-F238E27FC236}">
                    <a16:creationId xmlns:a16="http://schemas.microsoft.com/office/drawing/2014/main" id="{75BD3D7C-72D2-2CFE-C8E7-B9FA8E8BF5C4}"/>
                  </a:ext>
                </a:extLst>
              </p:cNvPr>
              <p:cNvPicPr/>
              <p:nvPr/>
            </p:nvPicPr>
            <p:blipFill>
              <a:blip r:embed="rId169"/>
              <a:stretch>
                <a:fillRect/>
              </a:stretch>
            </p:blipFill>
            <p:spPr>
              <a:xfrm>
                <a:off x="9517010" y="2784380"/>
                <a:ext cx="287640" cy="32016"/>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47" name="Ink 546">
                <a:extLst>
                  <a:ext uri="{FF2B5EF4-FFF2-40B4-BE49-F238E27FC236}">
                    <a16:creationId xmlns:a16="http://schemas.microsoft.com/office/drawing/2014/main" id="{AAE9B91B-C63C-E8D9-97B2-4D1F4A05F960}"/>
                  </a:ext>
                </a:extLst>
              </p14:cNvPr>
              <p14:cNvContentPartPr/>
              <p14:nvPr/>
            </p14:nvContentPartPr>
            <p14:xfrm>
              <a:off x="9508730" y="2891468"/>
              <a:ext cx="96120" cy="118800"/>
            </p14:xfrm>
          </p:contentPart>
        </mc:Choice>
        <mc:Fallback>
          <p:pic>
            <p:nvPicPr>
              <p:cNvPr id="547" name="Ink 546">
                <a:extLst>
                  <a:ext uri="{FF2B5EF4-FFF2-40B4-BE49-F238E27FC236}">
                    <a16:creationId xmlns:a16="http://schemas.microsoft.com/office/drawing/2014/main" id="{AAE9B91B-C63C-E8D9-97B2-4D1F4A05F960}"/>
                  </a:ext>
                </a:extLst>
              </p:cNvPr>
              <p:cNvPicPr/>
              <p:nvPr/>
            </p:nvPicPr>
            <p:blipFill>
              <a:blip r:embed="rId171"/>
              <a:stretch>
                <a:fillRect/>
              </a:stretch>
            </p:blipFill>
            <p:spPr>
              <a:xfrm>
                <a:off x="9501170" y="2883908"/>
                <a:ext cx="1112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63" name="Ink 564">
                <a:extLst>
                  <a:ext uri="{FF2B5EF4-FFF2-40B4-BE49-F238E27FC236}">
                    <a16:creationId xmlns:a16="http://schemas.microsoft.com/office/drawing/2014/main" id="{7A3D8D6E-9F80-5AD7-BE9B-812E55115732}"/>
                  </a:ext>
                </a:extLst>
              </p14:cNvPr>
              <p14:cNvContentPartPr/>
              <p14:nvPr/>
            </p14:nvContentPartPr>
            <p14:xfrm>
              <a:off x="9886730" y="2535788"/>
              <a:ext cx="338400" cy="455760"/>
            </p14:xfrm>
          </p:contentPart>
        </mc:Choice>
        <mc:Fallback>
          <p:pic>
            <p:nvPicPr>
              <p:cNvPr id="563" name="Ink 564">
                <a:extLst>
                  <a:ext uri="{FF2B5EF4-FFF2-40B4-BE49-F238E27FC236}">
                    <a16:creationId xmlns:a16="http://schemas.microsoft.com/office/drawing/2014/main" id="{7A3D8D6E-9F80-5AD7-BE9B-812E55115732}"/>
                  </a:ext>
                </a:extLst>
              </p:cNvPr>
              <p:cNvPicPr/>
              <p:nvPr/>
            </p:nvPicPr>
            <p:blipFill>
              <a:blip r:embed="rId173"/>
              <a:stretch>
                <a:fillRect/>
              </a:stretch>
            </p:blipFill>
            <p:spPr>
              <a:xfrm>
                <a:off x="9879170" y="2528228"/>
                <a:ext cx="3535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64" name="Ink 564">
                <a:extLst>
                  <a:ext uri="{FF2B5EF4-FFF2-40B4-BE49-F238E27FC236}">
                    <a16:creationId xmlns:a16="http://schemas.microsoft.com/office/drawing/2014/main" id="{A1C2FB79-4E16-FC49-6315-362A46322523}"/>
                  </a:ext>
                </a:extLst>
              </p14:cNvPr>
              <p14:cNvContentPartPr/>
              <p14:nvPr/>
            </p14:nvContentPartPr>
            <p14:xfrm>
              <a:off x="9643010" y="2837108"/>
              <a:ext cx="64440" cy="224640"/>
            </p14:xfrm>
          </p:contentPart>
        </mc:Choice>
        <mc:Fallback>
          <p:pic>
            <p:nvPicPr>
              <p:cNvPr id="564" name="Ink 564">
                <a:extLst>
                  <a:ext uri="{FF2B5EF4-FFF2-40B4-BE49-F238E27FC236}">
                    <a16:creationId xmlns:a16="http://schemas.microsoft.com/office/drawing/2014/main" id="{A1C2FB79-4E16-FC49-6315-362A46322523}"/>
                  </a:ext>
                </a:extLst>
              </p:cNvPr>
              <p:cNvPicPr/>
              <p:nvPr/>
            </p:nvPicPr>
            <p:blipFill>
              <a:blip r:embed="rId175"/>
              <a:stretch>
                <a:fillRect/>
              </a:stretch>
            </p:blipFill>
            <p:spPr>
              <a:xfrm>
                <a:off x="9635450" y="2829560"/>
                <a:ext cx="79560" cy="239736"/>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68" name="Ink 568">
                <a:extLst>
                  <a:ext uri="{FF2B5EF4-FFF2-40B4-BE49-F238E27FC236}">
                    <a16:creationId xmlns:a16="http://schemas.microsoft.com/office/drawing/2014/main" id="{82C704BD-BED0-E373-FD62-39A94D19F91C}"/>
                  </a:ext>
                </a:extLst>
              </p14:cNvPr>
              <p14:cNvContentPartPr/>
              <p14:nvPr/>
            </p14:nvContentPartPr>
            <p14:xfrm>
              <a:off x="4221687" y="5848261"/>
              <a:ext cx="199800" cy="451800"/>
            </p14:xfrm>
          </p:contentPart>
        </mc:Choice>
        <mc:Fallback>
          <p:pic>
            <p:nvPicPr>
              <p:cNvPr id="568" name="Ink 568">
                <a:extLst>
                  <a:ext uri="{FF2B5EF4-FFF2-40B4-BE49-F238E27FC236}">
                    <a16:creationId xmlns:a16="http://schemas.microsoft.com/office/drawing/2014/main" id="{82C704BD-BED0-E373-FD62-39A94D19F91C}"/>
                  </a:ext>
                </a:extLst>
              </p:cNvPr>
              <p:cNvPicPr/>
              <p:nvPr/>
            </p:nvPicPr>
            <p:blipFill>
              <a:blip r:embed="rId177"/>
              <a:stretch>
                <a:fillRect/>
              </a:stretch>
            </p:blipFill>
            <p:spPr>
              <a:xfrm>
                <a:off x="4214141" y="5840701"/>
                <a:ext cx="214893"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73" name="Ink 573">
                <a:extLst>
                  <a:ext uri="{FF2B5EF4-FFF2-40B4-BE49-F238E27FC236}">
                    <a16:creationId xmlns:a16="http://schemas.microsoft.com/office/drawing/2014/main" id="{221C9B70-DE81-9186-D7F7-68202D3FA9C5}"/>
                  </a:ext>
                </a:extLst>
              </p14:cNvPr>
              <p14:cNvContentPartPr/>
              <p14:nvPr/>
            </p14:nvContentPartPr>
            <p14:xfrm>
              <a:off x="10108913" y="2897815"/>
              <a:ext cx="86040" cy="97200"/>
            </p14:xfrm>
          </p:contentPart>
        </mc:Choice>
        <mc:Fallback>
          <p:pic>
            <p:nvPicPr>
              <p:cNvPr id="573" name="Ink 573">
                <a:extLst>
                  <a:ext uri="{FF2B5EF4-FFF2-40B4-BE49-F238E27FC236}">
                    <a16:creationId xmlns:a16="http://schemas.microsoft.com/office/drawing/2014/main" id="{221C9B70-DE81-9186-D7F7-68202D3FA9C5}"/>
                  </a:ext>
                </a:extLst>
              </p:cNvPr>
              <p:cNvPicPr/>
              <p:nvPr/>
            </p:nvPicPr>
            <p:blipFill>
              <a:blip r:embed="rId179"/>
              <a:stretch>
                <a:fillRect/>
              </a:stretch>
            </p:blipFill>
            <p:spPr>
              <a:xfrm>
                <a:off x="10101321" y="2890283"/>
                <a:ext cx="101224" cy="112264"/>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575" name="Ink 574">
                <a:extLst>
                  <a:ext uri="{FF2B5EF4-FFF2-40B4-BE49-F238E27FC236}">
                    <a16:creationId xmlns:a16="http://schemas.microsoft.com/office/drawing/2014/main" id="{6F355D9E-B336-B6AA-EA44-440540CCD603}"/>
                  </a:ext>
                </a:extLst>
              </p14:cNvPr>
              <p14:cNvContentPartPr/>
              <p14:nvPr/>
            </p14:nvContentPartPr>
            <p14:xfrm>
              <a:off x="10298273" y="2805295"/>
              <a:ext cx="2520" cy="7200"/>
            </p14:xfrm>
          </p:contentPart>
        </mc:Choice>
        <mc:Fallback>
          <p:pic>
            <p:nvPicPr>
              <p:cNvPr id="575" name="Ink 574">
                <a:extLst>
                  <a:ext uri="{FF2B5EF4-FFF2-40B4-BE49-F238E27FC236}">
                    <a16:creationId xmlns:a16="http://schemas.microsoft.com/office/drawing/2014/main" id="{6F355D9E-B336-B6AA-EA44-440540CCD603}"/>
                  </a:ext>
                </a:extLst>
              </p:cNvPr>
              <p:cNvPicPr/>
              <p:nvPr/>
            </p:nvPicPr>
            <p:blipFill>
              <a:blip r:embed="rId181"/>
              <a:stretch>
                <a:fillRect/>
              </a:stretch>
            </p:blipFill>
            <p:spPr>
              <a:xfrm>
                <a:off x="10290713" y="2797337"/>
                <a:ext cx="17640" cy="23116"/>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576" name="Ink 575">
                <a:extLst>
                  <a:ext uri="{FF2B5EF4-FFF2-40B4-BE49-F238E27FC236}">
                    <a16:creationId xmlns:a16="http://schemas.microsoft.com/office/drawing/2014/main" id="{1483C9E0-8CBF-E343-5EE0-8C2461C81028}"/>
                  </a:ext>
                </a:extLst>
              </p14:cNvPr>
              <p14:cNvContentPartPr/>
              <p14:nvPr/>
            </p14:nvContentPartPr>
            <p14:xfrm>
              <a:off x="10430033" y="2597575"/>
              <a:ext cx="88200" cy="118080"/>
            </p14:xfrm>
          </p:contentPart>
        </mc:Choice>
        <mc:Fallback>
          <p:pic>
            <p:nvPicPr>
              <p:cNvPr id="576" name="Ink 575">
                <a:extLst>
                  <a:ext uri="{FF2B5EF4-FFF2-40B4-BE49-F238E27FC236}">
                    <a16:creationId xmlns:a16="http://schemas.microsoft.com/office/drawing/2014/main" id="{1483C9E0-8CBF-E343-5EE0-8C2461C81028}"/>
                  </a:ext>
                </a:extLst>
              </p:cNvPr>
              <p:cNvPicPr/>
              <p:nvPr/>
            </p:nvPicPr>
            <p:blipFill>
              <a:blip r:embed="rId183"/>
              <a:stretch>
                <a:fillRect/>
              </a:stretch>
            </p:blipFill>
            <p:spPr>
              <a:xfrm>
                <a:off x="10422473" y="2590038"/>
                <a:ext cx="103320" cy="133154"/>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586" name="Ink 587">
                <a:extLst>
                  <a:ext uri="{FF2B5EF4-FFF2-40B4-BE49-F238E27FC236}">
                    <a16:creationId xmlns:a16="http://schemas.microsoft.com/office/drawing/2014/main" id="{51AF25EF-3DE0-7370-8CE9-E5D504D0ADEA}"/>
                  </a:ext>
                </a:extLst>
              </p14:cNvPr>
              <p14:cNvContentPartPr/>
              <p14:nvPr/>
            </p14:nvContentPartPr>
            <p14:xfrm>
              <a:off x="10404473" y="2803135"/>
              <a:ext cx="270720" cy="191880"/>
            </p14:xfrm>
          </p:contentPart>
        </mc:Choice>
        <mc:Fallback>
          <p:pic>
            <p:nvPicPr>
              <p:cNvPr id="586" name="Ink 587">
                <a:extLst>
                  <a:ext uri="{FF2B5EF4-FFF2-40B4-BE49-F238E27FC236}">
                    <a16:creationId xmlns:a16="http://schemas.microsoft.com/office/drawing/2014/main" id="{51AF25EF-3DE0-7370-8CE9-E5D504D0ADEA}"/>
                  </a:ext>
                </a:extLst>
              </p:cNvPr>
              <p:cNvPicPr/>
              <p:nvPr/>
            </p:nvPicPr>
            <p:blipFill>
              <a:blip r:embed="rId185"/>
              <a:stretch>
                <a:fillRect/>
              </a:stretch>
            </p:blipFill>
            <p:spPr>
              <a:xfrm>
                <a:off x="10396903" y="2795589"/>
                <a:ext cx="285860" cy="206972"/>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87" name="Ink 587">
                <a:extLst>
                  <a:ext uri="{FF2B5EF4-FFF2-40B4-BE49-F238E27FC236}">
                    <a16:creationId xmlns:a16="http://schemas.microsoft.com/office/drawing/2014/main" id="{A036F9F5-56E8-0EE8-991D-5E2C230653AA}"/>
                  </a:ext>
                </a:extLst>
              </p14:cNvPr>
              <p14:cNvContentPartPr/>
              <p14:nvPr/>
            </p14:nvContentPartPr>
            <p14:xfrm>
              <a:off x="10552433" y="2609095"/>
              <a:ext cx="118080" cy="106560"/>
            </p14:xfrm>
          </p:contentPart>
        </mc:Choice>
        <mc:Fallback>
          <p:pic>
            <p:nvPicPr>
              <p:cNvPr id="587" name="Ink 587">
                <a:extLst>
                  <a:ext uri="{FF2B5EF4-FFF2-40B4-BE49-F238E27FC236}">
                    <a16:creationId xmlns:a16="http://schemas.microsoft.com/office/drawing/2014/main" id="{A036F9F5-56E8-0EE8-991D-5E2C230653AA}"/>
                  </a:ext>
                </a:extLst>
              </p:cNvPr>
              <p:cNvPicPr/>
              <p:nvPr/>
            </p:nvPicPr>
            <p:blipFill>
              <a:blip r:embed="rId187"/>
              <a:stretch>
                <a:fillRect/>
              </a:stretch>
            </p:blipFill>
            <p:spPr>
              <a:xfrm>
                <a:off x="10544873" y="2601560"/>
                <a:ext cx="133200" cy="121629"/>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600" name="Ink 599">
                <a:extLst>
                  <a:ext uri="{FF2B5EF4-FFF2-40B4-BE49-F238E27FC236}">
                    <a16:creationId xmlns:a16="http://schemas.microsoft.com/office/drawing/2014/main" id="{02B04BA6-B9E1-0D0A-E5CB-A07B18CDA12A}"/>
                  </a:ext>
                </a:extLst>
              </p14:cNvPr>
              <p14:cNvContentPartPr/>
              <p14:nvPr/>
            </p14:nvContentPartPr>
            <p14:xfrm>
              <a:off x="9406992" y="2133625"/>
              <a:ext cx="63360" cy="66600"/>
            </p14:xfrm>
          </p:contentPart>
        </mc:Choice>
        <mc:Fallback>
          <p:pic>
            <p:nvPicPr>
              <p:cNvPr id="600" name="Ink 599">
                <a:extLst>
                  <a:ext uri="{FF2B5EF4-FFF2-40B4-BE49-F238E27FC236}">
                    <a16:creationId xmlns:a16="http://schemas.microsoft.com/office/drawing/2014/main" id="{02B04BA6-B9E1-0D0A-E5CB-A07B18CDA12A}"/>
                  </a:ext>
                </a:extLst>
              </p:cNvPr>
              <p:cNvPicPr/>
              <p:nvPr/>
            </p:nvPicPr>
            <p:blipFill>
              <a:blip r:embed="rId189"/>
              <a:stretch>
                <a:fillRect/>
              </a:stretch>
            </p:blipFill>
            <p:spPr>
              <a:xfrm>
                <a:off x="9399432" y="2126065"/>
                <a:ext cx="784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24" name="Ink 24">
                <a:extLst>
                  <a:ext uri="{FF2B5EF4-FFF2-40B4-BE49-F238E27FC236}">
                    <a16:creationId xmlns:a16="http://schemas.microsoft.com/office/drawing/2014/main" id="{5A11003E-13F7-0863-9CD6-54794FF08B14}"/>
                  </a:ext>
                </a:extLst>
              </p14:cNvPr>
              <p14:cNvContentPartPr/>
              <p14:nvPr/>
            </p14:nvContentPartPr>
            <p14:xfrm>
              <a:off x="3514326" y="1900556"/>
              <a:ext cx="245520" cy="249480"/>
            </p14:xfrm>
          </p:contentPart>
        </mc:Choice>
        <mc:Fallback>
          <p:pic>
            <p:nvPicPr>
              <p:cNvPr id="24" name="Ink 24">
                <a:extLst>
                  <a:ext uri="{FF2B5EF4-FFF2-40B4-BE49-F238E27FC236}">
                    <a16:creationId xmlns:a16="http://schemas.microsoft.com/office/drawing/2014/main" id="{5A11003E-13F7-0863-9CD6-54794FF08B14}"/>
                  </a:ext>
                </a:extLst>
              </p:cNvPr>
              <p:cNvPicPr/>
              <p:nvPr/>
            </p:nvPicPr>
            <p:blipFill>
              <a:blip r:embed="rId191"/>
              <a:stretch>
                <a:fillRect/>
              </a:stretch>
            </p:blipFill>
            <p:spPr>
              <a:xfrm>
                <a:off x="3506766" y="1892996"/>
                <a:ext cx="2606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28" name="Ink 28">
                <a:extLst>
                  <a:ext uri="{FF2B5EF4-FFF2-40B4-BE49-F238E27FC236}">
                    <a16:creationId xmlns:a16="http://schemas.microsoft.com/office/drawing/2014/main" id="{596CB143-30D3-8F75-8DF8-8431066667A7}"/>
                  </a:ext>
                </a:extLst>
              </p14:cNvPr>
              <p14:cNvContentPartPr/>
              <p14:nvPr/>
            </p14:nvContentPartPr>
            <p14:xfrm>
              <a:off x="4671726" y="1913156"/>
              <a:ext cx="241200" cy="245520"/>
            </p14:xfrm>
          </p:contentPart>
        </mc:Choice>
        <mc:Fallback>
          <p:pic>
            <p:nvPicPr>
              <p:cNvPr id="28" name="Ink 28">
                <a:extLst>
                  <a:ext uri="{FF2B5EF4-FFF2-40B4-BE49-F238E27FC236}">
                    <a16:creationId xmlns:a16="http://schemas.microsoft.com/office/drawing/2014/main" id="{596CB143-30D3-8F75-8DF8-8431066667A7}"/>
                  </a:ext>
                </a:extLst>
              </p:cNvPr>
              <p:cNvPicPr/>
              <p:nvPr/>
            </p:nvPicPr>
            <p:blipFill>
              <a:blip r:embed="rId193"/>
              <a:stretch>
                <a:fillRect/>
              </a:stretch>
            </p:blipFill>
            <p:spPr>
              <a:xfrm>
                <a:off x="4664166" y="1905585"/>
                <a:ext cx="256320" cy="260662"/>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29" name="Ink 28">
                <a:extLst>
                  <a:ext uri="{FF2B5EF4-FFF2-40B4-BE49-F238E27FC236}">
                    <a16:creationId xmlns:a16="http://schemas.microsoft.com/office/drawing/2014/main" id="{C579F477-6B9F-1B19-DA86-67E735C1EAEF}"/>
                  </a:ext>
                </a:extLst>
              </p14:cNvPr>
              <p14:cNvContentPartPr/>
              <p14:nvPr/>
            </p14:nvContentPartPr>
            <p14:xfrm>
              <a:off x="3860646" y="2056796"/>
              <a:ext cx="595800" cy="494640"/>
            </p14:xfrm>
          </p:contentPart>
        </mc:Choice>
        <mc:Fallback>
          <p:pic>
            <p:nvPicPr>
              <p:cNvPr id="29" name="Ink 28">
                <a:extLst>
                  <a:ext uri="{FF2B5EF4-FFF2-40B4-BE49-F238E27FC236}">
                    <a16:creationId xmlns:a16="http://schemas.microsoft.com/office/drawing/2014/main" id="{C579F477-6B9F-1B19-DA86-67E735C1EAEF}"/>
                  </a:ext>
                </a:extLst>
              </p:cNvPr>
              <p:cNvPicPr/>
              <p:nvPr/>
            </p:nvPicPr>
            <p:blipFill>
              <a:blip r:embed="rId195"/>
              <a:stretch>
                <a:fillRect/>
              </a:stretch>
            </p:blipFill>
            <p:spPr>
              <a:xfrm>
                <a:off x="3853091" y="2049236"/>
                <a:ext cx="610911"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4" name="Ink 33">
                <a:extLst>
                  <a:ext uri="{FF2B5EF4-FFF2-40B4-BE49-F238E27FC236}">
                    <a16:creationId xmlns:a16="http://schemas.microsoft.com/office/drawing/2014/main" id="{53957B68-D0D8-0886-37CD-C23870B0783D}"/>
                  </a:ext>
                </a:extLst>
              </p14:cNvPr>
              <p14:cNvContentPartPr/>
              <p14:nvPr/>
            </p14:nvContentPartPr>
            <p14:xfrm>
              <a:off x="4392726" y="2462516"/>
              <a:ext cx="59400" cy="88920"/>
            </p14:xfrm>
          </p:contentPart>
        </mc:Choice>
        <mc:Fallback>
          <p:pic>
            <p:nvPicPr>
              <p:cNvPr id="34" name="Ink 33">
                <a:extLst>
                  <a:ext uri="{FF2B5EF4-FFF2-40B4-BE49-F238E27FC236}">
                    <a16:creationId xmlns:a16="http://schemas.microsoft.com/office/drawing/2014/main" id="{53957B68-D0D8-0886-37CD-C23870B0783D}"/>
                  </a:ext>
                </a:extLst>
              </p:cNvPr>
              <p:cNvPicPr/>
              <p:nvPr/>
            </p:nvPicPr>
            <p:blipFill>
              <a:blip r:embed="rId197"/>
              <a:stretch>
                <a:fillRect/>
              </a:stretch>
            </p:blipFill>
            <p:spPr>
              <a:xfrm>
                <a:off x="4385166" y="2454986"/>
                <a:ext cx="74520" cy="103979"/>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38" name="Ink 37">
                <a:extLst>
                  <a:ext uri="{FF2B5EF4-FFF2-40B4-BE49-F238E27FC236}">
                    <a16:creationId xmlns:a16="http://schemas.microsoft.com/office/drawing/2014/main" id="{E21F6AEE-BABD-4B7C-AC77-9146EA1E722F}"/>
                  </a:ext>
                </a:extLst>
              </p14:cNvPr>
              <p14:cNvContentPartPr/>
              <p14:nvPr/>
            </p14:nvContentPartPr>
            <p14:xfrm>
              <a:off x="4097166" y="2107556"/>
              <a:ext cx="97560" cy="131400"/>
            </p14:xfrm>
          </p:contentPart>
        </mc:Choice>
        <mc:Fallback>
          <p:pic>
            <p:nvPicPr>
              <p:cNvPr id="38" name="Ink 37">
                <a:extLst>
                  <a:ext uri="{FF2B5EF4-FFF2-40B4-BE49-F238E27FC236}">
                    <a16:creationId xmlns:a16="http://schemas.microsoft.com/office/drawing/2014/main" id="{E21F6AEE-BABD-4B7C-AC77-9146EA1E722F}"/>
                  </a:ext>
                </a:extLst>
              </p:cNvPr>
              <p:cNvPicPr/>
              <p:nvPr/>
            </p:nvPicPr>
            <p:blipFill>
              <a:blip r:embed="rId199"/>
              <a:stretch>
                <a:fillRect/>
              </a:stretch>
            </p:blipFill>
            <p:spPr>
              <a:xfrm>
                <a:off x="4089606" y="2099975"/>
                <a:ext cx="112680" cy="146562"/>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56" name="Ink 56">
                <a:extLst>
                  <a:ext uri="{FF2B5EF4-FFF2-40B4-BE49-F238E27FC236}">
                    <a16:creationId xmlns:a16="http://schemas.microsoft.com/office/drawing/2014/main" id="{5FBFCF4E-E646-8395-3691-01D7EAC05C4B}"/>
                  </a:ext>
                </a:extLst>
              </p14:cNvPr>
              <p14:cNvContentPartPr/>
              <p14:nvPr/>
            </p14:nvContentPartPr>
            <p14:xfrm>
              <a:off x="5005446" y="2031596"/>
              <a:ext cx="705600" cy="545040"/>
            </p14:xfrm>
          </p:contentPart>
        </mc:Choice>
        <mc:Fallback>
          <p:pic>
            <p:nvPicPr>
              <p:cNvPr id="56" name="Ink 56">
                <a:extLst>
                  <a:ext uri="{FF2B5EF4-FFF2-40B4-BE49-F238E27FC236}">
                    <a16:creationId xmlns:a16="http://schemas.microsoft.com/office/drawing/2014/main" id="{5FBFCF4E-E646-8395-3691-01D7EAC05C4B}"/>
                  </a:ext>
                </a:extLst>
              </p:cNvPr>
              <p:cNvPicPr/>
              <p:nvPr/>
            </p:nvPicPr>
            <p:blipFill>
              <a:blip r:embed="rId201"/>
              <a:stretch>
                <a:fillRect/>
              </a:stretch>
            </p:blipFill>
            <p:spPr>
              <a:xfrm>
                <a:off x="4997890" y="2024041"/>
                <a:ext cx="720712" cy="56015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59" name="Ink 60">
                <a:extLst>
                  <a:ext uri="{FF2B5EF4-FFF2-40B4-BE49-F238E27FC236}">
                    <a16:creationId xmlns:a16="http://schemas.microsoft.com/office/drawing/2014/main" id="{F454A2FD-C1D9-4460-1A16-81920BE8EFF4}"/>
                  </a:ext>
                </a:extLst>
              </p14:cNvPr>
              <p14:cNvContentPartPr/>
              <p14:nvPr/>
            </p14:nvContentPartPr>
            <p14:xfrm>
              <a:off x="4206966" y="2215196"/>
              <a:ext cx="88920" cy="116280"/>
            </p14:xfrm>
          </p:contentPart>
        </mc:Choice>
        <mc:Fallback>
          <p:pic>
            <p:nvPicPr>
              <p:cNvPr id="59" name="Ink 60">
                <a:extLst>
                  <a:ext uri="{FF2B5EF4-FFF2-40B4-BE49-F238E27FC236}">
                    <a16:creationId xmlns:a16="http://schemas.microsoft.com/office/drawing/2014/main" id="{F454A2FD-C1D9-4460-1A16-81920BE8EFF4}"/>
                  </a:ext>
                </a:extLst>
              </p:cNvPr>
              <p:cNvPicPr/>
              <p:nvPr/>
            </p:nvPicPr>
            <p:blipFill>
              <a:blip r:embed="rId203"/>
              <a:stretch>
                <a:fillRect/>
              </a:stretch>
            </p:blipFill>
            <p:spPr>
              <a:xfrm>
                <a:off x="4199436" y="2207636"/>
                <a:ext cx="103979" cy="13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4">
            <p14:nvContentPartPr>
              <p14:cNvPr id="91" name="Ink 91">
                <a:extLst>
                  <a:ext uri="{FF2B5EF4-FFF2-40B4-BE49-F238E27FC236}">
                    <a16:creationId xmlns:a16="http://schemas.microsoft.com/office/drawing/2014/main" id="{F41CFE70-93B4-6D30-09E7-C2A73E810C3E}"/>
                  </a:ext>
                </a:extLst>
              </p14:cNvPr>
              <p14:cNvContentPartPr/>
              <p14:nvPr/>
            </p14:nvContentPartPr>
            <p14:xfrm>
              <a:off x="3835086" y="2002076"/>
              <a:ext cx="680760" cy="21600"/>
            </p14:xfrm>
          </p:contentPart>
        </mc:Choice>
        <mc:Fallback>
          <p:pic>
            <p:nvPicPr>
              <p:cNvPr id="91" name="Ink 91">
                <a:extLst>
                  <a:ext uri="{FF2B5EF4-FFF2-40B4-BE49-F238E27FC236}">
                    <a16:creationId xmlns:a16="http://schemas.microsoft.com/office/drawing/2014/main" id="{F41CFE70-93B4-6D30-09E7-C2A73E810C3E}"/>
                  </a:ext>
                </a:extLst>
              </p:cNvPr>
              <p:cNvPicPr/>
              <p:nvPr/>
            </p:nvPicPr>
            <p:blipFill>
              <a:blip r:embed="rId205"/>
              <a:stretch>
                <a:fillRect/>
              </a:stretch>
            </p:blipFill>
            <p:spPr>
              <a:xfrm>
                <a:off x="3832925" y="1999916"/>
                <a:ext cx="685082" cy="2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6">
            <p14:nvContentPartPr>
              <p14:cNvPr id="111" name="Ink 112">
                <a:extLst>
                  <a:ext uri="{FF2B5EF4-FFF2-40B4-BE49-F238E27FC236}">
                    <a16:creationId xmlns:a16="http://schemas.microsoft.com/office/drawing/2014/main" id="{78CBD261-858C-6EB1-66CE-34BD8981BBFF}"/>
                  </a:ext>
                </a:extLst>
              </p14:cNvPr>
              <p14:cNvContentPartPr/>
              <p14:nvPr/>
            </p14:nvContentPartPr>
            <p14:xfrm>
              <a:off x="3769566" y="1959596"/>
              <a:ext cx="775800" cy="1022760"/>
            </p14:xfrm>
          </p:contentPart>
        </mc:Choice>
        <mc:Fallback>
          <p:pic>
            <p:nvPicPr>
              <p:cNvPr id="111" name="Ink 112">
                <a:extLst>
                  <a:ext uri="{FF2B5EF4-FFF2-40B4-BE49-F238E27FC236}">
                    <a16:creationId xmlns:a16="http://schemas.microsoft.com/office/drawing/2014/main" id="{78CBD261-858C-6EB1-66CE-34BD8981BBFF}"/>
                  </a:ext>
                </a:extLst>
              </p:cNvPr>
              <p:cNvPicPr/>
              <p:nvPr/>
            </p:nvPicPr>
            <p:blipFill>
              <a:blip r:embed="rId207"/>
              <a:stretch>
                <a:fillRect/>
              </a:stretch>
            </p:blipFill>
            <p:spPr>
              <a:xfrm>
                <a:off x="3767406" y="1957435"/>
                <a:ext cx="780120" cy="1027082"/>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8">
            <p14:nvContentPartPr>
              <p14:cNvPr id="112" name="Ink 112">
                <a:extLst>
                  <a:ext uri="{FF2B5EF4-FFF2-40B4-BE49-F238E27FC236}">
                    <a16:creationId xmlns:a16="http://schemas.microsoft.com/office/drawing/2014/main" id="{FD41F17C-DEFD-9C97-1873-1C6761E3790F}"/>
                  </a:ext>
                </a:extLst>
              </p14:cNvPr>
              <p14:cNvContentPartPr/>
              <p14:nvPr/>
            </p14:nvContentPartPr>
            <p14:xfrm>
              <a:off x="3771726" y="3062276"/>
              <a:ext cx="266400" cy="376560"/>
            </p14:xfrm>
          </p:contentPart>
        </mc:Choice>
        <mc:Fallback>
          <p:pic>
            <p:nvPicPr>
              <p:cNvPr id="112" name="Ink 112">
                <a:extLst>
                  <a:ext uri="{FF2B5EF4-FFF2-40B4-BE49-F238E27FC236}">
                    <a16:creationId xmlns:a16="http://schemas.microsoft.com/office/drawing/2014/main" id="{FD41F17C-DEFD-9C97-1873-1C6761E3790F}"/>
                  </a:ext>
                </a:extLst>
              </p:cNvPr>
              <p:cNvPicPr/>
              <p:nvPr/>
            </p:nvPicPr>
            <p:blipFill>
              <a:blip r:embed="rId209"/>
              <a:stretch>
                <a:fillRect/>
              </a:stretch>
            </p:blipFill>
            <p:spPr>
              <a:xfrm>
                <a:off x="3769566" y="3060116"/>
                <a:ext cx="27072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8" name="Ink 118">
                <a:extLst>
                  <a:ext uri="{FF2B5EF4-FFF2-40B4-BE49-F238E27FC236}">
                    <a16:creationId xmlns:a16="http://schemas.microsoft.com/office/drawing/2014/main" id="{DA2A75C9-46CE-606A-1BAD-2AF1139EEA62}"/>
                  </a:ext>
                </a:extLst>
              </p14:cNvPr>
              <p14:cNvContentPartPr/>
              <p14:nvPr/>
            </p14:nvContentPartPr>
            <p14:xfrm>
              <a:off x="3917110" y="4542414"/>
              <a:ext cx="351720" cy="147600"/>
            </p14:xfrm>
          </p:contentPart>
        </mc:Choice>
        <mc:Fallback>
          <p:pic>
            <p:nvPicPr>
              <p:cNvPr id="118" name="Ink 118">
                <a:extLst>
                  <a:ext uri="{FF2B5EF4-FFF2-40B4-BE49-F238E27FC236}">
                    <a16:creationId xmlns:a16="http://schemas.microsoft.com/office/drawing/2014/main" id="{DA2A75C9-46CE-606A-1BAD-2AF1139EEA62}"/>
                  </a:ext>
                </a:extLst>
              </p:cNvPr>
              <p:cNvPicPr/>
              <p:nvPr/>
            </p:nvPicPr>
            <p:blipFill>
              <a:blip r:embed="rId211"/>
              <a:stretch>
                <a:fillRect/>
              </a:stretch>
            </p:blipFill>
            <p:spPr>
              <a:xfrm>
                <a:off x="3909542" y="4534872"/>
                <a:ext cx="366855" cy="162683"/>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9" name="Ink 118">
                <a:extLst>
                  <a:ext uri="{FF2B5EF4-FFF2-40B4-BE49-F238E27FC236}">
                    <a16:creationId xmlns:a16="http://schemas.microsoft.com/office/drawing/2014/main" id="{0F352C0A-2EFE-7BA3-6E4C-B240169B9FF9}"/>
                  </a:ext>
                </a:extLst>
              </p14:cNvPr>
              <p14:cNvContentPartPr/>
              <p14:nvPr/>
            </p14:nvContentPartPr>
            <p14:xfrm>
              <a:off x="3987670" y="5025894"/>
              <a:ext cx="3960" cy="360"/>
            </p14:xfrm>
          </p:contentPart>
        </mc:Choice>
        <mc:Fallback>
          <p:pic>
            <p:nvPicPr>
              <p:cNvPr id="119" name="Ink 118">
                <a:extLst>
                  <a:ext uri="{FF2B5EF4-FFF2-40B4-BE49-F238E27FC236}">
                    <a16:creationId xmlns:a16="http://schemas.microsoft.com/office/drawing/2014/main" id="{0F352C0A-2EFE-7BA3-6E4C-B240169B9FF9}"/>
                  </a:ext>
                </a:extLst>
              </p:cNvPr>
              <p:cNvPicPr/>
              <p:nvPr/>
            </p:nvPicPr>
            <p:blipFill>
              <a:blip r:embed="rId131"/>
              <a:stretch>
                <a:fillRect/>
              </a:stretch>
            </p:blipFill>
            <p:spPr>
              <a:xfrm>
                <a:off x="3980110" y="5018334"/>
                <a:ext cx="190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23" name="Ink 123">
                <a:extLst>
                  <a:ext uri="{FF2B5EF4-FFF2-40B4-BE49-F238E27FC236}">
                    <a16:creationId xmlns:a16="http://schemas.microsoft.com/office/drawing/2014/main" id="{0CD03CA8-C9A1-FD6D-C83A-2D5F1CE67BA2}"/>
                  </a:ext>
                </a:extLst>
              </p14:cNvPr>
              <p14:cNvContentPartPr/>
              <p14:nvPr/>
            </p14:nvContentPartPr>
            <p14:xfrm>
              <a:off x="4131670" y="4878294"/>
              <a:ext cx="222120" cy="129600"/>
            </p14:xfrm>
          </p:contentPart>
        </mc:Choice>
        <mc:Fallback>
          <p:pic>
            <p:nvPicPr>
              <p:cNvPr id="123" name="Ink 123">
                <a:extLst>
                  <a:ext uri="{FF2B5EF4-FFF2-40B4-BE49-F238E27FC236}">
                    <a16:creationId xmlns:a16="http://schemas.microsoft.com/office/drawing/2014/main" id="{0CD03CA8-C9A1-FD6D-C83A-2D5F1CE67BA2}"/>
                  </a:ext>
                </a:extLst>
              </p:cNvPr>
              <p:cNvPicPr/>
              <p:nvPr/>
            </p:nvPicPr>
            <p:blipFill>
              <a:blip r:embed="rId214"/>
              <a:stretch>
                <a:fillRect/>
              </a:stretch>
            </p:blipFill>
            <p:spPr>
              <a:xfrm>
                <a:off x="4124110" y="4870734"/>
                <a:ext cx="2372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26" name="Ink 126">
                <a:extLst>
                  <a:ext uri="{FF2B5EF4-FFF2-40B4-BE49-F238E27FC236}">
                    <a16:creationId xmlns:a16="http://schemas.microsoft.com/office/drawing/2014/main" id="{EA805759-ED97-35A7-F583-41F6125C3467}"/>
                  </a:ext>
                </a:extLst>
              </p14:cNvPr>
              <p14:cNvContentPartPr/>
              <p14:nvPr/>
            </p14:nvContentPartPr>
            <p14:xfrm>
              <a:off x="3961750" y="5015094"/>
              <a:ext cx="44640" cy="66960"/>
            </p14:xfrm>
          </p:contentPart>
        </mc:Choice>
        <mc:Fallback>
          <p:pic>
            <p:nvPicPr>
              <p:cNvPr id="126" name="Ink 126">
                <a:extLst>
                  <a:ext uri="{FF2B5EF4-FFF2-40B4-BE49-F238E27FC236}">
                    <a16:creationId xmlns:a16="http://schemas.microsoft.com/office/drawing/2014/main" id="{EA805759-ED97-35A7-F583-41F6125C3467}"/>
                  </a:ext>
                </a:extLst>
              </p:cNvPr>
              <p:cNvPicPr/>
              <p:nvPr/>
            </p:nvPicPr>
            <p:blipFill>
              <a:blip r:embed="rId216"/>
              <a:stretch>
                <a:fillRect/>
              </a:stretch>
            </p:blipFill>
            <p:spPr>
              <a:xfrm>
                <a:off x="3954190" y="5007534"/>
                <a:ext cx="597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27" name="Ink 126">
                <a:extLst>
                  <a:ext uri="{FF2B5EF4-FFF2-40B4-BE49-F238E27FC236}">
                    <a16:creationId xmlns:a16="http://schemas.microsoft.com/office/drawing/2014/main" id="{956478E6-5421-6832-AB05-6D9DBC6A3C2F}"/>
                  </a:ext>
                </a:extLst>
              </p14:cNvPr>
              <p14:cNvContentPartPr/>
              <p14:nvPr/>
            </p14:nvContentPartPr>
            <p14:xfrm>
              <a:off x="5813230" y="4859574"/>
              <a:ext cx="66960" cy="114840"/>
            </p14:xfrm>
          </p:contentPart>
        </mc:Choice>
        <mc:Fallback>
          <p:pic>
            <p:nvPicPr>
              <p:cNvPr id="127" name="Ink 126">
                <a:extLst>
                  <a:ext uri="{FF2B5EF4-FFF2-40B4-BE49-F238E27FC236}">
                    <a16:creationId xmlns:a16="http://schemas.microsoft.com/office/drawing/2014/main" id="{956478E6-5421-6832-AB05-6D9DBC6A3C2F}"/>
                  </a:ext>
                </a:extLst>
              </p:cNvPr>
              <p:cNvPicPr/>
              <p:nvPr/>
            </p:nvPicPr>
            <p:blipFill>
              <a:blip r:embed="rId218"/>
              <a:stretch>
                <a:fillRect/>
              </a:stretch>
            </p:blipFill>
            <p:spPr>
              <a:xfrm>
                <a:off x="5805670" y="4852014"/>
                <a:ext cx="820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37" name="Ink 137">
                <a:extLst>
                  <a:ext uri="{FF2B5EF4-FFF2-40B4-BE49-F238E27FC236}">
                    <a16:creationId xmlns:a16="http://schemas.microsoft.com/office/drawing/2014/main" id="{F0E5BD7A-CDE3-35FE-1174-6CD9EF48C10D}"/>
                  </a:ext>
                </a:extLst>
              </p14:cNvPr>
              <p14:cNvContentPartPr/>
              <p14:nvPr/>
            </p14:nvContentPartPr>
            <p14:xfrm>
              <a:off x="6137018" y="5653624"/>
              <a:ext cx="655560" cy="187200"/>
            </p14:xfrm>
          </p:contentPart>
        </mc:Choice>
        <mc:Fallback>
          <p:pic>
            <p:nvPicPr>
              <p:cNvPr id="137" name="Ink 137">
                <a:extLst>
                  <a:ext uri="{FF2B5EF4-FFF2-40B4-BE49-F238E27FC236}">
                    <a16:creationId xmlns:a16="http://schemas.microsoft.com/office/drawing/2014/main" id="{F0E5BD7A-CDE3-35FE-1174-6CD9EF48C10D}"/>
                  </a:ext>
                </a:extLst>
              </p:cNvPr>
              <p:cNvPicPr/>
              <p:nvPr/>
            </p:nvPicPr>
            <p:blipFill>
              <a:blip r:embed="rId220"/>
              <a:stretch>
                <a:fillRect/>
              </a:stretch>
            </p:blipFill>
            <p:spPr>
              <a:xfrm>
                <a:off x="6129454" y="5646049"/>
                <a:ext cx="670688" cy="202349"/>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48" name="Ink 148">
                <a:extLst>
                  <a:ext uri="{FF2B5EF4-FFF2-40B4-BE49-F238E27FC236}">
                    <a16:creationId xmlns:a16="http://schemas.microsoft.com/office/drawing/2014/main" id="{2DF3BC76-1549-F06E-4F96-AE59C4F58E56}"/>
                  </a:ext>
                </a:extLst>
              </p14:cNvPr>
              <p14:cNvContentPartPr/>
              <p14:nvPr/>
            </p14:nvContentPartPr>
            <p14:xfrm>
              <a:off x="5877432" y="6024344"/>
              <a:ext cx="504360" cy="158760"/>
            </p14:xfrm>
          </p:contentPart>
        </mc:Choice>
        <mc:Fallback>
          <p:pic>
            <p:nvPicPr>
              <p:cNvPr id="148" name="Ink 148">
                <a:extLst>
                  <a:ext uri="{FF2B5EF4-FFF2-40B4-BE49-F238E27FC236}">
                    <a16:creationId xmlns:a16="http://schemas.microsoft.com/office/drawing/2014/main" id="{2DF3BC76-1549-F06E-4F96-AE59C4F58E56}"/>
                  </a:ext>
                </a:extLst>
              </p:cNvPr>
              <p:cNvPicPr/>
              <p:nvPr/>
            </p:nvPicPr>
            <p:blipFill>
              <a:blip r:embed="rId222"/>
              <a:stretch>
                <a:fillRect/>
              </a:stretch>
            </p:blipFill>
            <p:spPr>
              <a:xfrm>
                <a:off x="5869877" y="6016784"/>
                <a:ext cx="519469"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60" name="Ink 160">
                <a:extLst>
                  <a:ext uri="{FF2B5EF4-FFF2-40B4-BE49-F238E27FC236}">
                    <a16:creationId xmlns:a16="http://schemas.microsoft.com/office/drawing/2014/main" id="{BC922021-A465-0621-AEE8-B237F1FDD910}"/>
                  </a:ext>
                </a:extLst>
              </p14:cNvPr>
              <p14:cNvContentPartPr/>
              <p14:nvPr/>
            </p14:nvContentPartPr>
            <p14:xfrm>
              <a:off x="7924572" y="3335923"/>
              <a:ext cx="298800" cy="414360"/>
            </p14:xfrm>
          </p:contentPart>
        </mc:Choice>
        <mc:Fallback>
          <p:pic>
            <p:nvPicPr>
              <p:cNvPr id="160" name="Ink 160">
                <a:extLst>
                  <a:ext uri="{FF2B5EF4-FFF2-40B4-BE49-F238E27FC236}">
                    <a16:creationId xmlns:a16="http://schemas.microsoft.com/office/drawing/2014/main" id="{BC922021-A465-0621-AEE8-B237F1FDD910}"/>
                  </a:ext>
                </a:extLst>
              </p:cNvPr>
              <p:cNvPicPr/>
              <p:nvPr/>
            </p:nvPicPr>
            <p:blipFill>
              <a:blip r:embed="rId224"/>
              <a:stretch>
                <a:fillRect/>
              </a:stretch>
            </p:blipFill>
            <p:spPr>
              <a:xfrm>
                <a:off x="7917012" y="3328363"/>
                <a:ext cx="31392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61" name="Ink 160">
                <a:extLst>
                  <a:ext uri="{FF2B5EF4-FFF2-40B4-BE49-F238E27FC236}">
                    <a16:creationId xmlns:a16="http://schemas.microsoft.com/office/drawing/2014/main" id="{F728E7AF-B32E-1C92-5806-D5448F782FC3}"/>
                  </a:ext>
                </a:extLst>
              </p14:cNvPr>
              <p14:cNvContentPartPr/>
              <p14:nvPr/>
            </p14:nvContentPartPr>
            <p14:xfrm>
              <a:off x="8338212" y="3516643"/>
              <a:ext cx="118800" cy="7200"/>
            </p14:xfrm>
          </p:contentPart>
        </mc:Choice>
        <mc:Fallback>
          <p:pic>
            <p:nvPicPr>
              <p:cNvPr id="161" name="Ink 160">
                <a:extLst>
                  <a:ext uri="{FF2B5EF4-FFF2-40B4-BE49-F238E27FC236}">
                    <a16:creationId xmlns:a16="http://schemas.microsoft.com/office/drawing/2014/main" id="{F728E7AF-B32E-1C92-5806-D5448F782FC3}"/>
                  </a:ext>
                </a:extLst>
              </p:cNvPr>
              <p:cNvPicPr/>
              <p:nvPr/>
            </p:nvPicPr>
            <p:blipFill>
              <a:blip r:embed="rId226"/>
              <a:stretch>
                <a:fillRect/>
              </a:stretch>
            </p:blipFill>
            <p:spPr>
              <a:xfrm>
                <a:off x="8330629" y="3509083"/>
                <a:ext cx="133966"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62" name="Ink 161">
                <a:extLst>
                  <a:ext uri="{FF2B5EF4-FFF2-40B4-BE49-F238E27FC236}">
                    <a16:creationId xmlns:a16="http://schemas.microsoft.com/office/drawing/2014/main" id="{E6442056-0B80-0F47-1D5D-6BC9264997CC}"/>
                  </a:ext>
                </a:extLst>
              </p14:cNvPr>
              <p14:cNvContentPartPr/>
              <p14:nvPr/>
            </p14:nvContentPartPr>
            <p14:xfrm>
              <a:off x="8350452" y="3562003"/>
              <a:ext cx="95760" cy="7200"/>
            </p14:xfrm>
          </p:contentPart>
        </mc:Choice>
        <mc:Fallback>
          <p:pic>
            <p:nvPicPr>
              <p:cNvPr id="162" name="Ink 161">
                <a:extLst>
                  <a:ext uri="{FF2B5EF4-FFF2-40B4-BE49-F238E27FC236}">
                    <a16:creationId xmlns:a16="http://schemas.microsoft.com/office/drawing/2014/main" id="{E6442056-0B80-0F47-1D5D-6BC9264997CC}"/>
                  </a:ext>
                </a:extLst>
              </p:cNvPr>
              <p:cNvPicPr/>
              <p:nvPr/>
            </p:nvPicPr>
            <p:blipFill>
              <a:blip r:embed="rId228"/>
              <a:stretch>
                <a:fillRect/>
              </a:stretch>
            </p:blipFill>
            <p:spPr>
              <a:xfrm>
                <a:off x="8342892" y="3554803"/>
                <a:ext cx="1108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63" name="Ink 162">
                <a:extLst>
                  <a:ext uri="{FF2B5EF4-FFF2-40B4-BE49-F238E27FC236}">
                    <a16:creationId xmlns:a16="http://schemas.microsoft.com/office/drawing/2014/main" id="{55EAAA0F-B772-0AED-C4D1-E7F1EDB9E388}"/>
                  </a:ext>
                </a:extLst>
              </p14:cNvPr>
              <p14:cNvContentPartPr/>
              <p14:nvPr/>
            </p14:nvContentPartPr>
            <p14:xfrm>
              <a:off x="8585172" y="3325843"/>
              <a:ext cx="87480" cy="159840"/>
            </p14:xfrm>
          </p:contentPart>
        </mc:Choice>
        <mc:Fallback>
          <p:pic>
            <p:nvPicPr>
              <p:cNvPr id="163" name="Ink 162">
                <a:extLst>
                  <a:ext uri="{FF2B5EF4-FFF2-40B4-BE49-F238E27FC236}">
                    <a16:creationId xmlns:a16="http://schemas.microsoft.com/office/drawing/2014/main" id="{55EAAA0F-B772-0AED-C4D1-E7F1EDB9E388}"/>
                  </a:ext>
                </a:extLst>
              </p:cNvPr>
              <p:cNvPicPr/>
              <p:nvPr/>
            </p:nvPicPr>
            <p:blipFill>
              <a:blip r:embed="rId230"/>
              <a:stretch>
                <a:fillRect/>
              </a:stretch>
            </p:blipFill>
            <p:spPr>
              <a:xfrm>
                <a:off x="8577581" y="3318300"/>
                <a:ext cx="102662" cy="174926"/>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65" name="Ink 164">
                <a:extLst>
                  <a:ext uri="{FF2B5EF4-FFF2-40B4-BE49-F238E27FC236}">
                    <a16:creationId xmlns:a16="http://schemas.microsoft.com/office/drawing/2014/main" id="{FC600465-6065-54E0-348D-3A329A29972D}"/>
                  </a:ext>
                </a:extLst>
              </p14:cNvPr>
              <p14:cNvContentPartPr/>
              <p14:nvPr/>
            </p14:nvContentPartPr>
            <p14:xfrm>
              <a:off x="8717652" y="3335923"/>
              <a:ext cx="107640" cy="129240"/>
            </p14:xfrm>
          </p:contentPart>
        </mc:Choice>
        <mc:Fallback>
          <p:pic>
            <p:nvPicPr>
              <p:cNvPr id="165" name="Ink 164">
                <a:extLst>
                  <a:ext uri="{FF2B5EF4-FFF2-40B4-BE49-F238E27FC236}">
                    <a16:creationId xmlns:a16="http://schemas.microsoft.com/office/drawing/2014/main" id="{FC600465-6065-54E0-348D-3A329A29972D}"/>
                  </a:ext>
                </a:extLst>
              </p:cNvPr>
              <p:cNvPicPr/>
              <p:nvPr/>
            </p:nvPicPr>
            <p:blipFill>
              <a:blip r:embed="rId232"/>
              <a:stretch>
                <a:fillRect/>
              </a:stretch>
            </p:blipFill>
            <p:spPr>
              <a:xfrm>
                <a:off x="8710092" y="3328363"/>
                <a:ext cx="122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66" name="Ink 165">
                <a:extLst>
                  <a:ext uri="{FF2B5EF4-FFF2-40B4-BE49-F238E27FC236}">
                    <a16:creationId xmlns:a16="http://schemas.microsoft.com/office/drawing/2014/main" id="{8001AF08-488A-F2DA-6CCB-B25F1C011A19}"/>
                  </a:ext>
                </a:extLst>
              </p14:cNvPr>
              <p14:cNvContentPartPr/>
              <p14:nvPr/>
            </p14:nvContentPartPr>
            <p14:xfrm>
              <a:off x="8543412" y="3555163"/>
              <a:ext cx="324000" cy="35280"/>
            </p14:xfrm>
          </p:contentPart>
        </mc:Choice>
        <mc:Fallback>
          <p:pic>
            <p:nvPicPr>
              <p:cNvPr id="166" name="Ink 165">
                <a:extLst>
                  <a:ext uri="{FF2B5EF4-FFF2-40B4-BE49-F238E27FC236}">
                    <a16:creationId xmlns:a16="http://schemas.microsoft.com/office/drawing/2014/main" id="{8001AF08-488A-F2DA-6CCB-B25F1C011A19}"/>
                  </a:ext>
                </a:extLst>
              </p:cNvPr>
              <p:cNvPicPr/>
              <p:nvPr/>
            </p:nvPicPr>
            <p:blipFill>
              <a:blip r:embed="rId234"/>
              <a:stretch>
                <a:fillRect/>
              </a:stretch>
            </p:blipFill>
            <p:spPr>
              <a:xfrm>
                <a:off x="8535844" y="3547603"/>
                <a:ext cx="339137"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67" name="Ink 166">
                <a:extLst>
                  <a:ext uri="{FF2B5EF4-FFF2-40B4-BE49-F238E27FC236}">
                    <a16:creationId xmlns:a16="http://schemas.microsoft.com/office/drawing/2014/main" id="{E4034CA1-4737-39CC-2457-3D443895BF26}"/>
                  </a:ext>
                </a:extLst>
              </p14:cNvPr>
              <p14:cNvContentPartPr/>
              <p14:nvPr/>
            </p14:nvContentPartPr>
            <p14:xfrm>
              <a:off x="8553852" y="3681883"/>
              <a:ext cx="219600" cy="183240"/>
            </p14:xfrm>
          </p:contentPart>
        </mc:Choice>
        <mc:Fallback>
          <p:pic>
            <p:nvPicPr>
              <p:cNvPr id="167" name="Ink 166">
                <a:extLst>
                  <a:ext uri="{FF2B5EF4-FFF2-40B4-BE49-F238E27FC236}">
                    <a16:creationId xmlns:a16="http://schemas.microsoft.com/office/drawing/2014/main" id="{E4034CA1-4737-39CC-2457-3D443895BF26}"/>
                  </a:ext>
                </a:extLst>
              </p:cNvPr>
              <p:cNvPicPr/>
              <p:nvPr/>
            </p:nvPicPr>
            <p:blipFill>
              <a:blip r:embed="rId236"/>
              <a:stretch>
                <a:fillRect/>
              </a:stretch>
            </p:blipFill>
            <p:spPr>
              <a:xfrm>
                <a:off x="8546280" y="3674323"/>
                <a:ext cx="234745"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68" name="Ink 167">
                <a:extLst>
                  <a:ext uri="{FF2B5EF4-FFF2-40B4-BE49-F238E27FC236}">
                    <a16:creationId xmlns:a16="http://schemas.microsoft.com/office/drawing/2014/main" id="{6D411DBA-F290-7970-6A0B-D6BCD1D9BFB0}"/>
                  </a:ext>
                </a:extLst>
              </p14:cNvPr>
              <p14:cNvContentPartPr/>
              <p14:nvPr/>
            </p14:nvContentPartPr>
            <p14:xfrm>
              <a:off x="8684172" y="3624643"/>
              <a:ext cx="64800" cy="43920"/>
            </p14:xfrm>
          </p:contentPart>
        </mc:Choice>
        <mc:Fallback>
          <p:pic>
            <p:nvPicPr>
              <p:cNvPr id="168" name="Ink 167">
                <a:extLst>
                  <a:ext uri="{FF2B5EF4-FFF2-40B4-BE49-F238E27FC236}">
                    <a16:creationId xmlns:a16="http://schemas.microsoft.com/office/drawing/2014/main" id="{6D411DBA-F290-7970-6A0B-D6BCD1D9BFB0}"/>
                  </a:ext>
                </a:extLst>
              </p:cNvPr>
              <p:cNvPicPr/>
              <p:nvPr/>
            </p:nvPicPr>
            <p:blipFill>
              <a:blip r:embed="rId238"/>
              <a:stretch>
                <a:fillRect/>
              </a:stretch>
            </p:blipFill>
            <p:spPr>
              <a:xfrm>
                <a:off x="8676654" y="3617144"/>
                <a:ext cx="79836" cy="58917"/>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69" name="Ink 168">
                <a:extLst>
                  <a:ext uri="{FF2B5EF4-FFF2-40B4-BE49-F238E27FC236}">
                    <a16:creationId xmlns:a16="http://schemas.microsoft.com/office/drawing/2014/main" id="{2222FF2C-31E4-1D97-F8EB-951D56A718E8}"/>
                  </a:ext>
                </a:extLst>
              </p14:cNvPr>
              <p14:cNvContentPartPr/>
              <p14:nvPr/>
            </p14:nvContentPartPr>
            <p14:xfrm>
              <a:off x="8981892" y="3555163"/>
              <a:ext cx="7200" cy="3960"/>
            </p14:xfrm>
          </p:contentPart>
        </mc:Choice>
        <mc:Fallback>
          <p:pic>
            <p:nvPicPr>
              <p:cNvPr id="169" name="Ink 168">
                <a:extLst>
                  <a:ext uri="{FF2B5EF4-FFF2-40B4-BE49-F238E27FC236}">
                    <a16:creationId xmlns:a16="http://schemas.microsoft.com/office/drawing/2014/main" id="{2222FF2C-31E4-1D97-F8EB-951D56A718E8}"/>
                  </a:ext>
                </a:extLst>
              </p:cNvPr>
              <p:cNvPicPr/>
              <p:nvPr/>
            </p:nvPicPr>
            <p:blipFill>
              <a:blip r:embed="rId240"/>
              <a:stretch>
                <a:fillRect/>
              </a:stretch>
            </p:blipFill>
            <p:spPr>
              <a:xfrm>
                <a:off x="8974332" y="3547603"/>
                <a:ext cx="223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70" name="Ink 169">
                <a:extLst>
                  <a:ext uri="{FF2B5EF4-FFF2-40B4-BE49-F238E27FC236}">
                    <a16:creationId xmlns:a16="http://schemas.microsoft.com/office/drawing/2014/main" id="{3ADD4451-7421-877A-EF10-CD94058C9A32}"/>
                  </a:ext>
                </a:extLst>
              </p14:cNvPr>
              <p14:cNvContentPartPr/>
              <p14:nvPr/>
            </p14:nvContentPartPr>
            <p14:xfrm>
              <a:off x="9089532" y="3311443"/>
              <a:ext cx="93960" cy="150120"/>
            </p14:xfrm>
          </p:contentPart>
        </mc:Choice>
        <mc:Fallback>
          <p:pic>
            <p:nvPicPr>
              <p:cNvPr id="170" name="Ink 169">
                <a:extLst>
                  <a:ext uri="{FF2B5EF4-FFF2-40B4-BE49-F238E27FC236}">
                    <a16:creationId xmlns:a16="http://schemas.microsoft.com/office/drawing/2014/main" id="{3ADD4451-7421-877A-EF10-CD94058C9A32}"/>
                  </a:ext>
                </a:extLst>
              </p:cNvPr>
              <p:cNvPicPr/>
              <p:nvPr/>
            </p:nvPicPr>
            <p:blipFill>
              <a:blip r:embed="rId242"/>
              <a:stretch>
                <a:fillRect/>
              </a:stretch>
            </p:blipFill>
            <p:spPr>
              <a:xfrm>
                <a:off x="9081972" y="3303865"/>
                <a:ext cx="109080" cy="165276"/>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71" name="Ink 170">
                <a:extLst>
                  <a:ext uri="{FF2B5EF4-FFF2-40B4-BE49-F238E27FC236}">
                    <a16:creationId xmlns:a16="http://schemas.microsoft.com/office/drawing/2014/main" id="{AAA8310F-E531-D745-4741-7405A72A9A86}"/>
                  </a:ext>
                </a:extLst>
              </p14:cNvPr>
              <p14:cNvContentPartPr/>
              <p14:nvPr/>
            </p14:nvContentPartPr>
            <p14:xfrm>
              <a:off x="9319212" y="3311443"/>
              <a:ext cx="14400" cy="7200"/>
            </p14:xfrm>
          </p:contentPart>
        </mc:Choice>
        <mc:Fallback>
          <p:pic>
            <p:nvPicPr>
              <p:cNvPr id="171" name="Ink 170">
                <a:extLst>
                  <a:ext uri="{FF2B5EF4-FFF2-40B4-BE49-F238E27FC236}">
                    <a16:creationId xmlns:a16="http://schemas.microsoft.com/office/drawing/2014/main" id="{AAA8310F-E531-D745-4741-7405A72A9A86}"/>
                  </a:ext>
                </a:extLst>
              </p:cNvPr>
              <p:cNvPicPr/>
              <p:nvPr/>
            </p:nvPicPr>
            <p:blipFill>
              <a:blip r:embed="rId244"/>
              <a:stretch>
                <a:fillRect/>
              </a:stretch>
            </p:blipFill>
            <p:spPr>
              <a:xfrm>
                <a:off x="9311652" y="3303883"/>
                <a:ext cx="295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72" name="Ink 171">
                <a:extLst>
                  <a:ext uri="{FF2B5EF4-FFF2-40B4-BE49-F238E27FC236}">
                    <a16:creationId xmlns:a16="http://schemas.microsoft.com/office/drawing/2014/main" id="{DAFDCD94-5980-7CC4-F445-E5FDBCE8068D}"/>
                  </a:ext>
                </a:extLst>
              </p14:cNvPr>
              <p14:cNvContentPartPr/>
              <p14:nvPr/>
            </p14:nvContentPartPr>
            <p14:xfrm>
              <a:off x="9252972" y="3308563"/>
              <a:ext cx="87480" cy="191160"/>
            </p14:xfrm>
          </p:contentPart>
        </mc:Choice>
        <mc:Fallback>
          <p:pic>
            <p:nvPicPr>
              <p:cNvPr id="172" name="Ink 171">
                <a:extLst>
                  <a:ext uri="{FF2B5EF4-FFF2-40B4-BE49-F238E27FC236}">
                    <a16:creationId xmlns:a16="http://schemas.microsoft.com/office/drawing/2014/main" id="{DAFDCD94-5980-7CC4-F445-E5FDBCE8068D}"/>
                  </a:ext>
                </a:extLst>
              </p:cNvPr>
              <p:cNvPicPr/>
              <p:nvPr/>
            </p:nvPicPr>
            <p:blipFill>
              <a:blip r:embed="rId246"/>
              <a:stretch>
                <a:fillRect/>
              </a:stretch>
            </p:blipFill>
            <p:spPr>
              <a:xfrm>
                <a:off x="9245381" y="3301017"/>
                <a:ext cx="102662" cy="206252"/>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73" name="Ink 172">
                <a:extLst>
                  <a:ext uri="{FF2B5EF4-FFF2-40B4-BE49-F238E27FC236}">
                    <a16:creationId xmlns:a16="http://schemas.microsoft.com/office/drawing/2014/main" id="{320C3EF4-A8BF-1F70-EC75-42D299E64F36}"/>
                  </a:ext>
                </a:extLst>
              </p14:cNvPr>
              <p14:cNvContentPartPr/>
              <p14:nvPr/>
            </p14:nvContentPartPr>
            <p14:xfrm>
              <a:off x="9252972" y="3231523"/>
              <a:ext cx="66600" cy="45360"/>
            </p14:xfrm>
          </p:contentPart>
        </mc:Choice>
        <mc:Fallback>
          <p:pic>
            <p:nvPicPr>
              <p:cNvPr id="173" name="Ink 172">
                <a:extLst>
                  <a:ext uri="{FF2B5EF4-FFF2-40B4-BE49-F238E27FC236}">
                    <a16:creationId xmlns:a16="http://schemas.microsoft.com/office/drawing/2014/main" id="{320C3EF4-A8BF-1F70-EC75-42D299E64F36}"/>
                  </a:ext>
                </a:extLst>
              </p:cNvPr>
              <p:cNvPicPr/>
              <p:nvPr/>
            </p:nvPicPr>
            <p:blipFill>
              <a:blip r:embed="rId248"/>
              <a:stretch>
                <a:fillRect/>
              </a:stretch>
            </p:blipFill>
            <p:spPr>
              <a:xfrm>
                <a:off x="9245371" y="3223963"/>
                <a:ext cx="81802"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74" name="Ink 173">
                <a:extLst>
                  <a:ext uri="{FF2B5EF4-FFF2-40B4-BE49-F238E27FC236}">
                    <a16:creationId xmlns:a16="http://schemas.microsoft.com/office/drawing/2014/main" id="{3145E9F7-97E4-965A-1CC2-76ED1BDC41E8}"/>
                  </a:ext>
                </a:extLst>
              </p14:cNvPr>
              <p14:cNvContentPartPr/>
              <p14:nvPr/>
            </p14:nvContentPartPr>
            <p14:xfrm>
              <a:off x="9091332" y="3527083"/>
              <a:ext cx="290520" cy="28080"/>
            </p14:xfrm>
          </p:contentPart>
        </mc:Choice>
        <mc:Fallback>
          <p:pic>
            <p:nvPicPr>
              <p:cNvPr id="174" name="Ink 173">
                <a:extLst>
                  <a:ext uri="{FF2B5EF4-FFF2-40B4-BE49-F238E27FC236}">
                    <a16:creationId xmlns:a16="http://schemas.microsoft.com/office/drawing/2014/main" id="{3145E9F7-97E4-965A-1CC2-76ED1BDC41E8}"/>
                  </a:ext>
                </a:extLst>
              </p:cNvPr>
              <p:cNvPicPr/>
              <p:nvPr/>
            </p:nvPicPr>
            <p:blipFill>
              <a:blip r:embed="rId250"/>
              <a:stretch>
                <a:fillRect/>
              </a:stretch>
            </p:blipFill>
            <p:spPr>
              <a:xfrm>
                <a:off x="9083772" y="3519523"/>
                <a:ext cx="3056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75" name="Ink 174">
                <a:extLst>
                  <a:ext uri="{FF2B5EF4-FFF2-40B4-BE49-F238E27FC236}">
                    <a16:creationId xmlns:a16="http://schemas.microsoft.com/office/drawing/2014/main" id="{5E55932B-5D39-DFCA-30D4-481E3F767B22}"/>
                  </a:ext>
                </a:extLst>
              </p14:cNvPr>
              <p14:cNvContentPartPr/>
              <p14:nvPr/>
            </p14:nvContentPartPr>
            <p14:xfrm>
              <a:off x="9082692" y="3649123"/>
              <a:ext cx="104400" cy="125640"/>
            </p14:xfrm>
          </p:contentPart>
        </mc:Choice>
        <mc:Fallback>
          <p:pic>
            <p:nvPicPr>
              <p:cNvPr id="175" name="Ink 174">
                <a:extLst>
                  <a:ext uri="{FF2B5EF4-FFF2-40B4-BE49-F238E27FC236}">
                    <a16:creationId xmlns:a16="http://schemas.microsoft.com/office/drawing/2014/main" id="{5E55932B-5D39-DFCA-30D4-481E3F767B22}"/>
                  </a:ext>
                </a:extLst>
              </p:cNvPr>
              <p:cNvPicPr/>
              <p:nvPr/>
            </p:nvPicPr>
            <p:blipFill>
              <a:blip r:embed="rId252"/>
              <a:stretch>
                <a:fillRect/>
              </a:stretch>
            </p:blipFill>
            <p:spPr>
              <a:xfrm>
                <a:off x="9075132" y="3641563"/>
                <a:ext cx="1195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76" name="Ink 175">
                <a:extLst>
                  <a:ext uri="{FF2B5EF4-FFF2-40B4-BE49-F238E27FC236}">
                    <a16:creationId xmlns:a16="http://schemas.microsoft.com/office/drawing/2014/main" id="{9B9010CF-DD9A-25A6-1107-5603FA289712}"/>
                  </a:ext>
                </a:extLst>
              </p14:cNvPr>
              <p14:cNvContentPartPr/>
              <p14:nvPr/>
            </p14:nvContentPartPr>
            <p14:xfrm>
              <a:off x="9221652" y="3673243"/>
              <a:ext cx="108360" cy="136080"/>
            </p14:xfrm>
          </p:contentPart>
        </mc:Choice>
        <mc:Fallback>
          <p:pic>
            <p:nvPicPr>
              <p:cNvPr id="176" name="Ink 175">
                <a:extLst>
                  <a:ext uri="{FF2B5EF4-FFF2-40B4-BE49-F238E27FC236}">
                    <a16:creationId xmlns:a16="http://schemas.microsoft.com/office/drawing/2014/main" id="{9B9010CF-DD9A-25A6-1107-5603FA289712}"/>
                  </a:ext>
                </a:extLst>
              </p:cNvPr>
              <p:cNvPicPr/>
              <p:nvPr/>
            </p:nvPicPr>
            <p:blipFill>
              <a:blip r:embed="rId254"/>
              <a:stretch>
                <a:fillRect/>
              </a:stretch>
            </p:blipFill>
            <p:spPr>
              <a:xfrm>
                <a:off x="9214067" y="3665683"/>
                <a:ext cx="12353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80" name="Ink 179">
                <a:extLst>
                  <a:ext uri="{FF2B5EF4-FFF2-40B4-BE49-F238E27FC236}">
                    <a16:creationId xmlns:a16="http://schemas.microsoft.com/office/drawing/2014/main" id="{1F6399BA-C399-B61D-80FA-4D771F2DC73C}"/>
                  </a:ext>
                </a:extLst>
              </p14:cNvPr>
              <p14:cNvContentPartPr/>
              <p14:nvPr/>
            </p14:nvContentPartPr>
            <p14:xfrm>
              <a:off x="9499932" y="3551563"/>
              <a:ext cx="10800" cy="7200"/>
            </p14:xfrm>
          </p:contentPart>
        </mc:Choice>
        <mc:Fallback>
          <p:pic>
            <p:nvPicPr>
              <p:cNvPr id="180" name="Ink 179">
                <a:extLst>
                  <a:ext uri="{FF2B5EF4-FFF2-40B4-BE49-F238E27FC236}">
                    <a16:creationId xmlns:a16="http://schemas.microsoft.com/office/drawing/2014/main" id="{1F6399BA-C399-B61D-80FA-4D771F2DC73C}"/>
                  </a:ext>
                </a:extLst>
              </p:cNvPr>
              <p:cNvPicPr/>
              <p:nvPr/>
            </p:nvPicPr>
            <p:blipFill>
              <a:blip r:embed="rId244"/>
              <a:stretch>
                <a:fillRect/>
              </a:stretch>
            </p:blipFill>
            <p:spPr>
              <a:xfrm>
                <a:off x="9492372" y="3544363"/>
                <a:ext cx="259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81" name="Ink 180">
                <a:extLst>
                  <a:ext uri="{FF2B5EF4-FFF2-40B4-BE49-F238E27FC236}">
                    <a16:creationId xmlns:a16="http://schemas.microsoft.com/office/drawing/2014/main" id="{6BFAFF42-5665-49A3-8D64-7C7842E96D00}"/>
                  </a:ext>
                </a:extLst>
              </p14:cNvPr>
              <p14:cNvContentPartPr/>
              <p14:nvPr/>
            </p14:nvContentPartPr>
            <p14:xfrm>
              <a:off x="9632412" y="3304603"/>
              <a:ext cx="118800" cy="174240"/>
            </p14:xfrm>
          </p:contentPart>
        </mc:Choice>
        <mc:Fallback>
          <p:pic>
            <p:nvPicPr>
              <p:cNvPr id="181" name="Ink 180">
                <a:extLst>
                  <a:ext uri="{FF2B5EF4-FFF2-40B4-BE49-F238E27FC236}">
                    <a16:creationId xmlns:a16="http://schemas.microsoft.com/office/drawing/2014/main" id="{6BFAFF42-5665-49A3-8D64-7C7842E96D00}"/>
                  </a:ext>
                </a:extLst>
              </p:cNvPr>
              <p:cNvPicPr/>
              <p:nvPr/>
            </p:nvPicPr>
            <p:blipFill>
              <a:blip r:embed="rId257"/>
              <a:stretch>
                <a:fillRect/>
              </a:stretch>
            </p:blipFill>
            <p:spPr>
              <a:xfrm>
                <a:off x="9624852" y="3297059"/>
                <a:ext cx="133920" cy="189329"/>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82" name="Ink 181">
                <a:extLst>
                  <a:ext uri="{FF2B5EF4-FFF2-40B4-BE49-F238E27FC236}">
                    <a16:creationId xmlns:a16="http://schemas.microsoft.com/office/drawing/2014/main" id="{535C8CD4-74B7-8AA6-2D10-F78C30E1EF49}"/>
                  </a:ext>
                </a:extLst>
              </p14:cNvPr>
              <p14:cNvContentPartPr/>
              <p14:nvPr/>
            </p14:nvContentPartPr>
            <p14:xfrm>
              <a:off x="9758052" y="3321883"/>
              <a:ext cx="135720" cy="163800"/>
            </p14:xfrm>
          </p:contentPart>
        </mc:Choice>
        <mc:Fallback>
          <p:pic>
            <p:nvPicPr>
              <p:cNvPr id="182" name="Ink 181">
                <a:extLst>
                  <a:ext uri="{FF2B5EF4-FFF2-40B4-BE49-F238E27FC236}">
                    <a16:creationId xmlns:a16="http://schemas.microsoft.com/office/drawing/2014/main" id="{535C8CD4-74B7-8AA6-2D10-F78C30E1EF49}"/>
                  </a:ext>
                </a:extLst>
              </p:cNvPr>
              <p:cNvPicPr/>
              <p:nvPr/>
            </p:nvPicPr>
            <p:blipFill>
              <a:blip r:embed="rId259"/>
              <a:stretch>
                <a:fillRect/>
              </a:stretch>
            </p:blipFill>
            <p:spPr>
              <a:xfrm>
                <a:off x="9750492" y="3314323"/>
                <a:ext cx="15084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83" name="Ink 182">
                <a:extLst>
                  <a:ext uri="{FF2B5EF4-FFF2-40B4-BE49-F238E27FC236}">
                    <a16:creationId xmlns:a16="http://schemas.microsoft.com/office/drawing/2014/main" id="{B9FCB685-9FEF-D81D-4EBB-B6354DF1B956}"/>
                  </a:ext>
                </a:extLst>
              </p14:cNvPr>
              <p14:cNvContentPartPr/>
              <p14:nvPr/>
            </p14:nvContentPartPr>
            <p14:xfrm>
              <a:off x="9615132" y="3523843"/>
              <a:ext cx="287280" cy="31680"/>
            </p14:xfrm>
          </p:contentPart>
        </mc:Choice>
        <mc:Fallback>
          <p:pic>
            <p:nvPicPr>
              <p:cNvPr id="183" name="Ink 182">
                <a:extLst>
                  <a:ext uri="{FF2B5EF4-FFF2-40B4-BE49-F238E27FC236}">
                    <a16:creationId xmlns:a16="http://schemas.microsoft.com/office/drawing/2014/main" id="{B9FCB685-9FEF-D81D-4EBB-B6354DF1B956}"/>
                  </a:ext>
                </a:extLst>
              </p:cNvPr>
              <p:cNvPicPr/>
              <p:nvPr/>
            </p:nvPicPr>
            <p:blipFill>
              <a:blip r:embed="rId261"/>
              <a:stretch>
                <a:fillRect/>
              </a:stretch>
            </p:blipFill>
            <p:spPr>
              <a:xfrm>
                <a:off x="9607572" y="3516283"/>
                <a:ext cx="3024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91" name="Ink 198">
                <a:extLst>
                  <a:ext uri="{FF2B5EF4-FFF2-40B4-BE49-F238E27FC236}">
                    <a16:creationId xmlns:a16="http://schemas.microsoft.com/office/drawing/2014/main" id="{90DCE4BD-71F2-F3F5-C385-DE6A117D231E}"/>
                  </a:ext>
                </a:extLst>
              </p14:cNvPr>
              <p14:cNvContentPartPr/>
              <p14:nvPr/>
            </p14:nvContentPartPr>
            <p14:xfrm>
              <a:off x="9660132" y="3628243"/>
              <a:ext cx="243720" cy="205200"/>
            </p14:xfrm>
          </p:contentPart>
        </mc:Choice>
        <mc:Fallback>
          <p:pic>
            <p:nvPicPr>
              <p:cNvPr id="191" name="Ink 198">
                <a:extLst>
                  <a:ext uri="{FF2B5EF4-FFF2-40B4-BE49-F238E27FC236}">
                    <a16:creationId xmlns:a16="http://schemas.microsoft.com/office/drawing/2014/main" id="{90DCE4BD-71F2-F3F5-C385-DE6A117D231E}"/>
                  </a:ext>
                </a:extLst>
              </p:cNvPr>
              <p:cNvPicPr/>
              <p:nvPr/>
            </p:nvPicPr>
            <p:blipFill>
              <a:blip r:embed="rId263"/>
              <a:stretch>
                <a:fillRect/>
              </a:stretch>
            </p:blipFill>
            <p:spPr>
              <a:xfrm>
                <a:off x="9652583" y="3620696"/>
                <a:ext cx="258818" cy="220294"/>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03" name="Ink 204">
                <a:extLst>
                  <a:ext uri="{FF2B5EF4-FFF2-40B4-BE49-F238E27FC236}">
                    <a16:creationId xmlns:a16="http://schemas.microsoft.com/office/drawing/2014/main" id="{C4C69E7D-8854-CCDC-91D5-BD5736C91422}"/>
                  </a:ext>
                </a:extLst>
              </p14:cNvPr>
              <p14:cNvContentPartPr/>
              <p14:nvPr/>
            </p14:nvContentPartPr>
            <p14:xfrm>
              <a:off x="9990612" y="3297763"/>
              <a:ext cx="369360" cy="222840"/>
            </p14:xfrm>
          </p:contentPart>
        </mc:Choice>
        <mc:Fallback>
          <p:pic>
            <p:nvPicPr>
              <p:cNvPr id="203" name="Ink 204">
                <a:extLst>
                  <a:ext uri="{FF2B5EF4-FFF2-40B4-BE49-F238E27FC236}">
                    <a16:creationId xmlns:a16="http://schemas.microsoft.com/office/drawing/2014/main" id="{C4C69E7D-8854-CCDC-91D5-BD5736C91422}"/>
                  </a:ext>
                </a:extLst>
              </p:cNvPr>
              <p:cNvPicPr/>
              <p:nvPr/>
            </p:nvPicPr>
            <p:blipFill>
              <a:blip r:embed="rId265"/>
              <a:stretch>
                <a:fillRect/>
              </a:stretch>
            </p:blipFill>
            <p:spPr>
              <a:xfrm>
                <a:off x="9983052" y="3290203"/>
                <a:ext cx="3844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05" name="Ink 204">
                <a:extLst>
                  <a:ext uri="{FF2B5EF4-FFF2-40B4-BE49-F238E27FC236}">
                    <a16:creationId xmlns:a16="http://schemas.microsoft.com/office/drawing/2014/main" id="{4BC8789F-28B0-34B0-CAC1-FF670FB02260}"/>
                  </a:ext>
                </a:extLst>
              </p14:cNvPr>
              <p14:cNvContentPartPr/>
              <p14:nvPr/>
            </p14:nvContentPartPr>
            <p14:xfrm>
              <a:off x="10049652" y="3568843"/>
              <a:ext cx="323640" cy="28080"/>
            </p14:xfrm>
          </p:contentPart>
        </mc:Choice>
        <mc:Fallback>
          <p:pic>
            <p:nvPicPr>
              <p:cNvPr id="205" name="Ink 204">
                <a:extLst>
                  <a:ext uri="{FF2B5EF4-FFF2-40B4-BE49-F238E27FC236}">
                    <a16:creationId xmlns:a16="http://schemas.microsoft.com/office/drawing/2014/main" id="{4BC8789F-28B0-34B0-CAC1-FF670FB02260}"/>
                  </a:ext>
                </a:extLst>
              </p:cNvPr>
              <p:cNvPicPr/>
              <p:nvPr/>
            </p:nvPicPr>
            <p:blipFill>
              <a:blip r:embed="rId267"/>
              <a:stretch>
                <a:fillRect/>
              </a:stretch>
            </p:blipFill>
            <p:spPr>
              <a:xfrm>
                <a:off x="10042084" y="3561283"/>
                <a:ext cx="338777"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06" name="Ink 205">
                <a:extLst>
                  <a:ext uri="{FF2B5EF4-FFF2-40B4-BE49-F238E27FC236}">
                    <a16:creationId xmlns:a16="http://schemas.microsoft.com/office/drawing/2014/main" id="{71719642-85FA-DBEB-999C-4A3CDD95963E}"/>
                  </a:ext>
                </a:extLst>
              </p14:cNvPr>
              <p14:cNvContentPartPr/>
              <p14:nvPr/>
            </p14:nvContentPartPr>
            <p14:xfrm>
              <a:off x="10113012" y="3666403"/>
              <a:ext cx="107280" cy="132480"/>
            </p14:xfrm>
          </p:contentPart>
        </mc:Choice>
        <mc:Fallback>
          <p:pic>
            <p:nvPicPr>
              <p:cNvPr id="206" name="Ink 205">
                <a:extLst>
                  <a:ext uri="{FF2B5EF4-FFF2-40B4-BE49-F238E27FC236}">
                    <a16:creationId xmlns:a16="http://schemas.microsoft.com/office/drawing/2014/main" id="{71719642-85FA-DBEB-999C-4A3CDD95963E}"/>
                  </a:ext>
                </a:extLst>
              </p:cNvPr>
              <p:cNvPicPr/>
              <p:nvPr/>
            </p:nvPicPr>
            <p:blipFill>
              <a:blip r:embed="rId269"/>
              <a:stretch>
                <a:fillRect/>
              </a:stretch>
            </p:blipFill>
            <p:spPr>
              <a:xfrm>
                <a:off x="10105452" y="3658863"/>
                <a:ext cx="122400" cy="147559"/>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07" name="Ink 206">
                <a:extLst>
                  <a:ext uri="{FF2B5EF4-FFF2-40B4-BE49-F238E27FC236}">
                    <a16:creationId xmlns:a16="http://schemas.microsoft.com/office/drawing/2014/main" id="{4447565D-861C-93B4-BD2C-A0C425497855}"/>
                  </a:ext>
                </a:extLst>
              </p14:cNvPr>
              <p14:cNvContentPartPr/>
              <p14:nvPr/>
            </p14:nvContentPartPr>
            <p14:xfrm>
              <a:off x="10244412" y="3670003"/>
              <a:ext cx="150120" cy="101160"/>
            </p14:xfrm>
          </p:contentPart>
        </mc:Choice>
        <mc:Fallback>
          <p:pic>
            <p:nvPicPr>
              <p:cNvPr id="207" name="Ink 206">
                <a:extLst>
                  <a:ext uri="{FF2B5EF4-FFF2-40B4-BE49-F238E27FC236}">
                    <a16:creationId xmlns:a16="http://schemas.microsoft.com/office/drawing/2014/main" id="{4447565D-861C-93B4-BD2C-A0C425497855}"/>
                  </a:ext>
                </a:extLst>
              </p:cNvPr>
              <p:cNvPicPr/>
              <p:nvPr/>
            </p:nvPicPr>
            <p:blipFill>
              <a:blip r:embed="rId271"/>
              <a:stretch>
                <a:fillRect/>
              </a:stretch>
            </p:blipFill>
            <p:spPr>
              <a:xfrm>
                <a:off x="10236834" y="3662443"/>
                <a:ext cx="165276"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08" name="Ink 207">
                <a:extLst>
                  <a:ext uri="{FF2B5EF4-FFF2-40B4-BE49-F238E27FC236}">
                    <a16:creationId xmlns:a16="http://schemas.microsoft.com/office/drawing/2014/main" id="{EECA954C-63C8-1A31-61D0-B9F68122EDAC}"/>
                  </a:ext>
                </a:extLst>
              </p14:cNvPr>
              <p14:cNvContentPartPr/>
              <p14:nvPr/>
            </p14:nvContentPartPr>
            <p14:xfrm>
              <a:off x="10480932" y="3547963"/>
              <a:ext cx="3960" cy="7200"/>
            </p14:xfrm>
          </p:contentPart>
        </mc:Choice>
        <mc:Fallback>
          <p:pic>
            <p:nvPicPr>
              <p:cNvPr id="208" name="Ink 207">
                <a:extLst>
                  <a:ext uri="{FF2B5EF4-FFF2-40B4-BE49-F238E27FC236}">
                    <a16:creationId xmlns:a16="http://schemas.microsoft.com/office/drawing/2014/main" id="{EECA954C-63C8-1A31-61D0-B9F68122EDAC}"/>
                  </a:ext>
                </a:extLst>
              </p:cNvPr>
              <p:cNvPicPr/>
              <p:nvPr/>
            </p:nvPicPr>
            <p:blipFill>
              <a:blip r:embed="rId240"/>
              <a:stretch>
                <a:fillRect/>
              </a:stretch>
            </p:blipFill>
            <p:spPr>
              <a:xfrm>
                <a:off x="10473372" y="3540403"/>
                <a:ext cx="190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09" name="Ink 208">
                <a:extLst>
                  <a:ext uri="{FF2B5EF4-FFF2-40B4-BE49-F238E27FC236}">
                    <a16:creationId xmlns:a16="http://schemas.microsoft.com/office/drawing/2014/main" id="{15DFFCB4-618C-9A62-FFDC-2CDF72E88837}"/>
                  </a:ext>
                </a:extLst>
              </p14:cNvPr>
              <p14:cNvContentPartPr/>
              <p14:nvPr/>
            </p14:nvContentPartPr>
            <p14:xfrm>
              <a:off x="10623852" y="3287323"/>
              <a:ext cx="139680" cy="163800"/>
            </p14:xfrm>
          </p:contentPart>
        </mc:Choice>
        <mc:Fallback>
          <p:pic>
            <p:nvPicPr>
              <p:cNvPr id="209" name="Ink 208">
                <a:extLst>
                  <a:ext uri="{FF2B5EF4-FFF2-40B4-BE49-F238E27FC236}">
                    <a16:creationId xmlns:a16="http://schemas.microsoft.com/office/drawing/2014/main" id="{15DFFCB4-618C-9A62-FFDC-2CDF72E88837}"/>
                  </a:ext>
                </a:extLst>
              </p:cNvPr>
              <p:cNvPicPr/>
              <p:nvPr/>
            </p:nvPicPr>
            <p:blipFill>
              <a:blip r:embed="rId274"/>
              <a:stretch>
                <a:fillRect/>
              </a:stretch>
            </p:blipFill>
            <p:spPr>
              <a:xfrm>
                <a:off x="10616292" y="3279763"/>
                <a:ext cx="154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10" name="Ink 209">
                <a:extLst>
                  <a:ext uri="{FF2B5EF4-FFF2-40B4-BE49-F238E27FC236}">
                    <a16:creationId xmlns:a16="http://schemas.microsoft.com/office/drawing/2014/main" id="{BA2E343B-8A07-9C68-8840-8C9321128D79}"/>
                  </a:ext>
                </a:extLst>
              </p14:cNvPr>
              <p14:cNvContentPartPr/>
              <p14:nvPr/>
            </p14:nvContentPartPr>
            <p14:xfrm>
              <a:off x="10759212" y="3311443"/>
              <a:ext cx="177840" cy="125640"/>
            </p14:xfrm>
          </p:contentPart>
        </mc:Choice>
        <mc:Fallback>
          <p:pic>
            <p:nvPicPr>
              <p:cNvPr id="210" name="Ink 209">
                <a:extLst>
                  <a:ext uri="{FF2B5EF4-FFF2-40B4-BE49-F238E27FC236}">
                    <a16:creationId xmlns:a16="http://schemas.microsoft.com/office/drawing/2014/main" id="{BA2E343B-8A07-9C68-8840-8C9321128D79}"/>
                  </a:ext>
                </a:extLst>
              </p:cNvPr>
              <p:cNvPicPr/>
              <p:nvPr/>
            </p:nvPicPr>
            <p:blipFill>
              <a:blip r:embed="rId276"/>
              <a:stretch>
                <a:fillRect/>
              </a:stretch>
            </p:blipFill>
            <p:spPr>
              <a:xfrm>
                <a:off x="10751652" y="3303883"/>
                <a:ext cx="1929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11" name="Ink 210">
                <a:extLst>
                  <a:ext uri="{FF2B5EF4-FFF2-40B4-BE49-F238E27FC236}">
                    <a16:creationId xmlns:a16="http://schemas.microsoft.com/office/drawing/2014/main" id="{92807DB4-8A09-583D-4006-70AD93C96978}"/>
                  </a:ext>
                </a:extLst>
              </p14:cNvPr>
              <p14:cNvContentPartPr/>
              <p14:nvPr/>
            </p14:nvContentPartPr>
            <p14:xfrm>
              <a:off x="10676052" y="3502963"/>
              <a:ext cx="299160" cy="7200"/>
            </p14:xfrm>
          </p:contentPart>
        </mc:Choice>
        <mc:Fallback>
          <p:pic>
            <p:nvPicPr>
              <p:cNvPr id="211" name="Ink 210">
                <a:extLst>
                  <a:ext uri="{FF2B5EF4-FFF2-40B4-BE49-F238E27FC236}">
                    <a16:creationId xmlns:a16="http://schemas.microsoft.com/office/drawing/2014/main" id="{92807DB4-8A09-583D-4006-70AD93C96978}"/>
                  </a:ext>
                </a:extLst>
              </p:cNvPr>
              <p:cNvPicPr/>
              <p:nvPr/>
            </p:nvPicPr>
            <p:blipFill>
              <a:blip r:embed="rId278"/>
              <a:stretch>
                <a:fillRect/>
              </a:stretch>
            </p:blipFill>
            <p:spPr>
              <a:xfrm>
                <a:off x="10668492" y="3495763"/>
                <a:ext cx="3142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14" name="Ink 213">
                <a:extLst>
                  <a:ext uri="{FF2B5EF4-FFF2-40B4-BE49-F238E27FC236}">
                    <a16:creationId xmlns:a16="http://schemas.microsoft.com/office/drawing/2014/main" id="{0C361C79-1047-3604-CF25-C2981A370E8A}"/>
                  </a:ext>
                </a:extLst>
              </p14:cNvPr>
              <p14:cNvContentPartPr/>
              <p14:nvPr/>
            </p14:nvContentPartPr>
            <p14:xfrm>
              <a:off x="10630692" y="3631483"/>
              <a:ext cx="121680" cy="146160"/>
            </p14:xfrm>
          </p:contentPart>
        </mc:Choice>
        <mc:Fallback>
          <p:pic>
            <p:nvPicPr>
              <p:cNvPr id="214" name="Ink 213">
                <a:extLst>
                  <a:ext uri="{FF2B5EF4-FFF2-40B4-BE49-F238E27FC236}">
                    <a16:creationId xmlns:a16="http://schemas.microsoft.com/office/drawing/2014/main" id="{0C361C79-1047-3604-CF25-C2981A370E8A}"/>
                  </a:ext>
                </a:extLst>
              </p:cNvPr>
              <p:cNvPicPr/>
              <p:nvPr/>
            </p:nvPicPr>
            <p:blipFill>
              <a:blip r:embed="rId280"/>
              <a:stretch>
                <a:fillRect/>
              </a:stretch>
            </p:blipFill>
            <p:spPr>
              <a:xfrm>
                <a:off x="10623154" y="3623904"/>
                <a:ext cx="136755" cy="161317"/>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15" name="Ink 214">
                <a:extLst>
                  <a:ext uri="{FF2B5EF4-FFF2-40B4-BE49-F238E27FC236}">
                    <a16:creationId xmlns:a16="http://schemas.microsoft.com/office/drawing/2014/main" id="{BD8E0181-73A4-C0C5-1A81-4DB43049E749}"/>
                  </a:ext>
                </a:extLst>
              </p14:cNvPr>
              <p14:cNvContentPartPr/>
              <p14:nvPr/>
            </p14:nvContentPartPr>
            <p14:xfrm>
              <a:off x="10794132" y="3652723"/>
              <a:ext cx="115200" cy="100440"/>
            </p14:xfrm>
          </p:contentPart>
        </mc:Choice>
        <mc:Fallback>
          <p:pic>
            <p:nvPicPr>
              <p:cNvPr id="215" name="Ink 214">
                <a:extLst>
                  <a:ext uri="{FF2B5EF4-FFF2-40B4-BE49-F238E27FC236}">
                    <a16:creationId xmlns:a16="http://schemas.microsoft.com/office/drawing/2014/main" id="{BD8E0181-73A4-C0C5-1A81-4DB43049E749}"/>
                  </a:ext>
                </a:extLst>
              </p:cNvPr>
              <p:cNvPicPr/>
              <p:nvPr/>
            </p:nvPicPr>
            <p:blipFill>
              <a:blip r:embed="rId282"/>
              <a:stretch>
                <a:fillRect/>
              </a:stretch>
            </p:blipFill>
            <p:spPr>
              <a:xfrm>
                <a:off x="10786548" y="3645163"/>
                <a:ext cx="130367"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16" name="Ink 215">
                <a:extLst>
                  <a:ext uri="{FF2B5EF4-FFF2-40B4-BE49-F238E27FC236}">
                    <a16:creationId xmlns:a16="http://schemas.microsoft.com/office/drawing/2014/main" id="{F052D246-8014-9210-DF4E-3CDDB7843FCD}"/>
                  </a:ext>
                </a:extLst>
              </p14:cNvPr>
              <p14:cNvContentPartPr/>
              <p14:nvPr/>
            </p14:nvContentPartPr>
            <p14:xfrm>
              <a:off x="10926252" y="3718603"/>
              <a:ext cx="7200" cy="92880"/>
            </p14:xfrm>
          </p:contentPart>
        </mc:Choice>
        <mc:Fallback>
          <p:pic>
            <p:nvPicPr>
              <p:cNvPr id="216" name="Ink 215">
                <a:extLst>
                  <a:ext uri="{FF2B5EF4-FFF2-40B4-BE49-F238E27FC236}">
                    <a16:creationId xmlns:a16="http://schemas.microsoft.com/office/drawing/2014/main" id="{F052D246-8014-9210-DF4E-3CDDB7843FCD}"/>
                  </a:ext>
                </a:extLst>
              </p:cNvPr>
              <p:cNvPicPr/>
              <p:nvPr/>
            </p:nvPicPr>
            <p:blipFill>
              <a:blip r:embed="rId284"/>
              <a:stretch>
                <a:fillRect/>
              </a:stretch>
            </p:blipFill>
            <p:spPr>
              <a:xfrm>
                <a:off x="10918692" y="3711043"/>
                <a:ext cx="223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21" name="Ink 220">
                <a:extLst>
                  <a:ext uri="{FF2B5EF4-FFF2-40B4-BE49-F238E27FC236}">
                    <a16:creationId xmlns:a16="http://schemas.microsoft.com/office/drawing/2014/main" id="{218B388C-B673-9239-4533-40BB83625DB2}"/>
                  </a:ext>
                </a:extLst>
              </p14:cNvPr>
              <p14:cNvContentPartPr/>
              <p14:nvPr/>
            </p14:nvContentPartPr>
            <p14:xfrm>
              <a:off x="7915068" y="3609955"/>
              <a:ext cx="86040" cy="137880"/>
            </p14:xfrm>
          </p:contentPart>
        </mc:Choice>
        <mc:Fallback>
          <p:pic>
            <p:nvPicPr>
              <p:cNvPr id="221" name="Ink 220">
                <a:extLst>
                  <a:ext uri="{FF2B5EF4-FFF2-40B4-BE49-F238E27FC236}">
                    <a16:creationId xmlns:a16="http://schemas.microsoft.com/office/drawing/2014/main" id="{218B388C-B673-9239-4533-40BB83625DB2}"/>
                  </a:ext>
                </a:extLst>
              </p:cNvPr>
              <p:cNvPicPr/>
              <p:nvPr/>
            </p:nvPicPr>
            <p:blipFill>
              <a:blip r:embed="rId286"/>
              <a:stretch>
                <a:fillRect/>
              </a:stretch>
            </p:blipFill>
            <p:spPr>
              <a:xfrm>
                <a:off x="7907508" y="3602395"/>
                <a:ext cx="101160" cy="153000"/>
              </a:xfrm>
              <a:prstGeom prst="rect">
                <a:avLst/>
              </a:prstGeom>
            </p:spPr>
          </p:pic>
        </mc:Fallback>
      </mc:AlternateContent>
      <p:sp>
        <p:nvSpPr>
          <p:cNvPr id="6" name="TextBox 5">
            <a:extLst>
              <a:ext uri="{FF2B5EF4-FFF2-40B4-BE49-F238E27FC236}">
                <a16:creationId xmlns:a16="http://schemas.microsoft.com/office/drawing/2014/main" id="{0895B9AE-1DAB-B64B-749D-A5BFF4492358}"/>
              </a:ext>
            </a:extLst>
          </p:cNvPr>
          <p:cNvSpPr txBox="1"/>
          <p:nvPr/>
        </p:nvSpPr>
        <p:spPr>
          <a:xfrm>
            <a:off x="7895063" y="4331834"/>
            <a:ext cx="1898277" cy="369332"/>
          </a:xfrm>
          <a:prstGeom prst="rect">
            <a:avLst/>
          </a:prstGeom>
          <a:noFill/>
        </p:spPr>
        <p:txBody>
          <a:bodyPr wrap="none" rtlCol="0">
            <a:spAutoFit/>
          </a:bodyPr>
          <a:lstStyle/>
          <a:p>
            <a:r>
              <a:rPr lang="en-US"/>
              <a:t>Same formulas!</a:t>
            </a:r>
          </a:p>
        </p:txBody>
      </p:sp>
      <mc:AlternateContent xmlns:mc="http://schemas.openxmlformats.org/markup-compatibility/2006">
        <mc:Choice xmlns:p14="http://schemas.microsoft.com/office/powerpoint/2010/main" Requires="p14">
          <p:contentPart p14:bwMode="auto" r:id="rId287">
            <p14:nvContentPartPr>
              <p14:cNvPr id="4" name="Ink 3">
                <a:extLst>
                  <a:ext uri="{FF2B5EF4-FFF2-40B4-BE49-F238E27FC236}">
                    <a16:creationId xmlns:a16="http://schemas.microsoft.com/office/drawing/2014/main" id="{6C565407-A17B-0CF2-F834-7237ABD0BFF6}"/>
                  </a:ext>
                </a:extLst>
              </p14:cNvPr>
              <p14:cNvContentPartPr/>
              <p14:nvPr/>
            </p14:nvContentPartPr>
            <p14:xfrm>
              <a:off x="7862040" y="2446920"/>
              <a:ext cx="1706760" cy="91440"/>
            </p14:xfrm>
          </p:contentPart>
        </mc:Choice>
        <mc:Fallback>
          <p:pic>
            <p:nvPicPr>
              <p:cNvPr id="4" name="Ink 3">
                <a:extLst>
                  <a:ext uri="{FF2B5EF4-FFF2-40B4-BE49-F238E27FC236}">
                    <a16:creationId xmlns:a16="http://schemas.microsoft.com/office/drawing/2014/main" id="{6C565407-A17B-0CF2-F834-7237ABD0BFF6}"/>
                  </a:ext>
                </a:extLst>
              </p:cNvPr>
              <p:cNvPicPr/>
              <p:nvPr/>
            </p:nvPicPr>
            <p:blipFill>
              <a:blip r:embed="rId288"/>
              <a:stretch>
                <a:fillRect/>
              </a:stretch>
            </p:blipFill>
            <p:spPr>
              <a:xfrm>
                <a:off x="7846200" y="2383560"/>
                <a:ext cx="173808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5" name="Ink 4">
                <a:extLst>
                  <a:ext uri="{FF2B5EF4-FFF2-40B4-BE49-F238E27FC236}">
                    <a16:creationId xmlns:a16="http://schemas.microsoft.com/office/drawing/2014/main" id="{41A54557-479C-9E55-6892-2697C6275B86}"/>
                  </a:ext>
                </a:extLst>
              </p14:cNvPr>
              <p14:cNvContentPartPr/>
              <p14:nvPr/>
            </p14:nvContentPartPr>
            <p14:xfrm>
              <a:off x="7909200" y="3107880"/>
              <a:ext cx="3245040" cy="49680"/>
            </p14:xfrm>
          </p:contentPart>
        </mc:Choice>
        <mc:Fallback>
          <p:pic>
            <p:nvPicPr>
              <p:cNvPr id="5" name="Ink 4">
                <a:extLst>
                  <a:ext uri="{FF2B5EF4-FFF2-40B4-BE49-F238E27FC236}">
                    <a16:creationId xmlns:a16="http://schemas.microsoft.com/office/drawing/2014/main" id="{41A54557-479C-9E55-6892-2697C6275B86}"/>
                  </a:ext>
                </a:extLst>
              </p:cNvPr>
              <p:cNvPicPr/>
              <p:nvPr/>
            </p:nvPicPr>
            <p:blipFill>
              <a:blip r:embed="rId290"/>
              <a:stretch>
                <a:fillRect/>
              </a:stretch>
            </p:blipFill>
            <p:spPr>
              <a:xfrm>
                <a:off x="7893360" y="3044520"/>
                <a:ext cx="32763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7" name="Ink 6">
                <a:extLst>
                  <a:ext uri="{FF2B5EF4-FFF2-40B4-BE49-F238E27FC236}">
                    <a16:creationId xmlns:a16="http://schemas.microsoft.com/office/drawing/2014/main" id="{F9B923F2-74A8-4BAB-7FC5-DB972DA53BDA}"/>
                  </a:ext>
                </a:extLst>
              </p14:cNvPr>
              <p14:cNvContentPartPr/>
              <p14:nvPr/>
            </p14:nvContentPartPr>
            <p14:xfrm>
              <a:off x="7807680" y="4071240"/>
              <a:ext cx="3061080" cy="38520"/>
            </p14:xfrm>
          </p:contentPart>
        </mc:Choice>
        <mc:Fallback>
          <p:pic>
            <p:nvPicPr>
              <p:cNvPr id="7" name="Ink 6">
                <a:extLst>
                  <a:ext uri="{FF2B5EF4-FFF2-40B4-BE49-F238E27FC236}">
                    <a16:creationId xmlns:a16="http://schemas.microsoft.com/office/drawing/2014/main" id="{F9B923F2-74A8-4BAB-7FC5-DB972DA53BDA}"/>
                  </a:ext>
                </a:extLst>
              </p:cNvPr>
              <p:cNvPicPr/>
              <p:nvPr/>
            </p:nvPicPr>
            <p:blipFill>
              <a:blip r:embed="rId292"/>
              <a:stretch>
                <a:fillRect/>
              </a:stretch>
            </p:blipFill>
            <p:spPr>
              <a:xfrm>
                <a:off x="7791840" y="4007880"/>
                <a:ext cx="30924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8" name="Ink 7">
                <a:extLst>
                  <a:ext uri="{FF2B5EF4-FFF2-40B4-BE49-F238E27FC236}">
                    <a16:creationId xmlns:a16="http://schemas.microsoft.com/office/drawing/2014/main" id="{0766C08A-DD28-0CE8-3452-D4C4DCEBA49C}"/>
                  </a:ext>
                </a:extLst>
              </p14:cNvPr>
              <p14:cNvContentPartPr/>
              <p14:nvPr/>
            </p14:nvContentPartPr>
            <p14:xfrm>
              <a:off x="4562280" y="1814040"/>
              <a:ext cx="500760" cy="471960"/>
            </p14:xfrm>
          </p:contentPart>
        </mc:Choice>
        <mc:Fallback>
          <p:pic>
            <p:nvPicPr>
              <p:cNvPr id="8" name="Ink 7">
                <a:extLst>
                  <a:ext uri="{FF2B5EF4-FFF2-40B4-BE49-F238E27FC236}">
                    <a16:creationId xmlns:a16="http://schemas.microsoft.com/office/drawing/2014/main" id="{0766C08A-DD28-0CE8-3452-D4C4DCEBA49C}"/>
                  </a:ext>
                </a:extLst>
              </p:cNvPr>
              <p:cNvPicPr/>
              <p:nvPr/>
            </p:nvPicPr>
            <p:blipFill>
              <a:blip r:embed="rId294"/>
              <a:stretch>
                <a:fillRect/>
              </a:stretch>
            </p:blipFill>
            <p:spPr>
              <a:xfrm>
                <a:off x="4546440" y="1750680"/>
                <a:ext cx="532080" cy="59868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9" name="Ink 8">
                <a:extLst>
                  <a:ext uri="{FF2B5EF4-FFF2-40B4-BE49-F238E27FC236}">
                    <a16:creationId xmlns:a16="http://schemas.microsoft.com/office/drawing/2014/main" id="{6A658727-CA67-A426-8C6E-1580A75AD192}"/>
                  </a:ext>
                </a:extLst>
              </p14:cNvPr>
              <p14:cNvContentPartPr/>
              <p14:nvPr/>
            </p14:nvContentPartPr>
            <p14:xfrm>
              <a:off x="8559720" y="2910960"/>
              <a:ext cx="23400" cy="321480"/>
            </p14:xfrm>
          </p:contentPart>
        </mc:Choice>
        <mc:Fallback>
          <p:pic>
            <p:nvPicPr>
              <p:cNvPr id="9" name="Ink 8">
                <a:extLst>
                  <a:ext uri="{FF2B5EF4-FFF2-40B4-BE49-F238E27FC236}">
                    <a16:creationId xmlns:a16="http://schemas.microsoft.com/office/drawing/2014/main" id="{6A658727-CA67-A426-8C6E-1580A75AD192}"/>
                  </a:ext>
                </a:extLst>
              </p:cNvPr>
              <p:cNvPicPr/>
              <p:nvPr/>
            </p:nvPicPr>
            <p:blipFill>
              <a:blip r:embed="rId296"/>
              <a:stretch>
                <a:fillRect/>
              </a:stretch>
            </p:blipFill>
            <p:spPr>
              <a:xfrm>
                <a:off x="8543880" y="2847600"/>
                <a:ext cx="5472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0" name="Ink 9">
                <a:extLst>
                  <a:ext uri="{FF2B5EF4-FFF2-40B4-BE49-F238E27FC236}">
                    <a16:creationId xmlns:a16="http://schemas.microsoft.com/office/drawing/2014/main" id="{2C1B868D-7958-6DA5-8C81-796FD8A3EB27}"/>
                  </a:ext>
                </a:extLst>
              </p14:cNvPr>
              <p14:cNvContentPartPr/>
              <p14:nvPr/>
            </p14:nvContentPartPr>
            <p14:xfrm>
              <a:off x="9096480" y="2966760"/>
              <a:ext cx="360" cy="216360"/>
            </p14:xfrm>
          </p:contentPart>
        </mc:Choice>
        <mc:Fallback>
          <p:pic>
            <p:nvPicPr>
              <p:cNvPr id="10" name="Ink 9">
                <a:extLst>
                  <a:ext uri="{FF2B5EF4-FFF2-40B4-BE49-F238E27FC236}">
                    <a16:creationId xmlns:a16="http://schemas.microsoft.com/office/drawing/2014/main" id="{2C1B868D-7958-6DA5-8C81-796FD8A3EB27}"/>
                  </a:ext>
                </a:extLst>
              </p:cNvPr>
              <p:cNvPicPr/>
              <p:nvPr/>
            </p:nvPicPr>
            <p:blipFill>
              <a:blip r:embed="rId298"/>
              <a:stretch>
                <a:fillRect/>
              </a:stretch>
            </p:blipFill>
            <p:spPr>
              <a:xfrm>
                <a:off x="9080640" y="2903400"/>
                <a:ext cx="3168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1" name="Ink 10">
                <a:extLst>
                  <a:ext uri="{FF2B5EF4-FFF2-40B4-BE49-F238E27FC236}">
                    <a16:creationId xmlns:a16="http://schemas.microsoft.com/office/drawing/2014/main" id="{AA5E91D0-A2D8-4F2A-6895-8E80864D25DB}"/>
                  </a:ext>
                </a:extLst>
              </p14:cNvPr>
              <p14:cNvContentPartPr/>
              <p14:nvPr/>
            </p14:nvContentPartPr>
            <p14:xfrm>
              <a:off x="3571200" y="5843520"/>
              <a:ext cx="3176640" cy="111240"/>
            </p14:xfrm>
          </p:contentPart>
        </mc:Choice>
        <mc:Fallback>
          <p:pic>
            <p:nvPicPr>
              <p:cNvPr id="11" name="Ink 10">
                <a:extLst>
                  <a:ext uri="{FF2B5EF4-FFF2-40B4-BE49-F238E27FC236}">
                    <a16:creationId xmlns:a16="http://schemas.microsoft.com/office/drawing/2014/main" id="{AA5E91D0-A2D8-4F2A-6895-8E80864D25DB}"/>
                  </a:ext>
                </a:extLst>
              </p:cNvPr>
              <p:cNvPicPr/>
              <p:nvPr/>
            </p:nvPicPr>
            <p:blipFill>
              <a:blip r:embed="rId300"/>
              <a:stretch>
                <a:fillRect/>
              </a:stretch>
            </p:blipFill>
            <p:spPr>
              <a:xfrm>
                <a:off x="3555360" y="5780160"/>
                <a:ext cx="32079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2" name="Ink 11">
                <a:extLst>
                  <a:ext uri="{FF2B5EF4-FFF2-40B4-BE49-F238E27FC236}">
                    <a16:creationId xmlns:a16="http://schemas.microsoft.com/office/drawing/2014/main" id="{95AE9294-3354-32BB-6A9E-DA016BDF5C52}"/>
                  </a:ext>
                </a:extLst>
              </p14:cNvPr>
              <p14:cNvContentPartPr/>
              <p14:nvPr/>
            </p14:nvContentPartPr>
            <p14:xfrm>
              <a:off x="5209920" y="5931000"/>
              <a:ext cx="199800" cy="360"/>
            </p14:xfrm>
          </p:contentPart>
        </mc:Choice>
        <mc:Fallback>
          <p:pic>
            <p:nvPicPr>
              <p:cNvPr id="12" name="Ink 11">
                <a:extLst>
                  <a:ext uri="{FF2B5EF4-FFF2-40B4-BE49-F238E27FC236}">
                    <a16:creationId xmlns:a16="http://schemas.microsoft.com/office/drawing/2014/main" id="{95AE9294-3354-32BB-6A9E-DA016BDF5C52}"/>
                  </a:ext>
                </a:extLst>
              </p:cNvPr>
              <p:cNvPicPr/>
              <p:nvPr/>
            </p:nvPicPr>
            <p:blipFill>
              <a:blip r:embed="rId302"/>
              <a:stretch>
                <a:fillRect/>
              </a:stretch>
            </p:blipFill>
            <p:spPr>
              <a:xfrm>
                <a:off x="5194080" y="5867640"/>
                <a:ext cx="2311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3" name="Ink 12">
                <a:extLst>
                  <a:ext uri="{FF2B5EF4-FFF2-40B4-BE49-F238E27FC236}">
                    <a16:creationId xmlns:a16="http://schemas.microsoft.com/office/drawing/2014/main" id="{1310B123-5B1E-557B-0B20-7B8A12C8461A}"/>
                  </a:ext>
                </a:extLst>
              </p14:cNvPr>
              <p14:cNvContentPartPr/>
              <p14:nvPr/>
            </p14:nvContentPartPr>
            <p14:xfrm>
              <a:off x="5872320" y="5946480"/>
              <a:ext cx="107280" cy="360"/>
            </p14:xfrm>
          </p:contentPart>
        </mc:Choice>
        <mc:Fallback>
          <p:pic>
            <p:nvPicPr>
              <p:cNvPr id="13" name="Ink 12">
                <a:extLst>
                  <a:ext uri="{FF2B5EF4-FFF2-40B4-BE49-F238E27FC236}">
                    <a16:creationId xmlns:a16="http://schemas.microsoft.com/office/drawing/2014/main" id="{1310B123-5B1E-557B-0B20-7B8A12C8461A}"/>
                  </a:ext>
                </a:extLst>
              </p:cNvPr>
              <p:cNvPicPr/>
              <p:nvPr/>
            </p:nvPicPr>
            <p:blipFill>
              <a:blip r:embed="rId304"/>
              <a:stretch>
                <a:fillRect/>
              </a:stretch>
            </p:blipFill>
            <p:spPr>
              <a:xfrm>
                <a:off x="5856480" y="5883120"/>
                <a:ext cx="1386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4" name="Ink 13">
                <a:extLst>
                  <a:ext uri="{FF2B5EF4-FFF2-40B4-BE49-F238E27FC236}">
                    <a16:creationId xmlns:a16="http://schemas.microsoft.com/office/drawing/2014/main" id="{EE978752-F5C8-CFF5-4D91-D67B1010635C}"/>
                  </a:ext>
                </a:extLst>
              </p14:cNvPr>
              <p14:cNvContentPartPr/>
              <p14:nvPr/>
            </p14:nvContentPartPr>
            <p14:xfrm>
              <a:off x="5154480" y="2612520"/>
              <a:ext cx="255960" cy="350640"/>
            </p14:xfrm>
          </p:contentPart>
        </mc:Choice>
        <mc:Fallback>
          <p:pic>
            <p:nvPicPr>
              <p:cNvPr id="14" name="Ink 13">
                <a:extLst>
                  <a:ext uri="{FF2B5EF4-FFF2-40B4-BE49-F238E27FC236}">
                    <a16:creationId xmlns:a16="http://schemas.microsoft.com/office/drawing/2014/main" id="{EE978752-F5C8-CFF5-4D91-D67B1010635C}"/>
                  </a:ext>
                </a:extLst>
              </p:cNvPr>
              <p:cNvPicPr/>
              <p:nvPr/>
            </p:nvPicPr>
            <p:blipFill>
              <a:blip r:embed="rId306"/>
              <a:stretch>
                <a:fillRect/>
              </a:stretch>
            </p:blipFill>
            <p:spPr>
              <a:xfrm>
                <a:off x="5138640" y="2549160"/>
                <a:ext cx="287280" cy="4773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5" name="Ink 14">
                <a:extLst>
                  <a:ext uri="{FF2B5EF4-FFF2-40B4-BE49-F238E27FC236}">
                    <a16:creationId xmlns:a16="http://schemas.microsoft.com/office/drawing/2014/main" id="{46EFB630-1CB2-6897-58DA-2A0D659D463B}"/>
                  </a:ext>
                </a:extLst>
              </p14:cNvPr>
              <p14:cNvContentPartPr/>
              <p14:nvPr/>
            </p14:nvContentPartPr>
            <p14:xfrm>
              <a:off x="4619520" y="2237040"/>
              <a:ext cx="469800" cy="2520"/>
            </p14:xfrm>
          </p:contentPart>
        </mc:Choice>
        <mc:Fallback>
          <p:pic>
            <p:nvPicPr>
              <p:cNvPr id="15" name="Ink 14">
                <a:extLst>
                  <a:ext uri="{FF2B5EF4-FFF2-40B4-BE49-F238E27FC236}">
                    <a16:creationId xmlns:a16="http://schemas.microsoft.com/office/drawing/2014/main" id="{46EFB630-1CB2-6897-58DA-2A0D659D463B}"/>
                  </a:ext>
                </a:extLst>
              </p:cNvPr>
              <p:cNvPicPr/>
              <p:nvPr/>
            </p:nvPicPr>
            <p:blipFill>
              <a:blip r:embed="rId308"/>
              <a:stretch>
                <a:fillRect/>
              </a:stretch>
            </p:blipFill>
            <p:spPr>
              <a:xfrm>
                <a:off x="4603680" y="2173680"/>
                <a:ext cx="5011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6" name="Ink 15">
                <a:extLst>
                  <a:ext uri="{FF2B5EF4-FFF2-40B4-BE49-F238E27FC236}">
                    <a16:creationId xmlns:a16="http://schemas.microsoft.com/office/drawing/2014/main" id="{6987DD99-DA1B-B74B-136B-3068E401E7AC}"/>
                  </a:ext>
                </a:extLst>
              </p14:cNvPr>
              <p14:cNvContentPartPr/>
              <p14:nvPr/>
            </p14:nvContentPartPr>
            <p14:xfrm>
              <a:off x="3615480" y="2189520"/>
              <a:ext cx="1980720" cy="10080"/>
            </p14:xfrm>
          </p:contentPart>
        </mc:Choice>
        <mc:Fallback>
          <p:pic>
            <p:nvPicPr>
              <p:cNvPr id="16" name="Ink 15">
                <a:extLst>
                  <a:ext uri="{FF2B5EF4-FFF2-40B4-BE49-F238E27FC236}">
                    <a16:creationId xmlns:a16="http://schemas.microsoft.com/office/drawing/2014/main" id="{6987DD99-DA1B-B74B-136B-3068E401E7AC}"/>
                  </a:ext>
                </a:extLst>
              </p:cNvPr>
              <p:cNvPicPr/>
              <p:nvPr/>
            </p:nvPicPr>
            <p:blipFill>
              <a:blip r:embed="rId310"/>
              <a:stretch>
                <a:fillRect/>
              </a:stretch>
            </p:blipFill>
            <p:spPr>
              <a:xfrm>
                <a:off x="3599640" y="2126160"/>
                <a:ext cx="201204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7" name="Ink 16">
                <a:extLst>
                  <a:ext uri="{FF2B5EF4-FFF2-40B4-BE49-F238E27FC236}">
                    <a16:creationId xmlns:a16="http://schemas.microsoft.com/office/drawing/2014/main" id="{160C7480-A0AF-2B93-5B11-8FA6F00B2EFB}"/>
                  </a:ext>
                </a:extLst>
              </p14:cNvPr>
              <p14:cNvContentPartPr/>
              <p14:nvPr/>
            </p14:nvContentPartPr>
            <p14:xfrm>
              <a:off x="3864600" y="2938680"/>
              <a:ext cx="1535400" cy="19800"/>
            </p14:xfrm>
          </p:contentPart>
        </mc:Choice>
        <mc:Fallback>
          <p:pic>
            <p:nvPicPr>
              <p:cNvPr id="17" name="Ink 16">
                <a:extLst>
                  <a:ext uri="{FF2B5EF4-FFF2-40B4-BE49-F238E27FC236}">
                    <a16:creationId xmlns:a16="http://schemas.microsoft.com/office/drawing/2014/main" id="{160C7480-A0AF-2B93-5B11-8FA6F00B2EFB}"/>
                  </a:ext>
                </a:extLst>
              </p:cNvPr>
              <p:cNvPicPr/>
              <p:nvPr/>
            </p:nvPicPr>
            <p:blipFill>
              <a:blip r:embed="rId312"/>
              <a:stretch>
                <a:fillRect/>
              </a:stretch>
            </p:blipFill>
            <p:spPr>
              <a:xfrm>
                <a:off x="3848760" y="2875320"/>
                <a:ext cx="156672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8" name="Ink 17">
                <a:extLst>
                  <a:ext uri="{FF2B5EF4-FFF2-40B4-BE49-F238E27FC236}">
                    <a16:creationId xmlns:a16="http://schemas.microsoft.com/office/drawing/2014/main" id="{1455CE31-EBEE-BC55-A170-85F2507E033C}"/>
                  </a:ext>
                </a:extLst>
              </p14:cNvPr>
              <p14:cNvContentPartPr/>
              <p14:nvPr/>
            </p14:nvContentPartPr>
            <p14:xfrm>
              <a:off x="5926680" y="3079800"/>
              <a:ext cx="1090440" cy="16560"/>
            </p14:xfrm>
          </p:contentPart>
        </mc:Choice>
        <mc:Fallback>
          <p:pic>
            <p:nvPicPr>
              <p:cNvPr id="18" name="Ink 17">
                <a:extLst>
                  <a:ext uri="{FF2B5EF4-FFF2-40B4-BE49-F238E27FC236}">
                    <a16:creationId xmlns:a16="http://schemas.microsoft.com/office/drawing/2014/main" id="{1455CE31-EBEE-BC55-A170-85F2507E033C}"/>
                  </a:ext>
                </a:extLst>
              </p:cNvPr>
              <p:cNvPicPr/>
              <p:nvPr/>
            </p:nvPicPr>
            <p:blipFill>
              <a:blip r:embed="rId314"/>
              <a:stretch>
                <a:fillRect/>
              </a:stretch>
            </p:blipFill>
            <p:spPr>
              <a:xfrm>
                <a:off x="5910840" y="3016440"/>
                <a:ext cx="1121760" cy="143280"/>
              </a:xfrm>
              <a:prstGeom prst="rect">
                <a:avLst/>
              </a:prstGeom>
            </p:spPr>
          </p:pic>
        </mc:Fallback>
      </mc:AlternateContent>
    </p:spTree>
    <p:extLst>
      <p:ext uri="{BB962C8B-B14F-4D97-AF65-F5344CB8AC3E}">
        <p14:creationId xmlns:p14="http://schemas.microsoft.com/office/powerpoint/2010/main" val="320292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EAF3-F661-1967-7625-B3A87C305EC3}"/>
              </a:ext>
            </a:extLst>
          </p:cNvPr>
          <p:cNvSpPr>
            <a:spLocks noGrp="1"/>
          </p:cNvSpPr>
          <p:nvPr>
            <p:ph type="title"/>
          </p:nvPr>
        </p:nvSpPr>
        <p:spPr/>
        <p:txBody>
          <a:bodyPr/>
          <a:lstStyle/>
          <a:p>
            <a:pPr>
              <a:spcBef>
                <a:spcPts val="1000"/>
              </a:spcBef>
            </a:pPr>
            <a:r>
              <a:rPr lang="en-US">
                <a:cs typeface="Calibri Light"/>
              </a:rPr>
              <a:t>Neural Network – back propagation </a:t>
            </a:r>
            <a:endParaRPr lang="en-US">
              <a:ea typeface="+mj-lt"/>
              <a:cs typeface="+mj-lt"/>
            </a:endParaRPr>
          </a:p>
        </p:txBody>
      </p:sp>
      <p:sp>
        <p:nvSpPr>
          <p:cNvPr id="3" name="Content Placeholder 2">
            <a:extLst>
              <a:ext uri="{FF2B5EF4-FFF2-40B4-BE49-F238E27FC236}">
                <a16:creationId xmlns:a16="http://schemas.microsoft.com/office/drawing/2014/main" id="{C3A246AE-063C-6B29-59DB-95AC0AC8E85C}"/>
              </a:ext>
            </a:extLst>
          </p:cNvPr>
          <p:cNvSpPr>
            <a:spLocks noGrp="1"/>
          </p:cNvSpPr>
          <p:nvPr>
            <p:ph idx="1"/>
          </p:nvPr>
        </p:nvSpPr>
        <p:spPr>
          <a:xfrm>
            <a:off x="2936784" y="1455325"/>
            <a:ext cx="8915400" cy="449675"/>
          </a:xfrm>
        </p:spPr>
        <p:txBody>
          <a:bodyPr vert="horz" lIns="91440" tIns="45720" rIns="91440" bIns="45720" rtlCol="0" anchor="t">
            <a:normAutofit/>
          </a:bodyPr>
          <a:lstStyle/>
          <a:p>
            <a:r>
              <a:rPr lang="en-US" sz="2000">
                <a:solidFill>
                  <a:srgbClr val="000000"/>
                </a:solidFill>
                <a:latin typeface="Calibri" panose="020F0502020204030204" pitchFamily="34" charset="0"/>
                <a:cs typeface="Calibri" panose="020F0502020204030204" pitchFamily="34" charset="0"/>
              </a:rPr>
              <a:t>two output units</a:t>
            </a:r>
          </a:p>
        </p:txBody>
      </p:sp>
      <mc:AlternateContent xmlns:mc="http://schemas.openxmlformats.org/markup-compatibility/2006">
        <mc:Choice xmlns:p14="http://schemas.microsoft.com/office/powerpoint/2010/main" Requires="p14">
          <p:contentPart p14:bwMode="auto" r:id="rId2">
            <p14:nvContentPartPr>
              <p14:cNvPr id="60" name="Ink 60">
                <a:extLst>
                  <a:ext uri="{FF2B5EF4-FFF2-40B4-BE49-F238E27FC236}">
                    <a16:creationId xmlns:a16="http://schemas.microsoft.com/office/drawing/2014/main" id="{CCA03067-94AE-9060-2BC3-3461268C004A}"/>
                  </a:ext>
                </a:extLst>
              </p14:cNvPr>
              <p14:cNvContentPartPr/>
              <p14:nvPr/>
            </p14:nvContentPartPr>
            <p14:xfrm>
              <a:off x="4688730" y="2676044"/>
              <a:ext cx="241200" cy="258840"/>
            </p14:xfrm>
          </p:contentPart>
        </mc:Choice>
        <mc:Fallback>
          <p:pic>
            <p:nvPicPr>
              <p:cNvPr id="60" name="Ink 60">
                <a:extLst>
                  <a:ext uri="{FF2B5EF4-FFF2-40B4-BE49-F238E27FC236}">
                    <a16:creationId xmlns:a16="http://schemas.microsoft.com/office/drawing/2014/main" id="{CCA03067-94AE-9060-2BC3-3461268C004A}"/>
                  </a:ext>
                </a:extLst>
              </p:cNvPr>
              <p:cNvPicPr/>
              <p:nvPr/>
            </p:nvPicPr>
            <p:blipFill>
              <a:blip r:embed="rId3"/>
              <a:stretch>
                <a:fillRect/>
              </a:stretch>
            </p:blipFill>
            <p:spPr>
              <a:xfrm>
                <a:off x="4681170" y="2668484"/>
                <a:ext cx="2563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5" name="Ink 65">
                <a:extLst>
                  <a:ext uri="{FF2B5EF4-FFF2-40B4-BE49-F238E27FC236}">
                    <a16:creationId xmlns:a16="http://schemas.microsoft.com/office/drawing/2014/main" id="{D60050E2-C297-5F4D-2DF9-947DD4A266A4}"/>
                  </a:ext>
                </a:extLst>
              </p14:cNvPr>
              <p14:cNvContentPartPr/>
              <p14:nvPr/>
            </p14:nvContentPartPr>
            <p14:xfrm>
              <a:off x="3478050" y="2664524"/>
              <a:ext cx="284760" cy="232560"/>
            </p14:xfrm>
          </p:contentPart>
        </mc:Choice>
        <mc:Fallback>
          <p:pic>
            <p:nvPicPr>
              <p:cNvPr id="65" name="Ink 65">
                <a:extLst>
                  <a:ext uri="{FF2B5EF4-FFF2-40B4-BE49-F238E27FC236}">
                    <a16:creationId xmlns:a16="http://schemas.microsoft.com/office/drawing/2014/main" id="{D60050E2-C297-5F4D-2DF9-947DD4A266A4}"/>
                  </a:ext>
                </a:extLst>
              </p:cNvPr>
              <p:cNvPicPr/>
              <p:nvPr/>
            </p:nvPicPr>
            <p:blipFill>
              <a:blip r:embed="rId5"/>
              <a:stretch>
                <a:fillRect/>
              </a:stretch>
            </p:blipFill>
            <p:spPr>
              <a:xfrm>
                <a:off x="3470490" y="2656964"/>
                <a:ext cx="2998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8" name="Ink 68">
                <a:extLst>
                  <a:ext uri="{FF2B5EF4-FFF2-40B4-BE49-F238E27FC236}">
                    <a16:creationId xmlns:a16="http://schemas.microsoft.com/office/drawing/2014/main" id="{C96D8BEA-8A17-1BE2-1931-25ABDBEC08A4}"/>
                  </a:ext>
                </a:extLst>
              </p14:cNvPr>
              <p14:cNvContentPartPr/>
              <p14:nvPr/>
            </p14:nvContentPartPr>
            <p14:xfrm>
              <a:off x="3527730" y="3340964"/>
              <a:ext cx="253080" cy="197640"/>
            </p14:xfrm>
          </p:contentPart>
        </mc:Choice>
        <mc:Fallback>
          <p:pic>
            <p:nvPicPr>
              <p:cNvPr id="68" name="Ink 68">
                <a:extLst>
                  <a:ext uri="{FF2B5EF4-FFF2-40B4-BE49-F238E27FC236}">
                    <a16:creationId xmlns:a16="http://schemas.microsoft.com/office/drawing/2014/main" id="{C96D8BEA-8A17-1BE2-1931-25ABDBEC08A4}"/>
                  </a:ext>
                </a:extLst>
              </p:cNvPr>
              <p:cNvPicPr/>
              <p:nvPr/>
            </p:nvPicPr>
            <p:blipFill>
              <a:blip r:embed="rId7"/>
              <a:stretch>
                <a:fillRect/>
              </a:stretch>
            </p:blipFill>
            <p:spPr>
              <a:xfrm>
                <a:off x="3520170" y="3333404"/>
                <a:ext cx="2682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4" name="Ink 74">
                <a:extLst>
                  <a:ext uri="{FF2B5EF4-FFF2-40B4-BE49-F238E27FC236}">
                    <a16:creationId xmlns:a16="http://schemas.microsoft.com/office/drawing/2014/main" id="{7769C7E6-8671-B1FA-D1CA-A33B88A2F2F2}"/>
                  </a:ext>
                </a:extLst>
              </p14:cNvPr>
              <p14:cNvContentPartPr/>
              <p14:nvPr/>
            </p14:nvContentPartPr>
            <p14:xfrm>
              <a:off x="3611610" y="3407564"/>
              <a:ext cx="102240" cy="102240"/>
            </p14:xfrm>
          </p:contentPart>
        </mc:Choice>
        <mc:Fallback>
          <p:pic>
            <p:nvPicPr>
              <p:cNvPr id="74" name="Ink 74">
                <a:extLst>
                  <a:ext uri="{FF2B5EF4-FFF2-40B4-BE49-F238E27FC236}">
                    <a16:creationId xmlns:a16="http://schemas.microsoft.com/office/drawing/2014/main" id="{7769C7E6-8671-B1FA-D1CA-A33B88A2F2F2}"/>
                  </a:ext>
                </a:extLst>
              </p:cNvPr>
              <p:cNvPicPr/>
              <p:nvPr/>
            </p:nvPicPr>
            <p:blipFill>
              <a:blip r:embed="rId9"/>
              <a:stretch>
                <a:fillRect/>
              </a:stretch>
            </p:blipFill>
            <p:spPr>
              <a:xfrm>
                <a:off x="3604023" y="3399977"/>
                <a:ext cx="117413" cy="117413"/>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7" name="Ink 77">
                <a:extLst>
                  <a:ext uri="{FF2B5EF4-FFF2-40B4-BE49-F238E27FC236}">
                    <a16:creationId xmlns:a16="http://schemas.microsoft.com/office/drawing/2014/main" id="{FE09C6F1-A398-8678-6525-88475F6D7A6D}"/>
                  </a:ext>
                </a:extLst>
              </p14:cNvPr>
              <p14:cNvContentPartPr/>
              <p14:nvPr/>
            </p14:nvContentPartPr>
            <p14:xfrm>
              <a:off x="4685850" y="3323684"/>
              <a:ext cx="249840" cy="235440"/>
            </p14:xfrm>
          </p:contentPart>
        </mc:Choice>
        <mc:Fallback>
          <p:pic>
            <p:nvPicPr>
              <p:cNvPr id="77" name="Ink 77">
                <a:extLst>
                  <a:ext uri="{FF2B5EF4-FFF2-40B4-BE49-F238E27FC236}">
                    <a16:creationId xmlns:a16="http://schemas.microsoft.com/office/drawing/2014/main" id="{FE09C6F1-A398-8678-6525-88475F6D7A6D}"/>
                  </a:ext>
                </a:extLst>
              </p:cNvPr>
              <p:cNvPicPr/>
              <p:nvPr/>
            </p:nvPicPr>
            <p:blipFill>
              <a:blip r:embed="rId11"/>
              <a:stretch>
                <a:fillRect/>
              </a:stretch>
            </p:blipFill>
            <p:spPr>
              <a:xfrm>
                <a:off x="4678290" y="3316124"/>
                <a:ext cx="26496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2" name="Ink 82">
                <a:extLst>
                  <a:ext uri="{FF2B5EF4-FFF2-40B4-BE49-F238E27FC236}">
                    <a16:creationId xmlns:a16="http://schemas.microsoft.com/office/drawing/2014/main" id="{43F7C578-53A1-88C1-FF09-82EDAAA6FA02}"/>
                  </a:ext>
                </a:extLst>
              </p14:cNvPr>
              <p14:cNvContentPartPr/>
              <p14:nvPr/>
            </p14:nvContentPartPr>
            <p14:xfrm>
              <a:off x="3917381" y="2624815"/>
              <a:ext cx="600840" cy="192600"/>
            </p14:xfrm>
          </p:contentPart>
        </mc:Choice>
        <mc:Fallback>
          <p:pic>
            <p:nvPicPr>
              <p:cNvPr id="82" name="Ink 82">
                <a:extLst>
                  <a:ext uri="{FF2B5EF4-FFF2-40B4-BE49-F238E27FC236}">
                    <a16:creationId xmlns:a16="http://schemas.microsoft.com/office/drawing/2014/main" id="{43F7C578-53A1-88C1-FF09-82EDAAA6FA02}"/>
                  </a:ext>
                </a:extLst>
              </p:cNvPr>
              <p:cNvPicPr/>
              <p:nvPr/>
            </p:nvPicPr>
            <p:blipFill>
              <a:blip r:embed="rId13"/>
              <a:stretch>
                <a:fillRect/>
              </a:stretch>
            </p:blipFill>
            <p:spPr>
              <a:xfrm>
                <a:off x="3909821" y="2617255"/>
                <a:ext cx="61596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5" name="Ink 85">
                <a:extLst>
                  <a:ext uri="{FF2B5EF4-FFF2-40B4-BE49-F238E27FC236}">
                    <a16:creationId xmlns:a16="http://schemas.microsoft.com/office/drawing/2014/main" id="{E343C82A-3DEC-D895-0B0D-26A5CC05E58B}"/>
                  </a:ext>
                </a:extLst>
              </p14:cNvPr>
              <p14:cNvContentPartPr/>
              <p14:nvPr/>
            </p14:nvContentPartPr>
            <p14:xfrm>
              <a:off x="4007381" y="2917495"/>
              <a:ext cx="425520" cy="438480"/>
            </p14:xfrm>
          </p:contentPart>
        </mc:Choice>
        <mc:Fallback>
          <p:pic>
            <p:nvPicPr>
              <p:cNvPr id="85" name="Ink 85">
                <a:extLst>
                  <a:ext uri="{FF2B5EF4-FFF2-40B4-BE49-F238E27FC236}">
                    <a16:creationId xmlns:a16="http://schemas.microsoft.com/office/drawing/2014/main" id="{E343C82A-3DEC-D895-0B0D-26A5CC05E58B}"/>
                  </a:ext>
                </a:extLst>
              </p:cNvPr>
              <p:cNvPicPr/>
              <p:nvPr/>
            </p:nvPicPr>
            <p:blipFill>
              <a:blip r:embed="rId15"/>
              <a:stretch>
                <a:fillRect/>
              </a:stretch>
            </p:blipFill>
            <p:spPr>
              <a:xfrm>
                <a:off x="3999821" y="2909935"/>
                <a:ext cx="44064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9" name="Ink 88">
                <a:extLst>
                  <a:ext uri="{FF2B5EF4-FFF2-40B4-BE49-F238E27FC236}">
                    <a16:creationId xmlns:a16="http://schemas.microsoft.com/office/drawing/2014/main" id="{78672536-137D-8F3F-01A8-9109ED9A6499}"/>
                  </a:ext>
                </a:extLst>
              </p14:cNvPr>
              <p14:cNvContentPartPr/>
              <p14:nvPr/>
            </p14:nvContentPartPr>
            <p14:xfrm>
              <a:off x="4059221" y="3041695"/>
              <a:ext cx="80280" cy="92880"/>
            </p14:xfrm>
          </p:contentPart>
        </mc:Choice>
        <mc:Fallback>
          <p:pic>
            <p:nvPicPr>
              <p:cNvPr id="89" name="Ink 88">
                <a:extLst>
                  <a:ext uri="{FF2B5EF4-FFF2-40B4-BE49-F238E27FC236}">
                    <a16:creationId xmlns:a16="http://schemas.microsoft.com/office/drawing/2014/main" id="{78672536-137D-8F3F-01A8-9109ED9A6499}"/>
                  </a:ext>
                </a:extLst>
              </p:cNvPr>
              <p:cNvPicPr/>
              <p:nvPr/>
            </p:nvPicPr>
            <p:blipFill>
              <a:blip r:embed="rId17"/>
              <a:stretch>
                <a:fillRect/>
              </a:stretch>
            </p:blipFill>
            <p:spPr>
              <a:xfrm>
                <a:off x="4051661" y="3034135"/>
                <a:ext cx="95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94" name="Ink 94">
                <a:extLst>
                  <a:ext uri="{FF2B5EF4-FFF2-40B4-BE49-F238E27FC236}">
                    <a16:creationId xmlns:a16="http://schemas.microsoft.com/office/drawing/2014/main" id="{317B73AC-9332-60DE-545B-7904B7E60A42}"/>
                  </a:ext>
                </a:extLst>
              </p14:cNvPr>
              <p14:cNvContentPartPr/>
              <p14:nvPr/>
            </p14:nvContentPartPr>
            <p14:xfrm>
              <a:off x="4141661" y="3095335"/>
              <a:ext cx="33840" cy="51840"/>
            </p14:xfrm>
          </p:contentPart>
        </mc:Choice>
        <mc:Fallback>
          <p:pic>
            <p:nvPicPr>
              <p:cNvPr id="94" name="Ink 94">
                <a:extLst>
                  <a:ext uri="{FF2B5EF4-FFF2-40B4-BE49-F238E27FC236}">
                    <a16:creationId xmlns:a16="http://schemas.microsoft.com/office/drawing/2014/main" id="{317B73AC-9332-60DE-545B-7904B7E60A42}"/>
                  </a:ext>
                </a:extLst>
              </p:cNvPr>
              <p:cNvPicPr/>
              <p:nvPr/>
            </p:nvPicPr>
            <p:blipFill>
              <a:blip r:embed="rId19"/>
              <a:stretch>
                <a:fillRect/>
              </a:stretch>
            </p:blipFill>
            <p:spPr>
              <a:xfrm>
                <a:off x="4134101" y="3087775"/>
                <a:ext cx="4896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0" name="Ink 130">
                <a:extLst>
                  <a:ext uri="{FF2B5EF4-FFF2-40B4-BE49-F238E27FC236}">
                    <a16:creationId xmlns:a16="http://schemas.microsoft.com/office/drawing/2014/main" id="{0141ADD2-7775-D0F8-CC91-A16151DE4BFD}"/>
                  </a:ext>
                </a:extLst>
              </p14:cNvPr>
              <p14:cNvContentPartPr/>
              <p14:nvPr/>
            </p14:nvContentPartPr>
            <p14:xfrm>
              <a:off x="3645147" y="5147513"/>
              <a:ext cx="858960" cy="177480"/>
            </p14:xfrm>
          </p:contentPart>
        </mc:Choice>
        <mc:Fallback>
          <p:pic>
            <p:nvPicPr>
              <p:cNvPr id="130" name="Ink 130">
                <a:extLst>
                  <a:ext uri="{FF2B5EF4-FFF2-40B4-BE49-F238E27FC236}">
                    <a16:creationId xmlns:a16="http://schemas.microsoft.com/office/drawing/2014/main" id="{0141ADD2-7775-D0F8-CC91-A16151DE4BFD}"/>
                  </a:ext>
                </a:extLst>
              </p:cNvPr>
              <p:cNvPicPr/>
              <p:nvPr/>
            </p:nvPicPr>
            <p:blipFill>
              <a:blip r:embed="rId21"/>
              <a:stretch>
                <a:fillRect/>
              </a:stretch>
            </p:blipFill>
            <p:spPr>
              <a:xfrm>
                <a:off x="3637587" y="5139953"/>
                <a:ext cx="87408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6" name="Ink 136">
                <a:extLst>
                  <a:ext uri="{FF2B5EF4-FFF2-40B4-BE49-F238E27FC236}">
                    <a16:creationId xmlns:a16="http://schemas.microsoft.com/office/drawing/2014/main" id="{246F2676-F6F4-2B0E-34A5-A291CAB9F016}"/>
                  </a:ext>
                </a:extLst>
              </p14:cNvPr>
              <p14:cNvContentPartPr/>
              <p14:nvPr/>
            </p14:nvContentPartPr>
            <p14:xfrm>
              <a:off x="4788875" y="5151913"/>
              <a:ext cx="165960" cy="126720"/>
            </p14:xfrm>
          </p:contentPart>
        </mc:Choice>
        <mc:Fallback>
          <p:pic>
            <p:nvPicPr>
              <p:cNvPr id="136" name="Ink 136">
                <a:extLst>
                  <a:ext uri="{FF2B5EF4-FFF2-40B4-BE49-F238E27FC236}">
                    <a16:creationId xmlns:a16="http://schemas.microsoft.com/office/drawing/2014/main" id="{246F2676-F6F4-2B0E-34A5-A291CAB9F016}"/>
                  </a:ext>
                </a:extLst>
              </p:cNvPr>
              <p:cNvPicPr/>
              <p:nvPr/>
            </p:nvPicPr>
            <p:blipFill>
              <a:blip r:embed="rId23"/>
              <a:stretch>
                <a:fillRect/>
              </a:stretch>
            </p:blipFill>
            <p:spPr>
              <a:xfrm>
                <a:off x="4781315" y="5144353"/>
                <a:ext cx="181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0" name="Ink 150">
                <a:extLst>
                  <a:ext uri="{FF2B5EF4-FFF2-40B4-BE49-F238E27FC236}">
                    <a16:creationId xmlns:a16="http://schemas.microsoft.com/office/drawing/2014/main" id="{4BC645A2-31C5-BBAA-095F-38F7A58A4665}"/>
                  </a:ext>
                </a:extLst>
              </p14:cNvPr>
              <p14:cNvContentPartPr/>
              <p14:nvPr/>
            </p14:nvContentPartPr>
            <p14:xfrm>
              <a:off x="5090195" y="5154073"/>
              <a:ext cx="425880" cy="136080"/>
            </p14:xfrm>
          </p:contentPart>
        </mc:Choice>
        <mc:Fallback>
          <p:pic>
            <p:nvPicPr>
              <p:cNvPr id="150" name="Ink 150">
                <a:extLst>
                  <a:ext uri="{FF2B5EF4-FFF2-40B4-BE49-F238E27FC236}">
                    <a16:creationId xmlns:a16="http://schemas.microsoft.com/office/drawing/2014/main" id="{4BC645A2-31C5-BBAA-095F-38F7A58A4665}"/>
                  </a:ext>
                </a:extLst>
              </p:cNvPr>
              <p:cNvPicPr/>
              <p:nvPr/>
            </p:nvPicPr>
            <p:blipFill>
              <a:blip r:embed="rId25"/>
              <a:stretch>
                <a:fillRect/>
              </a:stretch>
            </p:blipFill>
            <p:spPr>
              <a:xfrm>
                <a:off x="5082635" y="5146493"/>
                <a:ext cx="441000" cy="151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1" name="Ink 150">
                <a:extLst>
                  <a:ext uri="{FF2B5EF4-FFF2-40B4-BE49-F238E27FC236}">
                    <a16:creationId xmlns:a16="http://schemas.microsoft.com/office/drawing/2014/main" id="{601B7D7A-742C-84F3-5DDA-F65774CB42FD}"/>
                  </a:ext>
                </a:extLst>
              </p14:cNvPr>
              <p14:cNvContentPartPr/>
              <p14:nvPr/>
            </p14:nvContentPartPr>
            <p14:xfrm>
              <a:off x="5688875" y="5154073"/>
              <a:ext cx="360" cy="3960"/>
            </p14:xfrm>
          </p:contentPart>
        </mc:Choice>
        <mc:Fallback>
          <p:pic>
            <p:nvPicPr>
              <p:cNvPr id="151" name="Ink 150">
                <a:extLst>
                  <a:ext uri="{FF2B5EF4-FFF2-40B4-BE49-F238E27FC236}">
                    <a16:creationId xmlns:a16="http://schemas.microsoft.com/office/drawing/2014/main" id="{601B7D7A-742C-84F3-5DDA-F65774CB42FD}"/>
                  </a:ext>
                </a:extLst>
              </p:cNvPr>
              <p:cNvPicPr/>
              <p:nvPr/>
            </p:nvPicPr>
            <p:blipFill>
              <a:blip r:embed="rId27"/>
              <a:stretch>
                <a:fillRect/>
              </a:stretch>
            </p:blipFill>
            <p:spPr>
              <a:xfrm>
                <a:off x="5681315" y="5146513"/>
                <a:ext cx="154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2" name="Ink 151">
                <a:extLst>
                  <a:ext uri="{FF2B5EF4-FFF2-40B4-BE49-F238E27FC236}">
                    <a16:creationId xmlns:a16="http://schemas.microsoft.com/office/drawing/2014/main" id="{BCB9D945-6C3E-DA2D-A268-DE10BA544539}"/>
                  </a:ext>
                </a:extLst>
              </p14:cNvPr>
              <p14:cNvContentPartPr/>
              <p14:nvPr/>
            </p14:nvContentPartPr>
            <p14:xfrm>
              <a:off x="5685275" y="5161633"/>
              <a:ext cx="7920" cy="94680"/>
            </p14:xfrm>
          </p:contentPart>
        </mc:Choice>
        <mc:Fallback>
          <p:pic>
            <p:nvPicPr>
              <p:cNvPr id="152" name="Ink 151">
                <a:extLst>
                  <a:ext uri="{FF2B5EF4-FFF2-40B4-BE49-F238E27FC236}">
                    <a16:creationId xmlns:a16="http://schemas.microsoft.com/office/drawing/2014/main" id="{BCB9D945-6C3E-DA2D-A268-DE10BA544539}"/>
                  </a:ext>
                </a:extLst>
              </p:cNvPr>
              <p:cNvPicPr/>
              <p:nvPr/>
            </p:nvPicPr>
            <p:blipFill>
              <a:blip r:embed="rId29"/>
              <a:stretch>
                <a:fillRect/>
              </a:stretch>
            </p:blipFill>
            <p:spPr>
              <a:xfrm>
                <a:off x="5677715" y="5154044"/>
                <a:ext cx="23040" cy="109858"/>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3" name="Ink 152">
                <a:extLst>
                  <a:ext uri="{FF2B5EF4-FFF2-40B4-BE49-F238E27FC236}">
                    <a16:creationId xmlns:a16="http://schemas.microsoft.com/office/drawing/2014/main" id="{D4A4959E-BA80-35FC-6C3F-B6E831B12ECA}"/>
                  </a:ext>
                </a:extLst>
              </p14:cNvPr>
              <p14:cNvContentPartPr/>
              <p14:nvPr/>
            </p14:nvContentPartPr>
            <p14:xfrm>
              <a:off x="5685275" y="5251993"/>
              <a:ext cx="3960" cy="30600"/>
            </p14:xfrm>
          </p:contentPart>
        </mc:Choice>
        <mc:Fallback>
          <p:pic>
            <p:nvPicPr>
              <p:cNvPr id="153" name="Ink 152">
                <a:extLst>
                  <a:ext uri="{FF2B5EF4-FFF2-40B4-BE49-F238E27FC236}">
                    <a16:creationId xmlns:a16="http://schemas.microsoft.com/office/drawing/2014/main" id="{D4A4959E-BA80-35FC-6C3F-B6E831B12ECA}"/>
                  </a:ext>
                </a:extLst>
              </p:cNvPr>
              <p:cNvPicPr/>
              <p:nvPr/>
            </p:nvPicPr>
            <p:blipFill>
              <a:blip r:embed="rId31"/>
              <a:stretch>
                <a:fillRect/>
              </a:stretch>
            </p:blipFill>
            <p:spPr>
              <a:xfrm>
                <a:off x="5678345" y="5244343"/>
                <a:ext cx="17820" cy="459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4" name="Ink 164">
                <a:extLst>
                  <a:ext uri="{FF2B5EF4-FFF2-40B4-BE49-F238E27FC236}">
                    <a16:creationId xmlns:a16="http://schemas.microsoft.com/office/drawing/2014/main" id="{A7D4377D-0834-C7F7-40BC-9ACC0297ADE8}"/>
                  </a:ext>
                </a:extLst>
              </p14:cNvPr>
              <p14:cNvContentPartPr/>
              <p14:nvPr/>
            </p14:nvContentPartPr>
            <p14:xfrm>
              <a:off x="5681400" y="5176801"/>
              <a:ext cx="324000" cy="139680"/>
            </p14:xfrm>
          </p:contentPart>
        </mc:Choice>
        <mc:Fallback>
          <p:pic>
            <p:nvPicPr>
              <p:cNvPr id="164" name="Ink 164">
                <a:extLst>
                  <a:ext uri="{FF2B5EF4-FFF2-40B4-BE49-F238E27FC236}">
                    <a16:creationId xmlns:a16="http://schemas.microsoft.com/office/drawing/2014/main" id="{A7D4377D-0834-C7F7-40BC-9ACC0297ADE8}"/>
                  </a:ext>
                </a:extLst>
              </p:cNvPr>
              <p:cNvPicPr/>
              <p:nvPr/>
            </p:nvPicPr>
            <p:blipFill>
              <a:blip r:embed="rId33"/>
              <a:stretch>
                <a:fillRect/>
              </a:stretch>
            </p:blipFill>
            <p:spPr>
              <a:xfrm>
                <a:off x="5673840" y="5169241"/>
                <a:ext cx="33912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7" name="Ink 179">
                <a:extLst>
                  <a:ext uri="{FF2B5EF4-FFF2-40B4-BE49-F238E27FC236}">
                    <a16:creationId xmlns:a16="http://schemas.microsoft.com/office/drawing/2014/main" id="{0403ED48-9421-3440-2DEF-0257C31A643A}"/>
                  </a:ext>
                </a:extLst>
              </p14:cNvPr>
              <p14:cNvContentPartPr/>
              <p14:nvPr/>
            </p14:nvContentPartPr>
            <p14:xfrm>
              <a:off x="4629618" y="4492414"/>
              <a:ext cx="326880" cy="204120"/>
            </p14:xfrm>
          </p:contentPart>
        </mc:Choice>
        <mc:Fallback>
          <p:pic>
            <p:nvPicPr>
              <p:cNvPr id="177" name="Ink 179">
                <a:extLst>
                  <a:ext uri="{FF2B5EF4-FFF2-40B4-BE49-F238E27FC236}">
                    <a16:creationId xmlns:a16="http://schemas.microsoft.com/office/drawing/2014/main" id="{0403ED48-9421-3440-2DEF-0257C31A643A}"/>
                  </a:ext>
                </a:extLst>
              </p:cNvPr>
              <p:cNvPicPr/>
              <p:nvPr/>
            </p:nvPicPr>
            <p:blipFill>
              <a:blip r:embed="rId35"/>
              <a:stretch>
                <a:fillRect/>
              </a:stretch>
            </p:blipFill>
            <p:spPr>
              <a:xfrm>
                <a:off x="4622058" y="4484854"/>
                <a:ext cx="34200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8" name="Ink 179">
                <a:extLst>
                  <a:ext uri="{FF2B5EF4-FFF2-40B4-BE49-F238E27FC236}">
                    <a16:creationId xmlns:a16="http://schemas.microsoft.com/office/drawing/2014/main" id="{5081075C-7212-457C-1539-2E44DFE7E311}"/>
                  </a:ext>
                </a:extLst>
              </p14:cNvPr>
              <p14:cNvContentPartPr/>
              <p14:nvPr/>
            </p14:nvContentPartPr>
            <p14:xfrm>
              <a:off x="4465098" y="4551814"/>
              <a:ext cx="14400" cy="51480"/>
            </p14:xfrm>
          </p:contentPart>
        </mc:Choice>
        <mc:Fallback>
          <p:pic>
            <p:nvPicPr>
              <p:cNvPr id="178" name="Ink 179">
                <a:extLst>
                  <a:ext uri="{FF2B5EF4-FFF2-40B4-BE49-F238E27FC236}">
                    <a16:creationId xmlns:a16="http://schemas.microsoft.com/office/drawing/2014/main" id="{5081075C-7212-457C-1539-2E44DFE7E311}"/>
                  </a:ext>
                </a:extLst>
              </p:cNvPr>
              <p:cNvPicPr/>
              <p:nvPr/>
            </p:nvPicPr>
            <p:blipFill>
              <a:blip r:embed="rId37"/>
              <a:stretch>
                <a:fillRect/>
              </a:stretch>
            </p:blipFill>
            <p:spPr>
              <a:xfrm>
                <a:off x="4457722" y="4544254"/>
                <a:ext cx="29151"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9" name="Ink 179">
                <a:extLst>
                  <a:ext uri="{FF2B5EF4-FFF2-40B4-BE49-F238E27FC236}">
                    <a16:creationId xmlns:a16="http://schemas.microsoft.com/office/drawing/2014/main" id="{BBC9ECB4-52ED-4EF9-26E4-335A8E9CA26A}"/>
                  </a:ext>
                </a:extLst>
              </p14:cNvPr>
              <p14:cNvContentPartPr/>
              <p14:nvPr/>
            </p14:nvContentPartPr>
            <p14:xfrm>
              <a:off x="3655878" y="4516500"/>
              <a:ext cx="156240" cy="130680"/>
            </p14:xfrm>
          </p:contentPart>
        </mc:Choice>
        <mc:Fallback>
          <p:pic>
            <p:nvPicPr>
              <p:cNvPr id="179" name="Ink 179">
                <a:extLst>
                  <a:ext uri="{FF2B5EF4-FFF2-40B4-BE49-F238E27FC236}">
                    <a16:creationId xmlns:a16="http://schemas.microsoft.com/office/drawing/2014/main" id="{BBC9ECB4-52ED-4EF9-26E4-335A8E9CA26A}"/>
                  </a:ext>
                </a:extLst>
              </p:cNvPr>
              <p:cNvPicPr/>
              <p:nvPr/>
            </p:nvPicPr>
            <p:blipFill>
              <a:blip r:embed="rId39"/>
              <a:stretch>
                <a:fillRect/>
              </a:stretch>
            </p:blipFill>
            <p:spPr>
              <a:xfrm>
                <a:off x="3648335" y="4508940"/>
                <a:ext cx="171325"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89" name="Ink 191">
                <a:extLst>
                  <a:ext uri="{FF2B5EF4-FFF2-40B4-BE49-F238E27FC236}">
                    <a16:creationId xmlns:a16="http://schemas.microsoft.com/office/drawing/2014/main" id="{4BF5DE70-6531-168C-92AF-03E116E7CF37}"/>
                  </a:ext>
                </a:extLst>
              </p14:cNvPr>
              <p14:cNvContentPartPr/>
              <p14:nvPr/>
            </p14:nvContentPartPr>
            <p14:xfrm>
              <a:off x="6113876" y="4443221"/>
              <a:ext cx="425880" cy="208440"/>
            </p14:xfrm>
          </p:contentPart>
        </mc:Choice>
        <mc:Fallback>
          <p:pic>
            <p:nvPicPr>
              <p:cNvPr id="189" name="Ink 191">
                <a:extLst>
                  <a:ext uri="{FF2B5EF4-FFF2-40B4-BE49-F238E27FC236}">
                    <a16:creationId xmlns:a16="http://schemas.microsoft.com/office/drawing/2014/main" id="{4BF5DE70-6531-168C-92AF-03E116E7CF37}"/>
                  </a:ext>
                </a:extLst>
              </p:cNvPr>
              <p:cNvPicPr/>
              <p:nvPr/>
            </p:nvPicPr>
            <p:blipFill>
              <a:blip r:embed="rId41"/>
              <a:stretch>
                <a:fillRect/>
              </a:stretch>
            </p:blipFill>
            <p:spPr>
              <a:xfrm>
                <a:off x="6106322" y="4435674"/>
                <a:ext cx="440987" cy="223534"/>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90" name="Ink 191">
                <a:extLst>
                  <a:ext uri="{FF2B5EF4-FFF2-40B4-BE49-F238E27FC236}">
                    <a16:creationId xmlns:a16="http://schemas.microsoft.com/office/drawing/2014/main" id="{BEDC2A3C-26CA-3283-FFFB-06A5D861059E}"/>
                  </a:ext>
                </a:extLst>
              </p14:cNvPr>
              <p14:cNvContentPartPr/>
              <p14:nvPr/>
            </p14:nvContentPartPr>
            <p14:xfrm>
              <a:off x="5946476" y="4502621"/>
              <a:ext cx="5760" cy="45720"/>
            </p14:xfrm>
          </p:contentPart>
        </mc:Choice>
        <mc:Fallback>
          <p:pic>
            <p:nvPicPr>
              <p:cNvPr id="190" name="Ink 191">
                <a:extLst>
                  <a:ext uri="{FF2B5EF4-FFF2-40B4-BE49-F238E27FC236}">
                    <a16:creationId xmlns:a16="http://schemas.microsoft.com/office/drawing/2014/main" id="{BEDC2A3C-26CA-3283-FFFB-06A5D861059E}"/>
                  </a:ext>
                </a:extLst>
              </p:cNvPr>
              <p:cNvPicPr/>
              <p:nvPr/>
            </p:nvPicPr>
            <p:blipFill>
              <a:blip r:embed="rId43"/>
              <a:stretch>
                <a:fillRect/>
              </a:stretch>
            </p:blipFill>
            <p:spPr>
              <a:xfrm>
                <a:off x="5939361" y="4495061"/>
                <a:ext cx="19991"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92" name="Ink 191">
                <a:extLst>
                  <a:ext uri="{FF2B5EF4-FFF2-40B4-BE49-F238E27FC236}">
                    <a16:creationId xmlns:a16="http://schemas.microsoft.com/office/drawing/2014/main" id="{5A425C01-CEC8-5D8D-1C6F-FDF3024597F2}"/>
                  </a:ext>
                </a:extLst>
              </p14:cNvPr>
              <p14:cNvContentPartPr/>
              <p14:nvPr/>
            </p14:nvContentPartPr>
            <p14:xfrm>
              <a:off x="3701690" y="4862296"/>
              <a:ext cx="131760" cy="121320"/>
            </p14:xfrm>
          </p:contentPart>
        </mc:Choice>
        <mc:Fallback>
          <p:pic>
            <p:nvPicPr>
              <p:cNvPr id="192" name="Ink 191">
                <a:extLst>
                  <a:ext uri="{FF2B5EF4-FFF2-40B4-BE49-F238E27FC236}">
                    <a16:creationId xmlns:a16="http://schemas.microsoft.com/office/drawing/2014/main" id="{5A425C01-CEC8-5D8D-1C6F-FDF3024597F2}"/>
                  </a:ext>
                </a:extLst>
              </p:cNvPr>
              <p:cNvPicPr/>
              <p:nvPr/>
            </p:nvPicPr>
            <p:blipFill>
              <a:blip r:embed="rId45"/>
              <a:stretch>
                <a:fillRect/>
              </a:stretch>
            </p:blipFill>
            <p:spPr>
              <a:xfrm>
                <a:off x="3694130" y="4854758"/>
                <a:ext cx="146880" cy="136395"/>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93" name="Ink 192">
                <a:extLst>
                  <a:ext uri="{FF2B5EF4-FFF2-40B4-BE49-F238E27FC236}">
                    <a16:creationId xmlns:a16="http://schemas.microsoft.com/office/drawing/2014/main" id="{9720A737-A14F-21EB-883F-8968A75A1403}"/>
                  </a:ext>
                </a:extLst>
              </p14:cNvPr>
              <p14:cNvContentPartPr/>
              <p14:nvPr/>
            </p14:nvContentPartPr>
            <p14:xfrm>
              <a:off x="3861170" y="4972816"/>
              <a:ext cx="7200" cy="48960"/>
            </p14:xfrm>
          </p:contentPart>
        </mc:Choice>
        <mc:Fallback>
          <p:pic>
            <p:nvPicPr>
              <p:cNvPr id="193" name="Ink 192">
                <a:extLst>
                  <a:ext uri="{FF2B5EF4-FFF2-40B4-BE49-F238E27FC236}">
                    <a16:creationId xmlns:a16="http://schemas.microsoft.com/office/drawing/2014/main" id="{9720A737-A14F-21EB-883F-8968A75A1403}"/>
                  </a:ext>
                </a:extLst>
              </p:cNvPr>
              <p:cNvPicPr/>
              <p:nvPr/>
            </p:nvPicPr>
            <p:blipFill>
              <a:blip r:embed="rId47"/>
              <a:stretch>
                <a:fillRect/>
              </a:stretch>
            </p:blipFill>
            <p:spPr>
              <a:xfrm>
                <a:off x="3853610" y="4965200"/>
                <a:ext cx="22320" cy="64192"/>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94" name="Ink 193">
                <a:extLst>
                  <a:ext uri="{FF2B5EF4-FFF2-40B4-BE49-F238E27FC236}">
                    <a16:creationId xmlns:a16="http://schemas.microsoft.com/office/drawing/2014/main" id="{24EC0617-D2EB-F157-D259-D1263A487FB9}"/>
                  </a:ext>
                </a:extLst>
              </p14:cNvPr>
              <p14:cNvContentPartPr/>
              <p14:nvPr/>
            </p14:nvContentPartPr>
            <p14:xfrm>
              <a:off x="4486314" y="4974941"/>
              <a:ext cx="360" cy="10800"/>
            </p14:xfrm>
          </p:contentPart>
        </mc:Choice>
        <mc:Fallback>
          <p:pic>
            <p:nvPicPr>
              <p:cNvPr id="194" name="Ink 193">
                <a:extLst>
                  <a:ext uri="{FF2B5EF4-FFF2-40B4-BE49-F238E27FC236}">
                    <a16:creationId xmlns:a16="http://schemas.microsoft.com/office/drawing/2014/main" id="{24EC0617-D2EB-F157-D259-D1263A487FB9}"/>
                  </a:ext>
                </a:extLst>
              </p:cNvPr>
              <p:cNvPicPr/>
              <p:nvPr/>
            </p:nvPicPr>
            <p:blipFill>
              <a:blip r:embed="rId49"/>
              <a:stretch>
                <a:fillRect/>
              </a:stretch>
            </p:blipFill>
            <p:spPr>
              <a:xfrm>
                <a:off x="4478754" y="4967381"/>
                <a:ext cx="1548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95" name="Ink 194">
                <a:extLst>
                  <a:ext uri="{FF2B5EF4-FFF2-40B4-BE49-F238E27FC236}">
                    <a16:creationId xmlns:a16="http://schemas.microsoft.com/office/drawing/2014/main" id="{98BE89A7-3B6B-F258-7D6E-F6B6FA7EF037}"/>
                  </a:ext>
                </a:extLst>
              </p14:cNvPr>
              <p14:cNvContentPartPr/>
              <p14:nvPr/>
            </p14:nvContentPartPr>
            <p14:xfrm>
              <a:off x="4482714" y="4919501"/>
              <a:ext cx="17640" cy="20880"/>
            </p14:xfrm>
          </p:contentPart>
        </mc:Choice>
        <mc:Fallback>
          <p:pic>
            <p:nvPicPr>
              <p:cNvPr id="195" name="Ink 194">
                <a:extLst>
                  <a:ext uri="{FF2B5EF4-FFF2-40B4-BE49-F238E27FC236}">
                    <a16:creationId xmlns:a16="http://schemas.microsoft.com/office/drawing/2014/main" id="{98BE89A7-3B6B-F258-7D6E-F6B6FA7EF037}"/>
                  </a:ext>
                </a:extLst>
              </p:cNvPr>
              <p:cNvPicPr/>
              <p:nvPr/>
            </p:nvPicPr>
            <p:blipFill>
              <a:blip r:embed="rId51"/>
              <a:stretch>
                <a:fillRect/>
              </a:stretch>
            </p:blipFill>
            <p:spPr>
              <a:xfrm>
                <a:off x="4475154" y="4911808"/>
                <a:ext cx="32760" cy="36265"/>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96" name="Ink 195">
                <a:extLst>
                  <a:ext uri="{FF2B5EF4-FFF2-40B4-BE49-F238E27FC236}">
                    <a16:creationId xmlns:a16="http://schemas.microsoft.com/office/drawing/2014/main" id="{063DC09F-807F-211D-0522-6C6B0F511115}"/>
                  </a:ext>
                </a:extLst>
              </p14:cNvPr>
              <p14:cNvContentPartPr/>
              <p14:nvPr/>
            </p14:nvContentPartPr>
            <p14:xfrm>
              <a:off x="4669554" y="4843541"/>
              <a:ext cx="107640" cy="154440"/>
            </p14:xfrm>
          </p:contentPart>
        </mc:Choice>
        <mc:Fallback>
          <p:pic>
            <p:nvPicPr>
              <p:cNvPr id="196" name="Ink 195">
                <a:extLst>
                  <a:ext uri="{FF2B5EF4-FFF2-40B4-BE49-F238E27FC236}">
                    <a16:creationId xmlns:a16="http://schemas.microsoft.com/office/drawing/2014/main" id="{063DC09F-807F-211D-0522-6C6B0F511115}"/>
                  </a:ext>
                </a:extLst>
              </p:cNvPr>
              <p:cNvPicPr/>
              <p:nvPr/>
            </p:nvPicPr>
            <p:blipFill>
              <a:blip r:embed="rId53"/>
              <a:stretch>
                <a:fillRect/>
              </a:stretch>
            </p:blipFill>
            <p:spPr>
              <a:xfrm>
                <a:off x="4661994" y="4835981"/>
                <a:ext cx="1227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97" name="Ink 196">
                <a:extLst>
                  <a:ext uri="{FF2B5EF4-FFF2-40B4-BE49-F238E27FC236}">
                    <a16:creationId xmlns:a16="http://schemas.microsoft.com/office/drawing/2014/main" id="{A2B164C1-617A-1B1A-D1B7-B08FD83FCB3F}"/>
                  </a:ext>
                </a:extLst>
              </p14:cNvPr>
              <p14:cNvContentPartPr/>
              <p14:nvPr/>
            </p14:nvContentPartPr>
            <p14:xfrm>
              <a:off x="4752714" y="4878101"/>
              <a:ext cx="10800" cy="10800"/>
            </p14:xfrm>
          </p:contentPart>
        </mc:Choice>
        <mc:Fallback>
          <p:pic>
            <p:nvPicPr>
              <p:cNvPr id="197" name="Ink 196">
                <a:extLst>
                  <a:ext uri="{FF2B5EF4-FFF2-40B4-BE49-F238E27FC236}">
                    <a16:creationId xmlns:a16="http://schemas.microsoft.com/office/drawing/2014/main" id="{A2B164C1-617A-1B1A-D1B7-B08FD83FCB3F}"/>
                  </a:ext>
                </a:extLst>
              </p:cNvPr>
              <p:cNvPicPr/>
              <p:nvPr/>
            </p:nvPicPr>
            <p:blipFill>
              <a:blip r:embed="rId55"/>
              <a:stretch>
                <a:fillRect/>
              </a:stretch>
            </p:blipFill>
            <p:spPr>
              <a:xfrm>
                <a:off x="4745154" y="4870541"/>
                <a:ext cx="259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98" name="Ink 197">
                <a:extLst>
                  <a:ext uri="{FF2B5EF4-FFF2-40B4-BE49-F238E27FC236}">
                    <a16:creationId xmlns:a16="http://schemas.microsoft.com/office/drawing/2014/main" id="{6A940EFE-FAE6-E91D-717F-3E308C011F73}"/>
                  </a:ext>
                </a:extLst>
              </p14:cNvPr>
              <p14:cNvContentPartPr/>
              <p14:nvPr/>
            </p14:nvContentPartPr>
            <p14:xfrm>
              <a:off x="4811394" y="4805381"/>
              <a:ext cx="284040" cy="180360"/>
            </p14:xfrm>
          </p:contentPart>
        </mc:Choice>
        <mc:Fallback>
          <p:pic>
            <p:nvPicPr>
              <p:cNvPr id="198" name="Ink 197">
                <a:extLst>
                  <a:ext uri="{FF2B5EF4-FFF2-40B4-BE49-F238E27FC236}">
                    <a16:creationId xmlns:a16="http://schemas.microsoft.com/office/drawing/2014/main" id="{6A940EFE-FAE6-E91D-717F-3E308C011F73}"/>
                  </a:ext>
                </a:extLst>
              </p:cNvPr>
              <p:cNvPicPr/>
              <p:nvPr/>
            </p:nvPicPr>
            <p:blipFill>
              <a:blip r:embed="rId57"/>
              <a:stretch>
                <a:fillRect/>
              </a:stretch>
            </p:blipFill>
            <p:spPr>
              <a:xfrm>
                <a:off x="4803834" y="4797821"/>
                <a:ext cx="29916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04" name="Ink 204">
                <a:extLst>
                  <a:ext uri="{FF2B5EF4-FFF2-40B4-BE49-F238E27FC236}">
                    <a16:creationId xmlns:a16="http://schemas.microsoft.com/office/drawing/2014/main" id="{E4D5A697-308F-BDCD-C364-6624EB01AE24}"/>
                  </a:ext>
                </a:extLst>
              </p14:cNvPr>
              <p14:cNvContentPartPr/>
              <p14:nvPr/>
            </p14:nvContentPartPr>
            <p14:xfrm>
              <a:off x="5278674" y="4870901"/>
              <a:ext cx="505440" cy="111240"/>
            </p14:xfrm>
          </p:contentPart>
        </mc:Choice>
        <mc:Fallback>
          <p:pic>
            <p:nvPicPr>
              <p:cNvPr id="204" name="Ink 204">
                <a:extLst>
                  <a:ext uri="{FF2B5EF4-FFF2-40B4-BE49-F238E27FC236}">
                    <a16:creationId xmlns:a16="http://schemas.microsoft.com/office/drawing/2014/main" id="{E4D5A697-308F-BDCD-C364-6624EB01AE24}"/>
                  </a:ext>
                </a:extLst>
              </p:cNvPr>
              <p:cNvPicPr/>
              <p:nvPr/>
            </p:nvPicPr>
            <p:blipFill>
              <a:blip r:embed="rId59"/>
              <a:stretch>
                <a:fillRect/>
              </a:stretch>
            </p:blipFill>
            <p:spPr>
              <a:xfrm>
                <a:off x="5271119" y="4863341"/>
                <a:ext cx="520549"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12" name="Ink 212">
                <a:extLst>
                  <a:ext uri="{FF2B5EF4-FFF2-40B4-BE49-F238E27FC236}">
                    <a16:creationId xmlns:a16="http://schemas.microsoft.com/office/drawing/2014/main" id="{F65923E1-2AE4-516A-196C-BF067E7BB413}"/>
                  </a:ext>
                </a:extLst>
              </p14:cNvPr>
              <p14:cNvContentPartPr/>
              <p14:nvPr/>
            </p14:nvContentPartPr>
            <p14:xfrm>
              <a:off x="3865325" y="5758648"/>
              <a:ext cx="76320" cy="45360"/>
            </p14:xfrm>
          </p:contentPart>
        </mc:Choice>
        <mc:Fallback>
          <p:pic>
            <p:nvPicPr>
              <p:cNvPr id="212" name="Ink 212">
                <a:extLst>
                  <a:ext uri="{FF2B5EF4-FFF2-40B4-BE49-F238E27FC236}">
                    <a16:creationId xmlns:a16="http://schemas.microsoft.com/office/drawing/2014/main" id="{F65923E1-2AE4-516A-196C-BF067E7BB413}"/>
                  </a:ext>
                </a:extLst>
              </p:cNvPr>
              <p:cNvPicPr/>
              <p:nvPr/>
            </p:nvPicPr>
            <p:blipFill>
              <a:blip r:embed="rId61"/>
              <a:stretch>
                <a:fillRect/>
              </a:stretch>
            </p:blipFill>
            <p:spPr>
              <a:xfrm>
                <a:off x="3857800" y="5751088"/>
                <a:ext cx="91369"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13" name="Ink 212">
                <a:extLst>
                  <a:ext uri="{FF2B5EF4-FFF2-40B4-BE49-F238E27FC236}">
                    <a16:creationId xmlns:a16="http://schemas.microsoft.com/office/drawing/2014/main" id="{395567D7-CB40-4AE3-8374-574058991B41}"/>
                  </a:ext>
                </a:extLst>
              </p14:cNvPr>
              <p14:cNvContentPartPr/>
              <p14:nvPr/>
            </p14:nvContentPartPr>
            <p14:xfrm>
              <a:off x="3861725" y="5765488"/>
              <a:ext cx="66240" cy="3960"/>
            </p14:xfrm>
          </p:contentPart>
        </mc:Choice>
        <mc:Fallback>
          <p:pic>
            <p:nvPicPr>
              <p:cNvPr id="213" name="Ink 212">
                <a:extLst>
                  <a:ext uri="{FF2B5EF4-FFF2-40B4-BE49-F238E27FC236}">
                    <a16:creationId xmlns:a16="http://schemas.microsoft.com/office/drawing/2014/main" id="{395567D7-CB40-4AE3-8374-574058991B41}"/>
                  </a:ext>
                </a:extLst>
              </p:cNvPr>
              <p:cNvPicPr/>
              <p:nvPr/>
            </p:nvPicPr>
            <p:blipFill>
              <a:blip r:embed="rId63"/>
              <a:stretch>
                <a:fillRect/>
              </a:stretch>
            </p:blipFill>
            <p:spPr>
              <a:xfrm>
                <a:off x="3854124" y="5757172"/>
                <a:ext cx="81443" cy="20592"/>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17" name="Ink 216">
                <a:extLst>
                  <a:ext uri="{FF2B5EF4-FFF2-40B4-BE49-F238E27FC236}">
                    <a16:creationId xmlns:a16="http://schemas.microsoft.com/office/drawing/2014/main" id="{56737116-8DCE-0C33-249B-6F218551CA89}"/>
                  </a:ext>
                </a:extLst>
              </p14:cNvPr>
              <p14:cNvContentPartPr/>
              <p14:nvPr/>
            </p14:nvContentPartPr>
            <p14:xfrm>
              <a:off x="4839806" y="5755168"/>
              <a:ext cx="159480" cy="107640"/>
            </p14:xfrm>
          </p:contentPart>
        </mc:Choice>
        <mc:Fallback>
          <p:pic>
            <p:nvPicPr>
              <p:cNvPr id="217" name="Ink 216">
                <a:extLst>
                  <a:ext uri="{FF2B5EF4-FFF2-40B4-BE49-F238E27FC236}">
                    <a16:creationId xmlns:a16="http://schemas.microsoft.com/office/drawing/2014/main" id="{56737116-8DCE-0C33-249B-6F218551CA89}"/>
                  </a:ext>
                </a:extLst>
              </p:cNvPr>
              <p:cNvPicPr/>
              <p:nvPr/>
            </p:nvPicPr>
            <p:blipFill>
              <a:blip r:embed="rId65"/>
              <a:stretch>
                <a:fillRect/>
              </a:stretch>
            </p:blipFill>
            <p:spPr>
              <a:xfrm>
                <a:off x="4832263" y="5747608"/>
                <a:ext cx="174566"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19" name="Ink 218">
                <a:extLst>
                  <a:ext uri="{FF2B5EF4-FFF2-40B4-BE49-F238E27FC236}">
                    <a16:creationId xmlns:a16="http://schemas.microsoft.com/office/drawing/2014/main" id="{2F2BEB86-8285-D91A-309D-504E91D21638}"/>
                  </a:ext>
                </a:extLst>
              </p14:cNvPr>
              <p14:cNvContentPartPr/>
              <p14:nvPr/>
            </p14:nvContentPartPr>
            <p14:xfrm>
              <a:off x="5068046" y="5717368"/>
              <a:ext cx="38520" cy="176760"/>
            </p14:xfrm>
          </p:contentPart>
        </mc:Choice>
        <mc:Fallback>
          <p:pic>
            <p:nvPicPr>
              <p:cNvPr id="219" name="Ink 218">
                <a:extLst>
                  <a:ext uri="{FF2B5EF4-FFF2-40B4-BE49-F238E27FC236}">
                    <a16:creationId xmlns:a16="http://schemas.microsoft.com/office/drawing/2014/main" id="{2F2BEB86-8285-D91A-309D-504E91D21638}"/>
                  </a:ext>
                </a:extLst>
              </p:cNvPr>
              <p:cNvPicPr/>
              <p:nvPr/>
            </p:nvPicPr>
            <p:blipFill>
              <a:blip r:embed="rId67"/>
              <a:stretch>
                <a:fillRect/>
              </a:stretch>
            </p:blipFill>
            <p:spPr>
              <a:xfrm>
                <a:off x="5060486" y="5709808"/>
                <a:ext cx="5364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9" name="Ink 229">
                <a:extLst>
                  <a:ext uri="{FF2B5EF4-FFF2-40B4-BE49-F238E27FC236}">
                    <a16:creationId xmlns:a16="http://schemas.microsoft.com/office/drawing/2014/main" id="{338A23EB-DBC0-ECAC-9184-5B47F0ADDE43}"/>
                  </a:ext>
                </a:extLst>
              </p14:cNvPr>
              <p14:cNvContentPartPr/>
              <p14:nvPr/>
            </p14:nvContentPartPr>
            <p14:xfrm>
              <a:off x="5192606" y="5751928"/>
              <a:ext cx="346680" cy="138600"/>
            </p14:xfrm>
          </p:contentPart>
        </mc:Choice>
        <mc:Fallback>
          <p:pic>
            <p:nvPicPr>
              <p:cNvPr id="229" name="Ink 229">
                <a:extLst>
                  <a:ext uri="{FF2B5EF4-FFF2-40B4-BE49-F238E27FC236}">
                    <a16:creationId xmlns:a16="http://schemas.microsoft.com/office/drawing/2014/main" id="{338A23EB-DBC0-ECAC-9184-5B47F0ADDE43}"/>
                  </a:ext>
                </a:extLst>
              </p:cNvPr>
              <p:cNvPicPr/>
              <p:nvPr/>
            </p:nvPicPr>
            <p:blipFill>
              <a:blip r:embed="rId69"/>
              <a:stretch>
                <a:fillRect/>
              </a:stretch>
            </p:blipFill>
            <p:spPr>
              <a:xfrm>
                <a:off x="5185038" y="5744388"/>
                <a:ext cx="361816" cy="153681"/>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37" name="Ink 237">
                <a:extLst>
                  <a:ext uri="{FF2B5EF4-FFF2-40B4-BE49-F238E27FC236}">
                    <a16:creationId xmlns:a16="http://schemas.microsoft.com/office/drawing/2014/main" id="{ABC17C5D-DC75-986B-CC65-4EA4DBA4981F}"/>
                  </a:ext>
                </a:extLst>
              </p14:cNvPr>
              <p14:cNvContentPartPr/>
              <p14:nvPr/>
            </p14:nvContentPartPr>
            <p14:xfrm>
              <a:off x="5618486" y="5713768"/>
              <a:ext cx="457200" cy="128160"/>
            </p14:xfrm>
          </p:contentPart>
        </mc:Choice>
        <mc:Fallback>
          <p:pic>
            <p:nvPicPr>
              <p:cNvPr id="237" name="Ink 237">
                <a:extLst>
                  <a:ext uri="{FF2B5EF4-FFF2-40B4-BE49-F238E27FC236}">
                    <a16:creationId xmlns:a16="http://schemas.microsoft.com/office/drawing/2014/main" id="{ABC17C5D-DC75-986B-CC65-4EA4DBA4981F}"/>
                  </a:ext>
                </a:extLst>
              </p:cNvPr>
              <p:cNvPicPr/>
              <p:nvPr/>
            </p:nvPicPr>
            <p:blipFill>
              <a:blip r:embed="rId71"/>
              <a:stretch>
                <a:fillRect/>
              </a:stretch>
            </p:blipFill>
            <p:spPr>
              <a:xfrm>
                <a:off x="5610926" y="5706208"/>
                <a:ext cx="4723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45" name="Ink 245">
                <a:extLst>
                  <a:ext uri="{FF2B5EF4-FFF2-40B4-BE49-F238E27FC236}">
                    <a16:creationId xmlns:a16="http://schemas.microsoft.com/office/drawing/2014/main" id="{62488D9A-E9A8-C786-B88D-8A67080C1212}"/>
                  </a:ext>
                </a:extLst>
              </p14:cNvPr>
              <p14:cNvContentPartPr/>
              <p14:nvPr/>
            </p14:nvContentPartPr>
            <p14:xfrm>
              <a:off x="3647165" y="6108568"/>
              <a:ext cx="1301760" cy="159120"/>
            </p14:xfrm>
          </p:contentPart>
        </mc:Choice>
        <mc:Fallback>
          <p:pic>
            <p:nvPicPr>
              <p:cNvPr id="245" name="Ink 245">
                <a:extLst>
                  <a:ext uri="{FF2B5EF4-FFF2-40B4-BE49-F238E27FC236}">
                    <a16:creationId xmlns:a16="http://schemas.microsoft.com/office/drawing/2014/main" id="{62488D9A-E9A8-C786-B88D-8A67080C1212}"/>
                  </a:ext>
                </a:extLst>
              </p:cNvPr>
              <p:cNvPicPr/>
              <p:nvPr/>
            </p:nvPicPr>
            <p:blipFill>
              <a:blip r:embed="rId73"/>
              <a:stretch>
                <a:fillRect/>
              </a:stretch>
            </p:blipFill>
            <p:spPr>
              <a:xfrm>
                <a:off x="3639605" y="6101008"/>
                <a:ext cx="13168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58" name="Ink 259">
                <a:extLst>
                  <a:ext uri="{FF2B5EF4-FFF2-40B4-BE49-F238E27FC236}">
                    <a16:creationId xmlns:a16="http://schemas.microsoft.com/office/drawing/2014/main" id="{C6247573-264F-E0C9-EF0A-4A893EBDE9AD}"/>
                  </a:ext>
                </a:extLst>
              </p14:cNvPr>
              <p14:cNvContentPartPr/>
              <p14:nvPr/>
            </p14:nvContentPartPr>
            <p14:xfrm>
              <a:off x="5326258" y="6042714"/>
              <a:ext cx="474480" cy="149040"/>
            </p14:xfrm>
          </p:contentPart>
        </mc:Choice>
        <mc:Fallback>
          <p:pic>
            <p:nvPicPr>
              <p:cNvPr id="258" name="Ink 259">
                <a:extLst>
                  <a:ext uri="{FF2B5EF4-FFF2-40B4-BE49-F238E27FC236}">
                    <a16:creationId xmlns:a16="http://schemas.microsoft.com/office/drawing/2014/main" id="{C6247573-264F-E0C9-EF0A-4A893EBDE9AD}"/>
                  </a:ext>
                </a:extLst>
              </p:cNvPr>
              <p:cNvPicPr/>
              <p:nvPr/>
            </p:nvPicPr>
            <p:blipFill>
              <a:blip r:embed="rId75"/>
              <a:stretch>
                <a:fillRect/>
              </a:stretch>
            </p:blipFill>
            <p:spPr>
              <a:xfrm>
                <a:off x="5318698" y="6035154"/>
                <a:ext cx="4896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59" name="Ink 259">
                <a:extLst>
                  <a:ext uri="{FF2B5EF4-FFF2-40B4-BE49-F238E27FC236}">
                    <a16:creationId xmlns:a16="http://schemas.microsoft.com/office/drawing/2014/main" id="{7AD99926-F221-C8B0-3A02-B73441063AD3}"/>
                  </a:ext>
                </a:extLst>
              </p14:cNvPr>
              <p14:cNvContentPartPr/>
              <p14:nvPr/>
            </p14:nvContentPartPr>
            <p14:xfrm>
              <a:off x="4876618" y="6101754"/>
              <a:ext cx="321840" cy="114480"/>
            </p14:xfrm>
          </p:contentPart>
        </mc:Choice>
        <mc:Fallback>
          <p:pic>
            <p:nvPicPr>
              <p:cNvPr id="259" name="Ink 259">
                <a:extLst>
                  <a:ext uri="{FF2B5EF4-FFF2-40B4-BE49-F238E27FC236}">
                    <a16:creationId xmlns:a16="http://schemas.microsoft.com/office/drawing/2014/main" id="{7AD99926-F221-C8B0-3A02-B73441063AD3}"/>
                  </a:ext>
                </a:extLst>
              </p:cNvPr>
              <p:cNvPicPr/>
              <p:nvPr/>
            </p:nvPicPr>
            <p:blipFill>
              <a:blip r:embed="rId77"/>
              <a:stretch>
                <a:fillRect/>
              </a:stretch>
            </p:blipFill>
            <p:spPr>
              <a:xfrm>
                <a:off x="4869058" y="6094218"/>
                <a:ext cx="336960" cy="129553"/>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60" name="Ink 259">
                <a:extLst>
                  <a:ext uri="{FF2B5EF4-FFF2-40B4-BE49-F238E27FC236}">
                    <a16:creationId xmlns:a16="http://schemas.microsoft.com/office/drawing/2014/main" id="{3D572DBD-3A5F-D417-76D3-48F7ABBB8FD6}"/>
                  </a:ext>
                </a:extLst>
              </p14:cNvPr>
              <p14:cNvContentPartPr/>
              <p14:nvPr/>
            </p14:nvContentPartPr>
            <p14:xfrm>
              <a:off x="3672005" y="6502768"/>
              <a:ext cx="120960" cy="111240"/>
            </p14:xfrm>
          </p:contentPart>
        </mc:Choice>
        <mc:Fallback>
          <p:pic>
            <p:nvPicPr>
              <p:cNvPr id="260" name="Ink 259">
                <a:extLst>
                  <a:ext uri="{FF2B5EF4-FFF2-40B4-BE49-F238E27FC236}">
                    <a16:creationId xmlns:a16="http://schemas.microsoft.com/office/drawing/2014/main" id="{3D572DBD-3A5F-D417-76D3-48F7ABBB8FD6}"/>
                  </a:ext>
                </a:extLst>
              </p:cNvPr>
              <p:cNvPicPr/>
              <p:nvPr/>
            </p:nvPicPr>
            <p:blipFill>
              <a:blip r:embed="rId79"/>
              <a:stretch>
                <a:fillRect/>
              </a:stretch>
            </p:blipFill>
            <p:spPr>
              <a:xfrm>
                <a:off x="3664467" y="6495208"/>
                <a:ext cx="136035"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69" name="Ink 268">
                <a:extLst>
                  <a:ext uri="{FF2B5EF4-FFF2-40B4-BE49-F238E27FC236}">
                    <a16:creationId xmlns:a16="http://schemas.microsoft.com/office/drawing/2014/main" id="{AD9C6FDB-EC66-B136-1428-6D7DDDD0A947}"/>
                  </a:ext>
                </a:extLst>
              </p14:cNvPr>
              <p14:cNvContentPartPr/>
              <p14:nvPr/>
            </p14:nvContentPartPr>
            <p14:xfrm>
              <a:off x="3858485" y="6492328"/>
              <a:ext cx="48960" cy="142200"/>
            </p14:xfrm>
          </p:contentPart>
        </mc:Choice>
        <mc:Fallback>
          <p:pic>
            <p:nvPicPr>
              <p:cNvPr id="269" name="Ink 268">
                <a:extLst>
                  <a:ext uri="{FF2B5EF4-FFF2-40B4-BE49-F238E27FC236}">
                    <a16:creationId xmlns:a16="http://schemas.microsoft.com/office/drawing/2014/main" id="{AD9C6FDB-EC66-B136-1428-6D7DDDD0A947}"/>
                  </a:ext>
                </a:extLst>
              </p:cNvPr>
              <p:cNvPicPr/>
              <p:nvPr/>
            </p:nvPicPr>
            <p:blipFill>
              <a:blip r:embed="rId81"/>
              <a:stretch>
                <a:fillRect/>
              </a:stretch>
            </p:blipFill>
            <p:spPr>
              <a:xfrm>
                <a:off x="3850925" y="6484787"/>
                <a:ext cx="64080" cy="157282"/>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70" name="Ink 269">
                <a:extLst>
                  <a:ext uri="{FF2B5EF4-FFF2-40B4-BE49-F238E27FC236}">
                    <a16:creationId xmlns:a16="http://schemas.microsoft.com/office/drawing/2014/main" id="{400428A3-EA55-3151-D588-EECC19937C58}"/>
                  </a:ext>
                </a:extLst>
              </p14:cNvPr>
              <p14:cNvContentPartPr/>
              <p14:nvPr/>
            </p14:nvContentPartPr>
            <p14:xfrm>
              <a:off x="3972632" y="6512901"/>
              <a:ext cx="83520" cy="83520"/>
            </p14:xfrm>
          </p:contentPart>
        </mc:Choice>
        <mc:Fallback>
          <p:pic>
            <p:nvPicPr>
              <p:cNvPr id="270" name="Ink 269">
                <a:extLst>
                  <a:ext uri="{FF2B5EF4-FFF2-40B4-BE49-F238E27FC236}">
                    <a16:creationId xmlns:a16="http://schemas.microsoft.com/office/drawing/2014/main" id="{400428A3-EA55-3151-D588-EECC19937C58}"/>
                  </a:ext>
                </a:extLst>
              </p:cNvPr>
              <p:cNvPicPr/>
              <p:nvPr/>
            </p:nvPicPr>
            <p:blipFill>
              <a:blip r:embed="rId83"/>
              <a:stretch>
                <a:fillRect/>
              </a:stretch>
            </p:blipFill>
            <p:spPr>
              <a:xfrm>
                <a:off x="3965072" y="6505341"/>
                <a:ext cx="986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71" name="Ink 270">
                <a:extLst>
                  <a:ext uri="{FF2B5EF4-FFF2-40B4-BE49-F238E27FC236}">
                    <a16:creationId xmlns:a16="http://schemas.microsoft.com/office/drawing/2014/main" id="{6E16DAF9-709B-E575-AB7E-A8DC6C89DF85}"/>
                  </a:ext>
                </a:extLst>
              </p14:cNvPr>
              <p14:cNvContentPartPr/>
              <p14:nvPr/>
            </p14:nvContentPartPr>
            <p14:xfrm>
              <a:off x="4093592" y="6478341"/>
              <a:ext cx="28080" cy="138960"/>
            </p14:xfrm>
          </p:contentPart>
        </mc:Choice>
        <mc:Fallback>
          <p:pic>
            <p:nvPicPr>
              <p:cNvPr id="271" name="Ink 270">
                <a:extLst>
                  <a:ext uri="{FF2B5EF4-FFF2-40B4-BE49-F238E27FC236}">
                    <a16:creationId xmlns:a16="http://schemas.microsoft.com/office/drawing/2014/main" id="{6E16DAF9-709B-E575-AB7E-A8DC6C89DF85}"/>
                  </a:ext>
                </a:extLst>
              </p:cNvPr>
              <p:cNvPicPr/>
              <p:nvPr/>
            </p:nvPicPr>
            <p:blipFill>
              <a:blip r:embed="rId85"/>
              <a:stretch>
                <a:fillRect/>
              </a:stretch>
            </p:blipFill>
            <p:spPr>
              <a:xfrm>
                <a:off x="4086032" y="6470761"/>
                <a:ext cx="43200" cy="154119"/>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72" name="Ink 271">
                <a:extLst>
                  <a:ext uri="{FF2B5EF4-FFF2-40B4-BE49-F238E27FC236}">
                    <a16:creationId xmlns:a16="http://schemas.microsoft.com/office/drawing/2014/main" id="{E5204B5C-BC00-C851-6837-BF5DD30CCC40}"/>
                  </a:ext>
                </a:extLst>
              </p14:cNvPr>
              <p14:cNvContentPartPr/>
              <p14:nvPr/>
            </p14:nvContentPartPr>
            <p14:xfrm>
              <a:off x="4225352" y="6551061"/>
              <a:ext cx="62640" cy="14040"/>
            </p14:xfrm>
          </p:contentPart>
        </mc:Choice>
        <mc:Fallback>
          <p:pic>
            <p:nvPicPr>
              <p:cNvPr id="272" name="Ink 271">
                <a:extLst>
                  <a:ext uri="{FF2B5EF4-FFF2-40B4-BE49-F238E27FC236}">
                    <a16:creationId xmlns:a16="http://schemas.microsoft.com/office/drawing/2014/main" id="{E5204B5C-BC00-C851-6837-BF5DD30CCC40}"/>
                  </a:ext>
                </a:extLst>
              </p:cNvPr>
              <p:cNvPicPr/>
              <p:nvPr/>
            </p:nvPicPr>
            <p:blipFill>
              <a:blip r:embed="rId87"/>
              <a:stretch>
                <a:fillRect/>
              </a:stretch>
            </p:blipFill>
            <p:spPr>
              <a:xfrm>
                <a:off x="4217792" y="6543501"/>
                <a:ext cx="7776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73" name="Ink 272">
                <a:extLst>
                  <a:ext uri="{FF2B5EF4-FFF2-40B4-BE49-F238E27FC236}">
                    <a16:creationId xmlns:a16="http://schemas.microsoft.com/office/drawing/2014/main" id="{3AC45005-0C14-91A2-47F7-5B69CE81FD39}"/>
                  </a:ext>
                </a:extLst>
              </p14:cNvPr>
              <p14:cNvContentPartPr/>
              <p14:nvPr/>
            </p14:nvContentPartPr>
            <p14:xfrm>
              <a:off x="4225352" y="6592821"/>
              <a:ext cx="62640" cy="10800"/>
            </p14:xfrm>
          </p:contentPart>
        </mc:Choice>
        <mc:Fallback>
          <p:pic>
            <p:nvPicPr>
              <p:cNvPr id="273" name="Ink 272">
                <a:extLst>
                  <a:ext uri="{FF2B5EF4-FFF2-40B4-BE49-F238E27FC236}">
                    <a16:creationId xmlns:a16="http://schemas.microsoft.com/office/drawing/2014/main" id="{3AC45005-0C14-91A2-47F7-5B69CE81FD39}"/>
                  </a:ext>
                </a:extLst>
              </p:cNvPr>
              <p:cNvPicPr/>
              <p:nvPr/>
            </p:nvPicPr>
            <p:blipFill>
              <a:blip r:embed="rId89"/>
              <a:stretch>
                <a:fillRect/>
              </a:stretch>
            </p:blipFill>
            <p:spPr>
              <a:xfrm>
                <a:off x="4217792" y="6585261"/>
                <a:ext cx="777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74" name="Ink 273">
                <a:extLst>
                  <a:ext uri="{FF2B5EF4-FFF2-40B4-BE49-F238E27FC236}">
                    <a16:creationId xmlns:a16="http://schemas.microsoft.com/office/drawing/2014/main" id="{5B6BF381-2969-C4BD-4B4A-4BB24DD83C5B}"/>
                  </a:ext>
                </a:extLst>
              </p14:cNvPr>
              <p14:cNvContentPartPr/>
              <p14:nvPr/>
            </p14:nvContentPartPr>
            <p14:xfrm>
              <a:off x="4401752" y="6447381"/>
              <a:ext cx="90360" cy="166320"/>
            </p14:xfrm>
          </p:contentPart>
        </mc:Choice>
        <mc:Fallback>
          <p:pic>
            <p:nvPicPr>
              <p:cNvPr id="274" name="Ink 273">
                <a:extLst>
                  <a:ext uri="{FF2B5EF4-FFF2-40B4-BE49-F238E27FC236}">
                    <a16:creationId xmlns:a16="http://schemas.microsoft.com/office/drawing/2014/main" id="{5B6BF381-2969-C4BD-4B4A-4BB24DD83C5B}"/>
                  </a:ext>
                </a:extLst>
              </p:cNvPr>
              <p:cNvPicPr/>
              <p:nvPr/>
            </p:nvPicPr>
            <p:blipFill>
              <a:blip r:embed="rId91"/>
              <a:stretch>
                <a:fillRect/>
              </a:stretch>
            </p:blipFill>
            <p:spPr>
              <a:xfrm>
                <a:off x="4394192" y="6439837"/>
                <a:ext cx="105480" cy="181407"/>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75" name="Ink 274">
                <a:extLst>
                  <a:ext uri="{FF2B5EF4-FFF2-40B4-BE49-F238E27FC236}">
                    <a16:creationId xmlns:a16="http://schemas.microsoft.com/office/drawing/2014/main" id="{1D7BDB38-3283-B2F2-4323-BD6E1C116B7C}"/>
                  </a:ext>
                </a:extLst>
              </p14:cNvPr>
              <p14:cNvContentPartPr/>
              <p14:nvPr/>
            </p14:nvContentPartPr>
            <p14:xfrm>
              <a:off x="4491752" y="6520101"/>
              <a:ext cx="83520" cy="93960"/>
            </p14:xfrm>
          </p:contentPart>
        </mc:Choice>
        <mc:Fallback>
          <p:pic>
            <p:nvPicPr>
              <p:cNvPr id="275" name="Ink 274">
                <a:extLst>
                  <a:ext uri="{FF2B5EF4-FFF2-40B4-BE49-F238E27FC236}">
                    <a16:creationId xmlns:a16="http://schemas.microsoft.com/office/drawing/2014/main" id="{1D7BDB38-3283-B2F2-4323-BD6E1C116B7C}"/>
                  </a:ext>
                </a:extLst>
              </p:cNvPr>
              <p:cNvPicPr/>
              <p:nvPr/>
            </p:nvPicPr>
            <p:blipFill>
              <a:blip r:embed="rId93"/>
              <a:stretch>
                <a:fillRect/>
              </a:stretch>
            </p:blipFill>
            <p:spPr>
              <a:xfrm>
                <a:off x="4484192" y="6512541"/>
                <a:ext cx="9864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76" name="Ink 275">
                <a:extLst>
                  <a:ext uri="{FF2B5EF4-FFF2-40B4-BE49-F238E27FC236}">
                    <a16:creationId xmlns:a16="http://schemas.microsoft.com/office/drawing/2014/main" id="{0166B883-3FBB-CDCC-A548-CAD17CFABCFB}"/>
                  </a:ext>
                </a:extLst>
              </p14:cNvPr>
              <p14:cNvContentPartPr/>
              <p14:nvPr/>
            </p14:nvContentPartPr>
            <p14:xfrm>
              <a:off x="4574912" y="6481941"/>
              <a:ext cx="86760" cy="118080"/>
            </p14:xfrm>
          </p:contentPart>
        </mc:Choice>
        <mc:Fallback>
          <p:pic>
            <p:nvPicPr>
              <p:cNvPr id="276" name="Ink 275">
                <a:extLst>
                  <a:ext uri="{FF2B5EF4-FFF2-40B4-BE49-F238E27FC236}">
                    <a16:creationId xmlns:a16="http://schemas.microsoft.com/office/drawing/2014/main" id="{0166B883-3FBB-CDCC-A548-CAD17CFABCFB}"/>
                  </a:ext>
                </a:extLst>
              </p:cNvPr>
              <p:cNvPicPr/>
              <p:nvPr/>
            </p:nvPicPr>
            <p:blipFill>
              <a:blip r:embed="rId95"/>
              <a:stretch>
                <a:fillRect/>
              </a:stretch>
            </p:blipFill>
            <p:spPr>
              <a:xfrm>
                <a:off x="4567352" y="6474381"/>
                <a:ext cx="1018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77" name="Ink 276">
                <a:extLst>
                  <a:ext uri="{FF2B5EF4-FFF2-40B4-BE49-F238E27FC236}">
                    <a16:creationId xmlns:a16="http://schemas.microsoft.com/office/drawing/2014/main" id="{8D74D58D-C474-A6E3-F37E-2027561DAAFC}"/>
                  </a:ext>
                </a:extLst>
              </p14:cNvPr>
              <p14:cNvContentPartPr/>
              <p14:nvPr/>
            </p14:nvContentPartPr>
            <p14:xfrm>
              <a:off x="4664552" y="6468261"/>
              <a:ext cx="79920" cy="134280"/>
            </p14:xfrm>
          </p:contentPart>
        </mc:Choice>
        <mc:Fallback>
          <p:pic>
            <p:nvPicPr>
              <p:cNvPr id="277" name="Ink 276">
                <a:extLst>
                  <a:ext uri="{FF2B5EF4-FFF2-40B4-BE49-F238E27FC236}">
                    <a16:creationId xmlns:a16="http://schemas.microsoft.com/office/drawing/2014/main" id="{8D74D58D-C474-A6E3-F37E-2027561DAAFC}"/>
                  </a:ext>
                </a:extLst>
              </p:cNvPr>
              <p:cNvPicPr/>
              <p:nvPr/>
            </p:nvPicPr>
            <p:blipFill>
              <a:blip r:embed="rId97"/>
              <a:stretch>
                <a:fillRect/>
              </a:stretch>
            </p:blipFill>
            <p:spPr>
              <a:xfrm>
                <a:off x="4656992" y="6460701"/>
                <a:ext cx="950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78" name="Ink 277">
                <a:extLst>
                  <a:ext uri="{FF2B5EF4-FFF2-40B4-BE49-F238E27FC236}">
                    <a16:creationId xmlns:a16="http://schemas.microsoft.com/office/drawing/2014/main" id="{7B16A52F-B4DF-FD3C-1839-575532D68AFA}"/>
                  </a:ext>
                </a:extLst>
              </p14:cNvPr>
              <p14:cNvContentPartPr/>
              <p14:nvPr/>
            </p14:nvContentPartPr>
            <p14:xfrm>
              <a:off x="4799552" y="6506061"/>
              <a:ext cx="72720" cy="21240"/>
            </p14:xfrm>
          </p:contentPart>
        </mc:Choice>
        <mc:Fallback>
          <p:pic>
            <p:nvPicPr>
              <p:cNvPr id="278" name="Ink 277">
                <a:extLst>
                  <a:ext uri="{FF2B5EF4-FFF2-40B4-BE49-F238E27FC236}">
                    <a16:creationId xmlns:a16="http://schemas.microsoft.com/office/drawing/2014/main" id="{7B16A52F-B4DF-FD3C-1839-575532D68AFA}"/>
                  </a:ext>
                </a:extLst>
              </p:cNvPr>
              <p:cNvPicPr/>
              <p:nvPr/>
            </p:nvPicPr>
            <p:blipFill>
              <a:blip r:embed="rId99"/>
              <a:stretch>
                <a:fillRect/>
              </a:stretch>
            </p:blipFill>
            <p:spPr>
              <a:xfrm>
                <a:off x="4791992" y="6498371"/>
                <a:ext cx="87840" cy="36621"/>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88" name="Ink 288">
                <a:extLst>
                  <a:ext uri="{FF2B5EF4-FFF2-40B4-BE49-F238E27FC236}">
                    <a16:creationId xmlns:a16="http://schemas.microsoft.com/office/drawing/2014/main" id="{BDE01288-A5B5-0B86-FA36-B7B03E700AEB}"/>
                  </a:ext>
                </a:extLst>
              </p14:cNvPr>
              <p14:cNvContentPartPr/>
              <p14:nvPr/>
            </p14:nvContentPartPr>
            <p14:xfrm>
              <a:off x="4799552" y="6502821"/>
              <a:ext cx="419400" cy="69480"/>
            </p14:xfrm>
          </p:contentPart>
        </mc:Choice>
        <mc:Fallback>
          <p:pic>
            <p:nvPicPr>
              <p:cNvPr id="288" name="Ink 288">
                <a:extLst>
                  <a:ext uri="{FF2B5EF4-FFF2-40B4-BE49-F238E27FC236}">
                    <a16:creationId xmlns:a16="http://schemas.microsoft.com/office/drawing/2014/main" id="{BDE01288-A5B5-0B86-FA36-B7B03E700AEB}"/>
                  </a:ext>
                </a:extLst>
              </p:cNvPr>
              <p:cNvPicPr/>
              <p:nvPr/>
            </p:nvPicPr>
            <p:blipFill>
              <a:blip r:embed="rId101"/>
              <a:stretch>
                <a:fillRect/>
              </a:stretch>
            </p:blipFill>
            <p:spPr>
              <a:xfrm>
                <a:off x="4791986" y="6495261"/>
                <a:ext cx="434533"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94" name="Ink 294">
                <a:extLst>
                  <a:ext uri="{FF2B5EF4-FFF2-40B4-BE49-F238E27FC236}">
                    <a16:creationId xmlns:a16="http://schemas.microsoft.com/office/drawing/2014/main" id="{6BE7A6EC-62A7-A868-97E2-ACEE26753DCF}"/>
                  </a:ext>
                </a:extLst>
              </p14:cNvPr>
              <p14:cNvContentPartPr/>
              <p14:nvPr/>
            </p14:nvContentPartPr>
            <p14:xfrm>
              <a:off x="5308232" y="6443781"/>
              <a:ext cx="439920" cy="159480"/>
            </p14:xfrm>
          </p:contentPart>
        </mc:Choice>
        <mc:Fallback>
          <p:pic>
            <p:nvPicPr>
              <p:cNvPr id="294" name="Ink 294">
                <a:extLst>
                  <a:ext uri="{FF2B5EF4-FFF2-40B4-BE49-F238E27FC236}">
                    <a16:creationId xmlns:a16="http://schemas.microsoft.com/office/drawing/2014/main" id="{6BE7A6EC-62A7-A868-97E2-ACEE26753DCF}"/>
                  </a:ext>
                </a:extLst>
              </p:cNvPr>
              <p:cNvPicPr/>
              <p:nvPr/>
            </p:nvPicPr>
            <p:blipFill>
              <a:blip r:embed="rId103"/>
              <a:stretch>
                <a:fillRect/>
              </a:stretch>
            </p:blipFill>
            <p:spPr>
              <a:xfrm>
                <a:off x="5300672" y="6436221"/>
                <a:ext cx="455040" cy="1746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01" name="Ink 301">
                <a:extLst>
                  <a:ext uri="{FF2B5EF4-FFF2-40B4-BE49-F238E27FC236}">
                    <a16:creationId xmlns:a16="http://schemas.microsoft.com/office/drawing/2014/main" id="{CD826B01-CE83-24AD-6BBF-DAAE2C2847D2}"/>
                  </a:ext>
                </a:extLst>
              </p14:cNvPr>
              <p14:cNvContentPartPr/>
              <p14:nvPr/>
            </p14:nvContentPartPr>
            <p14:xfrm>
              <a:off x="4017632" y="6132381"/>
              <a:ext cx="495360" cy="124920"/>
            </p14:xfrm>
          </p:contentPart>
        </mc:Choice>
        <mc:Fallback>
          <p:pic>
            <p:nvPicPr>
              <p:cNvPr id="301" name="Ink 301">
                <a:extLst>
                  <a:ext uri="{FF2B5EF4-FFF2-40B4-BE49-F238E27FC236}">
                    <a16:creationId xmlns:a16="http://schemas.microsoft.com/office/drawing/2014/main" id="{CD826B01-CE83-24AD-6BBF-DAAE2C2847D2}"/>
                  </a:ext>
                </a:extLst>
              </p:cNvPr>
              <p:cNvPicPr/>
              <p:nvPr/>
            </p:nvPicPr>
            <p:blipFill>
              <a:blip r:embed="rId105"/>
              <a:stretch>
                <a:fillRect/>
              </a:stretch>
            </p:blipFill>
            <p:spPr>
              <a:xfrm>
                <a:off x="4010072" y="6124821"/>
                <a:ext cx="51048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31" name="Ink 330">
                <a:extLst>
                  <a:ext uri="{FF2B5EF4-FFF2-40B4-BE49-F238E27FC236}">
                    <a16:creationId xmlns:a16="http://schemas.microsoft.com/office/drawing/2014/main" id="{3AD8B83C-4412-2FF8-EAFA-2932EE691BB4}"/>
                  </a:ext>
                </a:extLst>
              </p14:cNvPr>
              <p14:cNvContentPartPr/>
              <p14:nvPr/>
            </p14:nvContentPartPr>
            <p14:xfrm>
              <a:off x="7588658" y="2184194"/>
              <a:ext cx="360" cy="4554720"/>
            </p14:xfrm>
          </p:contentPart>
        </mc:Choice>
        <mc:Fallback>
          <p:pic>
            <p:nvPicPr>
              <p:cNvPr id="331" name="Ink 330">
                <a:extLst>
                  <a:ext uri="{FF2B5EF4-FFF2-40B4-BE49-F238E27FC236}">
                    <a16:creationId xmlns:a16="http://schemas.microsoft.com/office/drawing/2014/main" id="{3AD8B83C-4412-2FF8-EAFA-2932EE691BB4}"/>
                  </a:ext>
                </a:extLst>
              </p:cNvPr>
              <p:cNvPicPr/>
              <p:nvPr/>
            </p:nvPicPr>
            <p:blipFill>
              <a:blip r:embed="rId107"/>
              <a:stretch>
                <a:fillRect/>
              </a:stretch>
            </p:blipFill>
            <p:spPr>
              <a:xfrm>
                <a:off x="7584338" y="2179874"/>
                <a:ext cx="9000" cy="45633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34" name="Ink 334">
                <a:extLst>
                  <a:ext uri="{FF2B5EF4-FFF2-40B4-BE49-F238E27FC236}">
                    <a16:creationId xmlns:a16="http://schemas.microsoft.com/office/drawing/2014/main" id="{3C691CF3-0CE7-04E7-AB70-7739E3A462E5}"/>
                  </a:ext>
                </a:extLst>
              </p14:cNvPr>
              <p14:cNvContentPartPr/>
              <p14:nvPr/>
            </p14:nvContentPartPr>
            <p14:xfrm>
              <a:off x="6769737" y="2208244"/>
              <a:ext cx="311040" cy="290520"/>
            </p14:xfrm>
          </p:contentPart>
        </mc:Choice>
        <mc:Fallback>
          <p:pic>
            <p:nvPicPr>
              <p:cNvPr id="334" name="Ink 334">
                <a:extLst>
                  <a:ext uri="{FF2B5EF4-FFF2-40B4-BE49-F238E27FC236}">
                    <a16:creationId xmlns:a16="http://schemas.microsoft.com/office/drawing/2014/main" id="{3C691CF3-0CE7-04E7-AB70-7739E3A462E5}"/>
                  </a:ext>
                </a:extLst>
              </p:cNvPr>
              <p:cNvPicPr/>
              <p:nvPr/>
            </p:nvPicPr>
            <p:blipFill>
              <a:blip r:embed="rId109"/>
              <a:stretch>
                <a:fillRect/>
              </a:stretch>
            </p:blipFill>
            <p:spPr>
              <a:xfrm>
                <a:off x="6754257" y="2192764"/>
                <a:ext cx="3416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48" name="Ink 347">
                <a:extLst>
                  <a:ext uri="{FF2B5EF4-FFF2-40B4-BE49-F238E27FC236}">
                    <a16:creationId xmlns:a16="http://schemas.microsoft.com/office/drawing/2014/main" id="{7E5E6EA7-5F33-01CC-F8B9-5B13AE5558D0}"/>
                  </a:ext>
                </a:extLst>
              </p14:cNvPr>
              <p14:cNvContentPartPr/>
              <p14:nvPr/>
            </p14:nvContentPartPr>
            <p14:xfrm>
              <a:off x="5920471" y="2190142"/>
              <a:ext cx="321480" cy="318960"/>
            </p14:xfrm>
          </p:contentPart>
        </mc:Choice>
        <mc:Fallback>
          <p:pic>
            <p:nvPicPr>
              <p:cNvPr id="348" name="Ink 347">
                <a:extLst>
                  <a:ext uri="{FF2B5EF4-FFF2-40B4-BE49-F238E27FC236}">
                    <a16:creationId xmlns:a16="http://schemas.microsoft.com/office/drawing/2014/main" id="{7E5E6EA7-5F33-01CC-F8B9-5B13AE5558D0}"/>
                  </a:ext>
                </a:extLst>
              </p:cNvPr>
              <p:cNvPicPr/>
              <p:nvPr/>
            </p:nvPicPr>
            <p:blipFill>
              <a:blip r:embed="rId111"/>
              <a:stretch>
                <a:fillRect/>
              </a:stretch>
            </p:blipFill>
            <p:spPr>
              <a:xfrm>
                <a:off x="5912903" y="2182591"/>
                <a:ext cx="336617" cy="334063"/>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49" name="Ink 348">
                <a:extLst>
                  <a:ext uri="{FF2B5EF4-FFF2-40B4-BE49-F238E27FC236}">
                    <a16:creationId xmlns:a16="http://schemas.microsoft.com/office/drawing/2014/main" id="{891D669F-372E-2846-CA5A-330F34ED1984}"/>
                  </a:ext>
                </a:extLst>
              </p14:cNvPr>
              <p14:cNvContentPartPr/>
              <p14:nvPr/>
            </p14:nvContentPartPr>
            <p14:xfrm>
              <a:off x="6036031" y="2299582"/>
              <a:ext cx="85680" cy="133200"/>
            </p14:xfrm>
          </p:contentPart>
        </mc:Choice>
        <mc:Fallback>
          <p:pic>
            <p:nvPicPr>
              <p:cNvPr id="349" name="Ink 348">
                <a:extLst>
                  <a:ext uri="{FF2B5EF4-FFF2-40B4-BE49-F238E27FC236}">
                    <a16:creationId xmlns:a16="http://schemas.microsoft.com/office/drawing/2014/main" id="{891D669F-372E-2846-CA5A-330F34ED1984}"/>
                  </a:ext>
                </a:extLst>
              </p:cNvPr>
              <p:cNvPicPr/>
              <p:nvPr/>
            </p:nvPicPr>
            <p:blipFill>
              <a:blip r:embed="rId113"/>
              <a:stretch>
                <a:fillRect/>
              </a:stretch>
            </p:blipFill>
            <p:spPr>
              <a:xfrm>
                <a:off x="6028503" y="2292022"/>
                <a:ext cx="100737"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52" name="Ink 351">
                <a:extLst>
                  <a:ext uri="{FF2B5EF4-FFF2-40B4-BE49-F238E27FC236}">
                    <a16:creationId xmlns:a16="http://schemas.microsoft.com/office/drawing/2014/main" id="{B1188434-B45E-2599-1994-0F2A44CFA467}"/>
                  </a:ext>
                </a:extLst>
              </p14:cNvPr>
              <p14:cNvContentPartPr/>
              <p14:nvPr/>
            </p14:nvContentPartPr>
            <p14:xfrm>
              <a:off x="6034002" y="2241666"/>
              <a:ext cx="71280" cy="43200"/>
            </p14:xfrm>
          </p:contentPart>
        </mc:Choice>
        <mc:Fallback>
          <p:pic>
            <p:nvPicPr>
              <p:cNvPr id="352" name="Ink 351">
                <a:extLst>
                  <a:ext uri="{FF2B5EF4-FFF2-40B4-BE49-F238E27FC236}">
                    <a16:creationId xmlns:a16="http://schemas.microsoft.com/office/drawing/2014/main" id="{B1188434-B45E-2599-1994-0F2A44CFA467}"/>
                  </a:ext>
                </a:extLst>
              </p:cNvPr>
              <p:cNvPicPr/>
              <p:nvPr/>
            </p:nvPicPr>
            <p:blipFill>
              <a:blip r:embed="rId115"/>
              <a:stretch>
                <a:fillRect/>
              </a:stretch>
            </p:blipFill>
            <p:spPr>
              <a:xfrm>
                <a:off x="6026404" y="2234106"/>
                <a:ext cx="86477"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57" name="Ink 357">
                <a:extLst>
                  <a:ext uri="{FF2B5EF4-FFF2-40B4-BE49-F238E27FC236}">
                    <a16:creationId xmlns:a16="http://schemas.microsoft.com/office/drawing/2014/main" id="{2FD58A59-6430-3238-B4BE-7F2E8CBE85B8}"/>
                  </a:ext>
                </a:extLst>
              </p14:cNvPr>
              <p14:cNvContentPartPr/>
              <p14:nvPr/>
            </p14:nvContentPartPr>
            <p14:xfrm>
              <a:off x="6278537" y="2291955"/>
              <a:ext cx="375840" cy="121680"/>
            </p14:xfrm>
          </p:contentPart>
        </mc:Choice>
        <mc:Fallback>
          <p:pic>
            <p:nvPicPr>
              <p:cNvPr id="357" name="Ink 357">
                <a:extLst>
                  <a:ext uri="{FF2B5EF4-FFF2-40B4-BE49-F238E27FC236}">
                    <a16:creationId xmlns:a16="http://schemas.microsoft.com/office/drawing/2014/main" id="{2FD58A59-6430-3238-B4BE-7F2E8CBE85B8}"/>
                  </a:ext>
                </a:extLst>
              </p:cNvPr>
              <p:cNvPicPr/>
              <p:nvPr/>
            </p:nvPicPr>
            <p:blipFill>
              <a:blip r:embed="rId117"/>
              <a:stretch>
                <a:fillRect/>
              </a:stretch>
            </p:blipFill>
            <p:spPr>
              <a:xfrm>
                <a:off x="6270977" y="2284395"/>
                <a:ext cx="390960" cy="13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18">
            <p14:nvContentPartPr>
              <p14:cNvPr id="439" name="Ink 439">
                <a:extLst>
                  <a:ext uri="{FF2B5EF4-FFF2-40B4-BE49-F238E27FC236}">
                    <a16:creationId xmlns:a16="http://schemas.microsoft.com/office/drawing/2014/main" id="{95104AAF-6E9F-6D22-6C9F-759A28413D98}"/>
                  </a:ext>
                </a:extLst>
              </p14:cNvPr>
              <p14:cNvContentPartPr/>
              <p14:nvPr/>
            </p14:nvContentPartPr>
            <p14:xfrm>
              <a:off x="3503687" y="4230856"/>
              <a:ext cx="3889800" cy="360"/>
            </p14:xfrm>
          </p:contentPart>
        </mc:Choice>
        <mc:Fallback>
          <p:pic>
            <p:nvPicPr>
              <p:cNvPr id="439" name="Ink 439">
                <a:extLst>
                  <a:ext uri="{FF2B5EF4-FFF2-40B4-BE49-F238E27FC236}">
                    <a16:creationId xmlns:a16="http://schemas.microsoft.com/office/drawing/2014/main" id="{95104AAF-6E9F-6D22-6C9F-759A28413D98}"/>
                  </a:ext>
                </a:extLst>
              </p:cNvPr>
              <p:cNvPicPr/>
              <p:nvPr/>
            </p:nvPicPr>
            <p:blipFill>
              <a:blip r:embed="rId119"/>
              <a:stretch>
                <a:fillRect/>
              </a:stretch>
            </p:blipFill>
            <p:spPr>
              <a:xfrm>
                <a:off x="3494688" y="4221856"/>
                <a:ext cx="3907438"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460" name="Ink 460">
                <a:extLst>
                  <a:ext uri="{FF2B5EF4-FFF2-40B4-BE49-F238E27FC236}">
                    <a16:creationId xmlns:a16="http://schemas.microsoft.com/office/drawing/2014/main" id="{E5F46F57-D7ED-97A4-8A4A-43A9D08BC2A5}"/>
                  </a:ext>
                </a:extLst>
              </p14:cNvPr>
              <p14:cNvContentPartPr/>
              <p14:nvPr/>
            </p14:nvContentPartPr>
            <p14:xfrm>
              <a:off x="7874412" y="2189259"/>
              <a:ext cx="803520" cy="182160"/>
            </p14:xfrm>
          </p:contentPart>
        </mc:Choice>
        <mc:Fallback>
          <p:pic>
            <p:nvPicPr>
              <p:cNvPr id="460" name="Ink 460">
                <a:extLst>
                  <a:ext uri="{FF2B5EF4-FFF2-40B4-BE49-F238E27FC236}">
                    <a16:creationId xmlns:a16="http://schemas.microsoft.com/office/drawing/2014/main" id="{E5F46F57-D7ED-97A4-8A4A-43A9D08BC2A5}"/>
                  </a:ext>
                </a:extLst>
              </p:cNvPr>
              <p:cNvPicPr/>
              <p:nvPr/>
            </p:nvPicPr>
            <p:blipFill>
              <a:blip r:embed="rId121"/>
              <a:stretch>
                <a:fillRect/>
              </a:stretch>
            </p:blipFill>
            <p:spPr>
              <a:xfrm>
                <a:off x="7866852" y="2181684"/>
                <a:ext cx="818640" cy="19731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461" name="Ink 460">
                <a:extLst>
                  <a:ext uri="{FF2B5EF4-FFF2-40B4-BE49-F238E27FC236}">
                    <a16:creationId xmlns:a16="http://schemas.microsoft.com/office/drawing/2014/main" id="{BC2C2BE3-EFB3-1F3E-5CDA-634F9E72E770}"/>
                  </a:ext>
                </a:extLst>
              </p14:cNvPr>
              <p14:cNvContentPartPr/>
              <p14:nvPr/>
            </p14:nvContentPartPr>
            <p14:xfrm>
              <a:off x="8635812" y="2294019"/>
              <a:ext cx="3960" cy="360"/>
            </p14:xfrm>
          </p:contentPart>
        </mc:Choice>
        <mc:Fallback>
          <p:pic>
            <p:nvPicPr>
              <p:cNvPr id="461" name="Ink 460">
                <a:extLst>
                  <a:ext uri="{FF2B5EF4-FFF2-40B4-BE49-F238E27FC236}">
                    <a16:creationId xmlns:a16="http://schemas.microsoft.com/office/drawing/2014/main" id="{BC2C2BE3-EFB3-1F3E-5CDA-634F9E72E770}"/>
                  </a:ext>
                </a:extLst>
              </p:cNvPr>
              <p:cNvPicPr/>
              <p:nvPr/>
            </p:nvPicPr>
            <p:blipFill>
              <a:blip r:embed="rId123"/>
              <a:stretch>
                <a:fillRect/>
              </a:stretch>
            </p:blipFill>
            <p:spPr>
              <a:xfrm>
                <a:off x="8628252" y="2286459"/>
                <a:ext cx="190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462" name="Ink 461">
                <a:extLst>
                  <a:ext uri="{FF2B5EF4-FFF2-40B4-BE49-F238E27FC236}">
                    <a16:creationId xmlns:a16="http://schemas.microsoft.com/office/drawing/2014/main" id="{82B2C510-4E14-0B82-4E2D-5461A804C428}"/>
                  </a:ext>
                </a:extLst>
              </p14:cNvPr>
              <p14:cNvContentPartPr/>
              <p14:nvPr/>
            </p14:nvContentPartPr>
            <p14:xfrm>
              <a:off x="8632212" y="2290779"/>
              <a:ext cx="63360" cy="18000"/>
            </p14:xfrm>
          </p:contentPart>
        </mc:Choice>
        <mc:Fallback>
          <p:pic>
            <p:nvPicPr>
              <p:cNvPr id="462" name="Ink 461">
                <a:extLst>
                  <a:ext uri="{FF2B5EF4-FFF2-40B4-BE49-F238E27FC236}">
                    <a16:creationId xmlns:a16="http://schemas.microsoft.com/office/drawing/2014/main" id="{82B2C510-4E14-0B82-4E2D-5461A804C428}"/>
                  </a:ext>
                </a:extLst>
              </p:cNvPr>
              <p:cNvPicPr/>
              <p:nvPr/>
            </p:nvPicPr>
            <p:blipFill>
              <a:blip r:embed="rId125"/>
              <a:stretch>
                <a:fillRect/>
              </a:stretch>
            </p:blipFill>
            <p:spPr>
              <a:xfrm>
                <a:off x="8624652" y="2283219"/>
                <a:ext cx="78480" cy="3312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473" name="Ink 473">
                <a:extLst>
                  <a:ext uri="{FF2B5EF4-FFF2-40B4-BE49-F238E27FC236}">
                    <a16:creationId xmlns:a16="http://schemas.microsoft.com/office/drawing/2014/main" id="{88FB87E3-F9AF-A965-85CA-9C43D913906C}"/>
                  </a:ext>
                </a:extLst>
              </p14:cNvPr>
              <p14:cNvContentPartPr/>
              <p14:nvPr/>
            </p14:nvContentPartPr>
            <p14:xfrm>
              <a:off x="9052610" y="2128064"/>
              <a:ext cx="7200" cy="94680"/>
            </p14:xfrm>
          </p:contentPart>
        </mc:Choice>
        <mc:Fallback>
          <p:pic>
            <p:nvPicPr>
              <p:cNvPr id="473" name="Ink 473">
                <a:extLst>
                  <a:ext uri="{FF2B5EF4-FFF2-40B4-BE49-F238E27FC236}">
                    <a16:creationId xmlns:a16="http://schemas.microsoft.com/office/drawing/2014/main" id="{88FB87E3-F9AF-A965-85CA-9C43D913906C}"/>
                  </a:ext>
                </a:extLst>
              </p:cNvPr>
              <p:cNvPicPr/>
              <p:nvPr/>
            </p:nvPicPr>
            <p:blipFill>
              <a:blip r:embed="rId127"/>
              <a:stretch>
                <a:fillRect/>
              </a:stretch>
            </p:blipFill>
            <p:spPr>
              <a:xfrm>
                <a:off x="9045410" y="2120504"/>
                <a:ext cx="2160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476" name="Ink 476">
                <a:extLst>
                  <a:ext uri="{FF2B5EF4-FFF2-40B4-BE49-F238E27FC236}">
                    <a16:creationId xmlns:a16="http://schemas.microsoft.com/office/drawing/2014/main" id="{9E2C7ABE-FDAE-BF39-AB14-3269917C3EFC}"/>
                  </a:ext>
                </a:extLst>
              </p14:cNvPr>
              <p14:cNvContentPartPr/>
              <p14:nvPr/>
            </p14:nvContentPartPr>
            <p14:xfrm>
              <a:off x="9003650" y="2267744"/>
              <a:ext cx="105120" cy="126000"/>
            </p14:xfrm>
          </p:contentPart>
        </mc:Choice>
        <mc:Fallback>
          <p:pic>
            <p:nvPicPr>
              <p:cNvPr id="476" name="Ink 476">
                <a:extLst>
                  <a:ext uri="{FF2B5EF4-FFF2-40B4-BE49-F238E27FC236}">
                    <a16:creationId xmlns:a16="http://schemas.microsoft.com/office/drawing/2014/main" id="{9E2C7ABE-FDAE-BF39-AB14-3269917C3EFC}"/>
                  </a:ext>
                </a:extLst>
              </p:cNvPr>
              <p:cNvPicPr/>
              <p:nvPr/>
            </p:nvPicPr>
            <p:blipFill>
              <a:blip r:embed="rId129"/>
              <a:stretch>
                <a:fillRect/>
              </a:stretch>
            </p:blipFill>
            <p:spPr>
              <a:xfrm>
                <a:off x="8996090" y="2260184"/>
                <a:ext cx="1202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479" name="Ink 479">
                <a:extLst>
                  <a:ext uri="{FF2B5EF4-FFF2-40B4-BE49-F238E27FC236}">
                    <a16:creationId xmlns:a16="http://schemas.microsoft.com/office/drawing/2014/main" id="{8C7B77CA-E43C-5E0A-E29D-4910A1432FFE}"/>
                  </a:ext>
                </a:extLst>
              </p14:cNvPr>
              <p14:cNvContentPartPr/>
              <p14:nvPr/>
            </p14:nvContentPartPr>
            <p14:xfrm>
              <a:off x="9171410" y="2212304"/>
              <a:ext cx="167760" cy="174240"/>
            </p14:xfrm>
          </p:contentPart>
        </mc:Choice>
        <mc:Fallback>
          <p:pic>
            <p:nvPicPr>
              <p:cNvPr id="479" name="Ink 479">
                <a:extLst>
                  <a:ext uri="{FF2B5EF4-FFF2-40B4-BE49-F238E27FC236}">
                    <a16:creationId xmlns:a16="http://schemas.microsoft.com/office/drawing/2014/main" id="{8C7B77CA-E43C-5E0A-E29D-4910A1432FFE}"/>
                  </a:ext>
                </a:extLst>
              </p:cNvPr>
              <p:cNvPicPr/>
              <p:nvPr/>
            </p:nvPicPr>
            <p:blipFill>
              <a:blip r:embed="rId131"/>
              <a:stretch>
                <a:fillRect/>
              </a:stretch>
            </p:blipFill>
            <p:spPr>
              <a:xfrm>
                <a:off x="9163866" y="2204760"/>
                <a:ext cx="182848" cy="189329"/>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485" name="Ink 485">
                <a:extLst>
                  <a:ext uri="{FF2B5EF4-FFF2-40B4-BE49-F238E27FC236}">
                    <a16:creationId xmlns:a16="http://schemas.microsoft.com/office/drawing/2014/main" id="{C6CB035B-AD00-0EBB-C2C3-81CC14FC31CB}"/>
                  </a:ext>
                </a:extLst>
              </p14:cNvPr>
              <p14:cNvContentPartPr/>
              <p14:nvPr/>
            </p14:nvContentPartPr>
            <p14:xfrm>
              <a:off x="9262130" y="2147504"/>
              <a:ext cx="380880" cy="239400"/>
            </p14:xfrm>
          </p:contentPart>
        </mc:Choice>
        <mc:Fallback>
          <p:pic>
            <p:nvPicPr>
              <p:cNvPr id="485" name="Ink 485">
                <a:extLst>
                  <a:ext uri="{FF2B5EF4-FFF2-40B4-BE49-F238E27FC236}">
                    <a16:creationId xmlns:a16="http://schemas.microsoft.com/office/drawing/2014/main" id="{C6CB035B-AD00-0EBB-C2C3-81CC14FC31CB}"/>
                  </a:ext>
                </a:extLst>
              </p:cNvPr>
              <p:cNvPicPr/>
              <p:nvPr/>
            </p:nvPicPr>
            <p:blipFill>
              <a:blip r:embed="rId133"/>
              <a:stretch>
                <a:fillRect/>
              </a:stretch>
            </p:blipFill>
            <p:spPr>
              <a:xfrm>
                <a:off x="9254577" y="2139944"/>
                <a:ext cx="395986"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488" name="Ink 488">
                <a:extLst>
                  <a:ext uri="{FF2B5EF4-FFF2-40B4-BE49-F238E27FC236}">
                    <a16:creationId xmlns:a16="http://schemas.microsoft.com/office/drawing/2014/main" id="{FF5C9A62-E1B0-97EC-EEE6-63F5F641BB96}"/>
                  </a:ext>
                </a:extLst>
              </p14:cNvPr>
              <p14:cNvContentPartPr/>
              <p14:nvPr/>
            </p14:nvContentPartPr>
            <p14:xfrm>
              <a:off x="7898519" y="2599243"/>
              <a:ext cx="289080" cy="165240"/>
            </p14:xfrm>
          </p:contentPart>
        </mc:Choice>
        <mc:Fallback>
          <p:pic>
            <p:nvPicPr>
              <p:cNvPr id="488" name="Ink 488">
                <a:extLst>
                  <a:ext uri="{FF2B5EF4-FFF2-40B4-BE49-F238E27FC236}">
                    <a16:creationId xmlns:a16="http://schemas.microsoft.com/office/drawing/2014/main" id="{FF5C9A62-E1B0-97EC-EEE6-63F5F641BB96}"/>
                  </a:ext>
                </a:extLst>
              </p:cNvPr>
              <p:cNvPicPr/>
              <p:nvPr/>
            </p:nvPicPr>
            <p:blipFill>
              <a:blip r:embed="rId135"/>
              <a:stretch>
                <a:fillRect/>
              </a:stretch>
            </p:blipFill>
            <p:spPr>
              <a:xfrm>
                <a:off x="7890968" y="2591699"/>
                <a:ext cx="304181" cy="180327"/>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495" name="Ink 495">
                <a:extLst>
                  <a:ext uri="{FF2B5EF4-FFF2-40B4-BE49-F238E27FC236}">
                    <a16:creationId xmlns:a16="http://schemas.microsoft.com/office/drawing/2014/main" id="{F4F92938-2AB3-C023-3B99-DDC12FBE2B86}"/>
                  </a:ext>
                </a:extLst>
              </p14:cNvPr>
              <p14:cNvContentPartPr/>
              <p14:nvPr/>
            </p14:nvContentPartPr>
            <p14:xfrm>
              <a:off x="7914798" y="2809814"/>
              <a:ext cx="461880" cy="187920"/>
            </p14:xfrm>
          </p:contentPart>
        </mc:Choice>
        <mc:Fallback>
          <p:pic>
            <p:nvPicPr>
              <p:cNvPr id="495" name="Ink 495">
                <a:extLst>
                  <a:ext uri="{FF2B5EF4-FFF2-40B4-BE49-F238E27FC236}">
                    <a16:creationId xmlns:a16="http://schemas.microsoft.com/office/drawing/2014/main" id="{F4F92938-2AB3-C023-3B99-DDC12FBE2B86}"/>
                  </a:ext>
                </a:extLst>
              </p:cNvPr>
              <p:cNvPicPr/>
              <p:nvPr/>
            </p:nvPicPr>
            <p:blipFill>
              <a:blip r:embed="rId137"/>
              <a:stretch>
                <a:fillRect/>
              </a:stretch>
            </p:blipFill>
            <p:spPr>
              <a:xfrm>
                <a:off x="7907232" y="2802268"/>
                <a:ext cx="477012" cy="203011"/>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499" name="Ink 499">
                <a:extLst>
                  <a:ext uri="{FF2B5EF4-FFF2-40B4-BE49-F238E27FC236}">
                    <a16:creationId xmlns:a16="http://schemas.microsoft.com/office/drawing/2014/main" id="{FADB5ABD-8599-D3C4-6DD3-42DDC4FE54D1}"/>
                  </a:ext>
                </a:extLst>
              </p14:cNvPr>
              <p14:cNvContentPartPr/>
              <p14:nvPr/>
            </p14:nvContentPartPr>
            <p14:xfrm>
              <a:off x="8148607" y="2962564"/>
              <a:ext cx="37080" cy="62640"/>
            </p14:xfrm>
          </p:contentPart>
        </mc:Choice>
        <mc:Fallback>
          <p:pic>
            <p:nvPicPr>
              <p:cNvPr id="499" name="Ink 499">
                <a:extLst>
                  <a:ext uri="{FF2B5EF4-FFF2-40B4-BE49-F238E27FC236}">
                    <a16:creationId xmlns:a16="http://schemas.microsoft.com/office/drawing/2014/main" id="{FADB5ABD-8599-D3C4-6DD3-42DDC4FE54D1}"/>
                  </a:ext>
                </a:extLst>
              </p:cNvPr>
              <p:cNvPicPr/>
              <p:nvPr/>
            </p:nvPicPr>
            <p:blipFill>
              <a:blip r:embed="rId139"/>
              <a:stretch>
                <a:fillRect/>
              </a:stretch>
            </p:blipFill>
            <p:spPr>
              <a:xfrm>
                <a:off x="8141120" y="2955004"/>
                <a:ext cx="52055"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17" name="Ink 517">
                <a:extLst>
                  <a:ext uri="{FF2B5EF4-FFF2-40B4-BE49-F238E27FC236}">
                    <a16:creationId xmlns:a16="http://schemas.microsoft.com/office/drawing/2014/main" id="{89D81BAE-A529-79F6-E31F-837AE5393ECA}"/>
                  </a:ext>
                </a:extLst>
              </p14:cNvPr>
              <p14:cNvContentPartPr/>
              <p14:nvPr/>
            </p14:nvContentPartPr>
            <p14:xfrm>
              <a:off x="5762392" y="4418452"/>
              <a:ext cx="87840" cy="241560"/>
            </p14:xfrm>
          </p:contentPart>
        </mc:Choice>
        <mc:Fallback>
          <p:pic>
            <p:nvPicPr>
              <p:cNvPr id="517" name="Ink 517">
                <a:extLst>
                  <a:ext uri="{FF2B5EF4-FFF2-40B4-BE49-F238E27FC236}">
                    <a16:creationId xmlns:a16="http://schemas.microsoft.com/office/drawing/2014/main" id="{89D81BAE-A529-79F6-E31F-837AE5393ECA}"/>
                  </a:ext>
                </a:extLst>
              </p:cNvPr>
              <p:cNvPicPr/>
              <p:nvPr/>
            </p:nvPicPr>
            <p:blipFill>
              <a:blip r:embed="rId141"/>
              <a:stretch>
                <a:fillRect/>
              </a:stretch>
            </p:blipFill>
            <p:spPr>
              <a:xfrm>
                <a:off x="5754832" y="4410892"/>
                <a:ext cx="1029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521" name="Ink 521">
                <a:extLst>
                  <a:ext uri="{FF2B5EF4-FFF2-40B4-BE49-F238E27FC236}">
                    <a16:creationId xmlns:a16="http://schemas.microsoft.com/office/drawing/2014/main" id="{3FDA65A6-BB97-351E-3551-73307AFF06B8}"/>
                  </a:ext>
                </a:extLst>
              </p14:cNvPr>
              <p14:cNvContentPartPr/>
              <p14:nvPr/>
            </p14:nvContentPartPr>
            <p14:xfrm>
              <a:off x="3602714" y="5643990"/>
              <a:ext cx="128880" cy="303480"/>
            </p14:xfrm>
          </p:contentPart>
        </mc:Choice>
        <mc:Fallback>
          <p:pic>
            <p:nvPicPr>
              <p:cNvPr id="521" name="Ink 521">
                <a:extLst>
                  <a:ext uri="{FF2B5EF4-FFF2-40B4-BE49-F238E27FC236}">
                    <a16:creationId xmlns:a16="http://schemas.microsoft.com/office/drawing/2014/main" id="{3FDA65A6-BB97-351E-3551-73307AFF06B8}"/>
                  </a:ext>
                </a:extLst>
              </p:cNvPr>
              <p:cNvPicPr/>
              <p:nvPr/>
            </p:nvPicPr>
            <p:blipFill>
              <a:blip r:embed="rId143"/>
              <a:stretch>
                <a:fillRect/>
              </a:stretch>
            </p:blipFill>
            <p:spPr>
              <a:xfrm>
                <a:off x="3595154" y="5636439"/>
                <a:ext cx="144000" cy="318582"/>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24" name="Ink 524">
                <a:extLst>
                  <a:ext uri="{FF2B5EF4-FFF2-40B4-BE49-F238E27FC236}">
                    <a16:creationId xmlns:a16="http://schemas.microsoft.com/office/drawing/2014/main" id="{97ADEB31-5E6B-B6D0-EBB2-D33B41EDA234}"/>
                  </a:ext>
                </a:extLst>
              </p14:cNvPr>
              <p14:cNvContentPartPr/>
              <p14:nvPr/>
            </p14:nvContentPartPr>
            <p14:xfrm>
              <a:off x="4644310" y="5781430"/>
              <a:ext cx="84960" cy="38520"/>
            </p14:xfrm>
          </p:contentPart>
        </mc:Choice>
        <mc:Fallback>
          <p:pic>
            <p:nvPicPr>
              <p:cNvPr id="524" name="Ink 524">
                <a:extLst>
                  <a:ext uri="{FF2B5EF4-FFF2-40B4-BE49-F238E27FC236}">
                    <a16:creationId xmlns:a16="http://schemas.microsoft.com/office/drawing/2014/main" id="{97ADEB31-5E6B-B6D0-EBB2-D33B41EDA234}"/>
                  </a:ext>
                </a:extLst>
              </p:cNvPr>
              <p:cNvPicPr/>
              <p:nvPr/>
            </p:nvPicPr>
            <p:blipFill>
              <a:blip r:embed="rId145"/>
              <a:stretch>
                <a:fillRect/>
              </a:stretch>
            </p:blipFill>
            <p:spPr>
              <a:xfrm>
                <a:off x="4636750" y="5773799"/>
                <a:ext cx="100080" cy="53783"/>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27" name="Ink 527">
                <a:extLst>
                  <a:ext uri="{FF2B5EF4-FFF2-40B4-BE49-F238E27FC236}">
                    <a16:creationId xmlns:a16="http://schemas.microsoft.com/office/drawing/2014/main" id="{AF8ABED7-FAC1-637B-CA9E-D2A5FAE997D8}"/>
                  </a:ext>
                </a:extLst>
              </p14:cNvPr>
              <p14:cNvContentPartPr/>
              <p14:nvPr/>
            </p14:nvContentPartPr>
            <p14:xfrm>
              <a:off x="4040230" y="5749390"/>
              <a:ext cx="225000" cy="125640"/>
            </p14:xfrm>
          </p:contentPart>
        </mc:Choice>
        <mc:Fallback>
          <p:pic>
            <p:nvPicPr>
              <p:cNvPr id="527" name="Ink 527">
                <a:extLst>
                  <a:ext uri="{FF2B5EF4-FFF2-40B4-BE49-F238E27FC236}">
                    <a16:creationId xmlns:a16="http://schemas.microsoft.com/office/drawing/2014/main" id="{AF8ABED7-FAC1-637B-CA9E-D2A5FAE997D8}"/>
                  </a:ext>
                </a:extLst>
              </p:cNvPr>
              <p:cNvPicPr/>
              <p:nvPr/>
            </p:nvPicPr>
            <p:blipFill>
              <a:blip r:embed="rId147"/>
              <a:stretch>
                <a:fillRect/>
              </a:stretch>
            </p:blipFill>
            <p:spPr>
              <a:xfrm>
                <a:off x="4032670" y="5741830"/>
                <a:ext cx="2401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41" name="Ink 541">
                <a:extLst>
                  <a:ext uri="{FF2B5EF4-FFF2-40B4-BE49-F238E27FC236}">
                    <a16:creationId xmlns:a16="http://schemas.microsoft.com/office/drawing/2014/main" id="{1CEDA631-2C57-6EB7-61E0-85A3EEB53B2F}"/>
                  </a:ext>
                </a:extLst>
              </p14:cNvPr>
              <p14:cNvContentPartPr/>
              <p14:nvPr/>
            </p14:nvContentPartPr>
            <p14:xfrm>
              <a:off x="4320641" y="5738711"/>
              <a:ext cx="180720" cy="142560"/>
            </p14:xfrm>
          </p:contentPart>
        </mc:Choice>
        <mc:Fallback>
          <p:pic>
            <p:nvPicPr>
              <p:cNvPr id="541" name="Ink 541">
                <a:extLst>
                  <a:ext uri="{FF2B5EF4-FFF2-40B4-BE49-F238E27FC236}">
                    <a16:creationId xmlns:a16="http://schemas.microsoft.com/office/drawing/2014/main" id="{1CEDA631-2C57-6EB7-61E0-85A3EEB53B2F}"/>
                  </a:ext>
                </a:extLst>
              </p:cNvPr>
              <p:cNvPicPr/>
              <p:nvPr/>
            </p:nvPicPr>
            <p:blipFill>
              <a:blip r:embed="rId149"/>
              <a:stretch>
                <a:fillRect/>
              </a:stretch>
            </p:blipFill>
            <p:spPr>
              <a:xfrm>
                <a:off x="4313081" y="5731151"/>
                <a:ext cx="19584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44" name="Ink 543">
                <a:extLst>
                  <a:ext uri="{FF2B5EF4-FFF2-40B4-BE49-F238E27FC236}">
                    <a16:creationId xmlns:a16="http://schemas.microsoft.com/office/drawing/2014/main" id="{DD4E93CE-50DF-B08C-8E81-4129D65D8194}"/>
                  </a:ext>
                </a:extLst>
              </p14:cNvPr>
              <p14:cNvContentPartPr/>
              <p14:nvPr/>
            </p14:nvContentPartPr>
            <p14:xfrm>
              <a:off x="8854693" y="2630847"/>
              <a:ext cx="83880" cy="128520"/>
            </p14:xfrm>
          </p:contentPart>
        </mc:Choice>
        <mc:Fallback>
          <p:pic>
            <p:nvPicPr>
              <p:cNvPr id="544" name="Ink 543">
                <a:extLst>
                  <a:ext uri="{FF2B5EF4-FFF2-40B4-BE49-F238E27FC236}">
                    <a16:creationId xmlns:a16="http://schemas.microsoft.com/office/drawing/2014/main" id="{DD4E93CE-50DF-B08C-8E81-4129D65D8194}"/>
                  </a:ext>
                </a:extLst>
              </p:cNvPr>
              <p:cNvPicPr/>
              <p:nvPr/>
            </p:nvPicPr>
            <p:blipFill>
              <a:blip r:embed="rId151"/>
              <a:stretch>
                <a:fillRect/>
              </a:stretch>
            </p:blipFill>
            <p:spPr>
              <a:xfrm>
                <a:off x="8847133" y="2623308"/>
                <a:ext cx="99000" cy="143598"/>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545" name="Ink 544">
                <a:extLst>
                  <a:ext uri="{FF2B5EF4-FFF2-40B4-BE49-F238E27FC236}">
                    <a16:creationId xmlns:a16="http://schemas.microsoft.com/office/drawing/2014/main" id="{0AB2FB59-DE3D-6DDA-B827-B46799531FD2}"/>
                  </a:ext>
                </a:extLst>
              </p14:cNvPr>
              <p14:cNvContentPartPr/>
              <p14:nvPr/>
            </p14:nvContentPartPr>
            <p14:xfrm>
              <a:off x="8983213" y="2592327"/>
              <a:ext cx="96480" cy="141480"/>
            </p14:xfrm>
          </p:contentPart>
        </mc:Choice>
        <mc:Fallback>
          <p:pic>
            <p:nvPicPr>
              <p:cNvPr id="545" name="Ink 544">
                <a:extLst>
                  <a:ext uri="{FF2B5EF4-FFF2-40B4-BE49-F238E27FC236}">
                    <a16:creationId xmlns:a16="http://schemas.microsoft.com/office/drawing/2014/main" id="{0AB2FB59-DE3D-6DDA-B827-B46799531FD2}"/>
                  </a:ext>
                </a:extLst>
              </p:cNvPr>
              <p:cNvPicPr/>
              <p:nvPr/>
            </p:nvPicPr>
            <p:blipFill>
              <a:blip r:embed="rId153"/>
              <a:stretch>
                <a:fillRect/>
              </a:stretch>
            </p:blipFill>
            <p:spPr>
              <a:xfrm>
                <a:off x="8975653" y="2584767"/>
                <a:ext cx="1116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546" name="Ink 545">
                <a:extLst>
                  <a:ext uri="{FF2B5EF4-FFF2-40B4-BE49-F238E27FC236}">
                    <a16:creationId xmlns:a16="http://schemas.microsoft.com/office/drawing/2014/main" id="{75BD3D7C-72D2-2CFE-C8E7-B9FA8E8BF5C4}"/>
                  </a:ext>
                </a:extLst>
              </p14:cNvPr>
              <p14:cNvContentPartPr/>
              <p14:nvPr/>
            </p14:nvContentPartPr>
            <p14:xfrm>
              <a:off x="8842093" y="2823087"/>
              <a:ext cx="272520" cy="16560"/>
            </p14:xfrm>
          </p:contentPart>
        </mc:Choice>
        <mc:Fallback>
          <p:pic>
            <p:nvPicPr>
              <p:cNvPr id="546" name="Ink 545">
                <a:extLst>
                  <a:ext uri="{FF2B5EF4-FFF2-40B4-BE49-F238E27FC236}">
                    <a16:creationId xmlns:a16="http://schemas.microsoft.com/office/drawing/2014/main" id="{75BD3D7C-72D2-2CFE-C8E7-B9FA8E8BF5C4}"/>
                  </a:ext>
                </a:extLst>
              </p:cNvPr>
              <p:cNvPicPr/>
              <p:nvPr/>
            </p:nvPicPr>
            <p:blipFill>
              <a:blip r:embed="rId155"/>
              <a:stretch>
                <a:fillRect/>
              </a:stretch>
            </p:blipFill>
            <p:spPr>
              <a:xfrm>
                <a:off x="8834533" y="2815359"/>
                <a:ext cx="287640" cy="32016"/>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547" name="Ink 546">
                <a:extLst>
                  <a:ext uri="{FF2B5EF4-FFF2-40B4-BE49-F238E27FC236}">
                    <a16:creationId xmlns:a16="http://schemas.microsoft.com/office/drawing/2014/main" id="{AAE9B91B-C63C-E8D9-97B2-4D1F4A05F960}"/>
                  </a:ext>
                </a:extLst>
              </p14:cNvPr>
              <p14:cNvContentPartPr/>
              <p14:nvPr/>
            </p14:nvContentPartPr>
            <p14:xfrm>
              <a:off x="8826253" y="2922447"/>
              <a:ext cx="96120" cy="118800"/>
            </p14:xfrm>
          </p:contentPart>
        </mc:Choice>
        <mc:Fallback>
          <p:pic>
            <p:nvPicPr>
              <p:cNvPr id="547" name="Ink 546">
                <a:extLst>
                  <a:ext uri="{FF2B5EF4-FFF2-40B4-BE49-F238E27FC236}">
                    <a16:creationId xmlns:a16="http://schemas.microsoft.com/office/drawing/2014/main" id="{AAE9B91B-C63C-E8D9-97B2-4D1F4A05F960}"/>
                  </a:ext>
                </a:extLst>
              </p:cNvPr>
              <p:cNvPicPr/>
              <p:nvPr/>
            </p:nvPicPr>
            <p:blipFill>
              <a:blip r:embed="rId157"/>
              <a:stretch>
                <a:fillRect/>
              </a:stretch>
            </p:blipFill>
            <p:spPr>
              <a:xfrm>
                <a:off x="8818693" y="2914887"/>
                <a:ext cx="1112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563" name="Ink 564">
                <a:extLst>
                  <a:ext uri="{FF2B5EF4-FFF2-40B4-BE49-F238E27FC236}">
                    <a16:creationId xmlns:a16="http://schemas.microsoft.com/office/drawing/2014/main" id="{7A3D8D6E-9F80-5AD7-BE9B-812E55115732}"/>
                  </a:ext>
                </a:extLst>
              </p14:cNvPr>
              <p14:cNvContentPartPr/>
              <p14:nvPr/>
            </p14:nvContentPartPr>
            <p14:xfrm>
              <a:off x="9204253" y="2566767"/>
              <a:ext cx="338400" cy="455760"/>
            </p14:xfrm>
          </p:contentPart>
        </mc:Choice>
        <mc:Fallback>
          <p:pic>
            <p:nvPicPr>
              <p:cNvPr id="563" name="Ink 564">
                <a:extLst>
                  <a:ext uri="{FF2B5EF4-FFF2-40B4-BE49-F238E27FC236}">
                    <a16:creationId xmlns:a16="http://schemas.microsoft.com/office/drawing/2014/main" id="{7A3D8D6E-9F80-5AD7-BE9B-812E55115732}"/>
                  </a:ext>
                </a:extLst>
              </p:cNvPr>
              <p:cNvPicPr/>
              <p:nvPr/>
            </p:nvPicPr>
            <p:blipFill>
              <a:blip r:embed="rId159"/>
              <a:stretch>
                <a:fillRect/>
              </a:stretch>
            </p:blipFill>
            <p:spPr>
              <a:xfrm>
                <a:off x="9196693" y="2559207"/>
                <a:ext cx="3535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564" name="Ink 564">
                <a:extLst>
                  <a:ext uri="{FF2B5EF4-FFF2-40B4-BE49-F238E27FC236}">
                    <a16:creationId xmlns:a16="http://schemas.microsoft.com/office/drawing/2014/main" id="{A1C2FB79-4E16-FC49-6315-362A46322523}"/>
                  </a:ext>
                </a:extLst>
              </p14:cNvPr>
              <p14:cNvContentPartPr/>
              <p14:nvPr/>
            </p14:nvContentPartPr>
            <p14:xfrm>
              <a:off x="8960533" y="2868087"/>
              <a:ext cx="64440" cy="224640"/>
            </p14:xfrm>
          </p:contentPart>
        </mc:Choice>
        <mc:Fallback>
          <p:pic>
            <p:nvPicPr>
              <p:cNvPr id="564" name="Ink 564">
                <a:extLst>
                  <a:ext uri="{FF2B5EF4-FFF2-40B4-BE49-F238E27FC236}">
                    <a16:creationId xmlns:a16="http://schemas.microsoft.com/office/drawing/2014/main" id="{A1C2FB79-4E16-FC49-6315-362A46322523}"/>
                  </a:ext>
                </a:extLst>
              </p:cNvPr>
              <p:cNvPicPr/>
              <p:nvPr/>
            </p:nvPicPr>
            <p:blipFill>
              <a:blip r:embed="rId161"/>
              <a:stretch>
                <a:fillRect/>
              </a:stretch>
            </p:blipFill>
            <p:spPr>
              <a:xfrm>
                <a:off x="8952973" y="2860539"/>
                <a:ext cx="79560" cy="239736"/>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68" name="Ink 568">
                <a:extLst>
                  <a:ext uri="{FF2B5EF4-FFF2-40B4-BE49-F238E27FC236}">
                    <a16:creationId xmlns:a16="http://schemas.microsoft.com/office/drawing/2014/main" id="{82C704BD-BED0-E373-FD62-39A94D19F91C}"/>
                  </a:ext>
                </a:extLst>
              </p14:cNvPr>
              <p14:cNvContentPartPr/>
              <p14:nvPr/>
            </p14:nvContentPartPr>
            <p14:xfrm>
              <a:off x="4221687" y="5848261"/>
              <a:ext cx="199800" cy="451800"/>
            </p14:xfrm>
          </p:contentPart>
        </mc:Choice>
        <mc:Fallback>
          <p:pic>
            <p:nvPicPr>
              <p:cNvPr id="568" name="Ink 568">
                <a:extLst>
                  <a:ext uri="{FF2B5EF4-FFF2-40B4-BE49-F238E27FC236}">
                    <a16:creationId xmlns:a16="http://schemas.microsoft.com/office/drawing/2014/main" id="{82C704BD-BED0-E373-FD62-39A94D19F91C}"/>
                  </a:ext>
                </a:extLst>
              </p:cNvPr>
              <p:cNvPicPr/>
              <p:nvPr/>
            </p:nvPicPr>
            <p:blipFill>
              <a:blip r:embed="rId163"/>
              <a:stretch>
                <a:fillRect/>
              </a:stretch>
            </p:blipFill>
            <p:spPr>
              <a:xfrm>
                <a:off x="4214141" y="5840701"/>
                <a:ext cx="214893" cy="4669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73" name="Ink 573">
                <a:extLst>
                  <a:ext uri="{FF2B5EF4-FFF2-40B4-BE49-F238E27FC236}">
                    <a16:creationId xmlns:a16="http://schemas.microsoft.com/office/drawing/2014/main" id="{221C9B70-DE81-9186-D7F7-68202D3FA9C5}"/>
                  </a:ext>
                </a:extLst>
              </p14:cNvPr>
              <p14:cNvContentPartPr/>
              <p14:nvPr/>
            </p14:nvContentPartPr>
            <p14:xfrm>
              <a:off x="9426436" y="2928794"/>
              <a:ext cx="86040" cy="97200"/>
            </p14:xfrm>
          </p:contentPart>
        </mc:Choice>
        <mc:Fallback>
          <p:pic>
            <p:nvPicPr>
              <p:cNvPr id="573" name="Ink 573">
                <a:extLst>
                  <a:ext uri="{FF2B5EF4-FFF2-40B4-BE49-F238E27FC236}">
                    <a16:creationId xmlns:a16="http://schemas.microsoft.com/office/drawing/2014/main" id="{221C9B70-DE81-9186-D7F7-68202D3FA9C5}"/>
                  </a:ext>
                </a:extLst>
              </p:cNvPr>
              <p:cNvPicPr/>
              <p:nvPr/>
            </p:nvPicPr>
            <p:blipFill>
              <a:blip r:embed="rId165"/>
              <a:stretch>
                <a:fillRect/>
              </a:stretch>
            </p:blipFill>
            <p:spPr>
              <a:xfrm>
                <a:off x="9418844" y="2921262"/>
                <a:ext cx="101224" cy="112264"/>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75" name="Ink 574">
                <a:extLst>
                  <a:ext uri="{FF2B5EF4-FFF2-40B4-BE49-F238E27FC236}">
                    <a16:creationId xmlns:a16="http://schemas.microsoft.com/office/drawing/2014/main" id="{6F355D9E-B336-B6AA-EA44-440540CCD603}"/>
                  </a:ext>
                </a:extLst>
              </p14:cNvPr>
              <p14:cNvContentPartPr/>
              <p14:nvPr/>
            </p14:nvContentPartPr>
            <p14:xfrm>
              <a:off x="9615796" y="2836274"/>
              <a:ext cx="2520" cy="7200"/>
            </p14:xfrm>
          </p:contentPart>
        </mc:Choice>
        <mc:Fallback>
          <p:pic>
            <p:nvPicPr>
              <p:cNvPr id="575" name="Ink 574">
                <a:extLst>
                  <a:ext uri="{FF2B5EF4-FFF2-40B4-BE49-F238E27FC236}">
                    <a16:creationId xmlns:a16="http://schemas.microsoft.com/office/drawing/2014/main" id="{6F355D9E-B336-B6AA-EA44-440540CCD603}"/>
                  </a:ext>
                </a:extLst>
              </p:cNvPr>
              <p:cNvPicPr/>
              <p:nvPr/>
            </p:nvPicPr>
            <p:blipFill>
              <a:blip r:embed="rId167"/>
              <a:stretch>
                <a:fillRect/>
              </a:stretch>
            </p:blipFill>
            <p:spPr>
              <a:xfrm>
                <a:off x="9608236" y="2828316"/>
                <a:ext cx="17640" cy="23116"/>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76" name="Ink 575">
                <a:extLst>
                  <a:ext uri="{FF2B5EF4-FFF2-40B4-BE49-F238E27FC236}">
                    <a16:creationId xmlns:a16="http://schemas.microsoft.com/office/drawing/2014/main" id="{1483C9E0-8CBF-E343-5EE0-8C2461C81028}"/>
                  </a:ext>
                </a:extLst>
              </p14:cNvPr>
              <p14:cNvContentPartPr/>
              <p14:nvPr/>
            </p14:nvContentPartPr>
            <p14:xfrm>
              <a:off x="9747556" y="2628554"/>
              <a:ext cx="88200" cy="118080"/>
            </p14:xfrm>
          </p:contentPart>
        </mc:Choice>
        <mc:Fallback>
          <p:pic>
            <p:nvPicPr>
              <p:cNvPr id="576" name="Ink 575">
                <a:extLst>
                  <a:ext uri="{FF2B5EF4-FFF2-40B4-BE49-F238E27FC236}">
                    <a16:creationId xmlns:a16="http://schemas.microsoft.com/office/drawing/2014/main" id="{1483C9E0-8CBF-E343-5EE0-8C2461C81028}"/>
                  </a:ext>
                </a:extLst>
              </p:cNvPr>
              <p:cNvPicPr/>
              <p:nvPr/>
            </p:nvPicPr>
            <p:blipFill>
              <a:blip r:embed="rId169"/>
              <a:stretch>
                <a:fillRect/>
              </a:stretch>
            </p:blipFill>
            <p:spPr>
              <a:xfrm>
                <a:off x="9739996" y="2621017"/>
                <a:ext cx="103320" cy="133154"/>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86" name="Ink 587">
                <a:extLst>
                  <a:ext uri="{FF2B5EF4-FFF2-40B4-BE49-F238E27FC236}">
                    <a16:creationId xmlns:a16="http://schemas.microsoft.com/office/drawing/2014/main" id="{51AF25EF-3DE0-7370-8CE9-E5D504D0ADEA}"/>
                  </a:ext>
                </a:extLst>
              </p14:cNvPr>
              <p14:cNvContentPartPr/>
              <p14:nvPr/>
            </p14:nvContentPartPr>
            <p14:xfrm>
              <a:off x="9721996" y="2834114"/>
              <a:ext cx="270720" cy="191880"/>
            </p14:xfrm>
          </p:contentPart>
        </mc:Choice>
        <mc:Fallback>
          <p:pic>
            <p:nvPicPr>
              <p:cNvPr id="586" name="Ink 587">
                <a:extLst>
                  <a:ext uri="{FF2B5EF4-FFF2-40B4-BE49-F238E27FC236}">
                    <a16:creationId xmlns:a16="http://schemas.microsoft.com/office/drawing/2014/main" id="{51AF25EF-3DE0-7370-8CE9-E5D504D0ADEA}"/>
                  </a:ext>
                </a:extLst>
              </p:cNvPr>
              <p:cNvPicPr/>
              <p:nvPr/>
            </p:nvPicPr>
            <p:blipFill>
              <a:blip r:embed="rId171"/>
              <a:stretch>
                <a:fillRect/>
              </a:stretch>
            </p:blipFill>
            <p:spPr>
              <a:xfrm>
                <a:off x="9714426" y="2826568"/>
                <a:ext cx="285860" cy="206972"/>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87" name="Ink 587">
                <a:extLst>
                  <a:ext uri="{FF2B5EF4-FFF2-40B4-BE49-F238E27FC236}">
                    <a16:creationId xmlns:a16="http://schemas.microsoft.com/office/drawing/2014/main" id="{A036F9F5-56E8-0EE8-991D-5E2C230653AA}"/>
                  </a:ext>
                </a:extLst>
              </p14:cNvPr>
              <p14:cNvContentPartPr/>
              <p14:nvPr/>
            </p14:nvContentPartPr>
            <p14:xfrm>
              <a:off x="9869956" y="2640074"/>
              <a:ext cx="118080" cy="106560"/>
            </p14:xfrm>
          </p:contentPart>
        </mc:Choice>
        <mc:Fallback>
          <p:pic>
            <p:nvPicPr>
              <p:cNvPr id="587" name="Ink 587">
                <a:extLst>
                  <a:ext uri="{FF2B5EF4-FFF2-40B4-BE49-F238E27FC236}">
                    <a16:creationId xmlns:a16="http://schemas.microsoft.com/office/drawing/2014/main" id="{A036F9F5-56E8-0EE8-991D-5E2C230653AA}"/>
                  </a:ext>
                </a:extLst>
              </p:cNvPr>
              <p:cNvPicPr/>
              <p:nvPr/>
            </p:nvPicPr>
            <p:blipFill>
              <a:blip r:embed="rId173"/>
              <a:stretch>
                <a:fillRect/>
              </a:stretch>
            </p:blipFill>
            <p:spPr>
              <a:xfrm>
                <a:off x="9862396" y="2632539"/>
                <a:ext cx="133200" cy="121629"/>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600" name="Ink 599">
                <a:extLst>
                  <a:ext uri="{FF2B5EF4-FFF2-40B4-BE49-F238E27FC236}">
                    <a16:creationId xmlns:a16="http://schemas.microsoft.com/office/drawing/2014/main" id="{02B04BA6-B9E1-0D0A-E5CB-A07B18CDA12A}"/>
                  </a:ext>
                </a:extLst>
              </p14:cNvPr>
              <p14:cNvContentPartPr/>
              <p14:nvPr/>
            </p14:nvContentPartPr>
            <p14:xfrm>
              <a:off x="9617870" y="2124630"/>
              <a:ext cx="63360" cy="66600"/>
            </p14:xfrm>
          </p:contentPart>
        </mc:Choice>
        <mc:Fallback>
          <p:pic>
            <p:nvPicPr>
              <p:cNvPr id="600" name="Ink 599">
                <a:extLst>
                  <a:ext uri="{FF2B5EF4-FFF2-40B4-BE49-F238E27FC236}">
                    <a16:creationId xmlns:a16="http://schemas.microsoft.com/office/drawing/2014/main" id="{02B04BA6-B9E1-0D0A-E5CB-A07B18CDA12A}"/>
                  </a:ext>
                </a:extLst>
              </p:cNvPr>
              <p:cNvPicPr/>
              <p:nvPr/>
            </p:nvPicPr>
            <p:blipFill>
              <a:blip r:embed="rId175"/>
              <a:stretch>
                <a:fillRect/>
              </a:stretch>
            </p:blipFill>
            <p:spPr>
              <a:xfrm>
                <a:off x="9610310" y="2117070"/>
                <a:ext cx="784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24" name="Ink 24">
                <a:extLst>
                  <a:ext uri="{FF2B5EF4-FFF2-40B4-BE49-F238E27FC236}">
                    <a16:creationId xmlns:a16="http://schemas.microsoft.com/office/drawing/2014/main" id="{5A11003E-13F7-0863-9CD6-54794FF08B14}"/>
                  </a:ext>
                </a:extLst>
              </p14:cNvPr>
              <p14:cNvContentPartPr/>
              <p14:nvPr/>
            </p14:nvContentPartPr>
            <p14:xfrm>
              <a:off x="3514326" y="1900556"/>
              <a:ext cx="245520" cy="249480"/>
            </p14:xfrm>
          </p:contentPart>
        </mc:Choice>
        <mc:Fallback>
          <p:pic>
            <p:nvPicPr>
              <p:cNvPr id="24" name="Ink 24">
                <a:extLst>
                  <a:ext uri="{FF2B5EF4-FFF2-40B4-BE49-F238E27FC236}">
                    <a16:creationId xmlns:a16="http://schemas.microsoft.com/office/drawing/2014/main" id="{5A11003E-13F7-0863-9CD6-54794FF08B14}"/>
                  </a:ext>
                </a:extLst>
              </p:cNvPr>
              <p:cNvPicPr/>
              <p:nvPr/>
            </p:nvPicPr>
            <p:blipFill>
              <a:blip r:embed="rId177"/>
              <a:stretch>
                <a:fillRect/>
              </a:stretch>
            </p:blipFill>
            <p:spPr>
              <a:xfrm>
                <a:off x="3506766" y="1892996"/>
                <a:ext cx="2606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28" name="Ink 28">
                <a:extLst>
                  <a:ext uri="{FF2B5EF4-FFF2-40B4-BE49-F238E27FC236}">
                    <a16:creationId xmlns:a16="http://schemas.microsoft.com/office/drawing/2014/main" id="{596CB143-30D3-8F75-8DF8-8431066667A7}"/>
                  </a:ext>
                </a:extLst>
              </p14:cNvPr>
              <p14:cNvContentPartPr/>
              <p14:nvPr/>
            </p14:nvContentPartPr>
            <p14:xfrm>
              <a:off x="4671726" y="1913156"/>
              <a:ext cx="241200" cy="245520"/>
            </p14:xfrm>
          </p:contentPart>
        </mc:Choice>
        <mc:Fallback>
          <p:pic>
            <p:nvPicPr>
              <p:cNvPr id="28" name="Ink 28">
                <a:extLst>
                  <a:ext uri="{FF2B5EF4-FFF2-40B4-BE49-F238E27FC236}">
                    <a16:creationId xmlns:a16="http://schemas.microsoft.com/office/drawing/2014/main" id="{596CB143-30D3-8F75-8DF8-8431066667A7}"/>
                  </a:ext>
                </a:extLst>
              </p:cNvPr>
              <p:cNvPicPr/>
              <p:nvPr/>
            </p:nvPicPr>
            <p:blipFill>
              <a:blip r:embed="rId179"/>
              <a:stretch>
                <a:fillRect/>
              </a:stretch>
            </p:blipFill>
            <p:spPr>
              <a:xfrm>
                <a:off x="4664166" y="1905585"/>
                <a:ext cx="256320" cy="260662"/>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29" name="Ink 28">
                <a:extLst>
                  <a:ext uri="{FF2B5EF4-FFF2-40B4-BE49-F238E27FC236}">
                    <a16:creationId xmlns:a16="http://schemas.microsoft.com/office/drawing/2014/main" id="{C579F477-6B9F-1B19-DA86-67E735C1EAEF}"/>
                  </a:ext>
                </a:extLst>
              </p14:cNvPr>
              <p14:cNvContentPartPr/>
              <p14:nvPr/>
            </p14:nvContentPartPr>
            <p14:xfrm>
              <a:off x="3860646" y="2056796"/>
              <a:ext cx="595800" cy="494640"/>
            </p14:xfrm>
          </p:contentPart>
        </mc:Choice>
        <mc:Fallback>
          <p:pic>
            <p:nvPicPr>
              <p:cNvPr id="29" name="Ink 28">
                <a:extLst>
                  <a:ext uri="{FF2B5EF4-FFF2-40B4-BE49-F238E27FC236}">
                    <a16:creationId xmlns:a16="http://schemas.microsoft.com/office/drawing/2014/main" id="{C579F477-6B9F-1B19-DA86-67E735C1EAEF}"/>
                  </a:ext>
                </a:extLst>
              </p:cNvPr>
              <p:cNvPicPr/>
              <p:nvPr/>
            </p:nvPicPr>
            <p:blipFill>
              <a:blip r:embed="rId181"/>
              <a:stretch>
                <a:fillRect/>
              </a:stretch>
            </p:blipFill>
            <p:spPr>
              <a:xfrm>
                <a:off x="3853091" y="2049236"/>
                <a:ext cx="610911"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4" name="Ink 33">
                <a:extLst>
                  <a:ext uri="{FF2B5EF4-FFF2-40B4-BE49-F238E27FC236}">
                    <a16:creationId xmlns:a16="http://schemas.microsoft.com/office/drawing/2014/main" id="{53957B68-D0D8-0886-37CD-C23870B0783D}"/>
                  </a:ext>
                </a:extLst>
              </p14:cNvPr>
              <p14:cNvContentPartPr/>
              <p14:nvPr/>
            </p14:nvContentPartPr>
            <p14:xfrm>
              <a:off x="4392726" y="2462516"/>
              <a:ext cx="59400" cy="88920"/>
            </p14:xfrm>
          </p:contentPart>
        </mc:Choice>
        <mc:Fallback>
          <p:pic>
            <p:nvPicPr>
              <p:cNvPr id="34" name="Ink 33">
                <a:extLst>
                  <a:ext uri="{FF2B5EF4-FFF2-40B4-BE49-F238E27FC236}">
                    <a16:creationId xmlns:a16="http://schemas.microsoft.com/office/drawing/2014/main" id="{53957B68-D0D8-0886-37CD-C23870B0783D}"/>
                  </a:ext>
                </a:extLst>
              </p:cNvPr>
              <p:cNvPicPr/>
              <p:nvPr/>
            </p:nvPicPr>
            <p:blipFill>
              <a:blip r:embed="rId183"/>
              <a:stretch>
                <a:fillRect/>
              </a:stretch>
            </p:blipFill>
            <p:spPr>
              <a:xfrm>
                <a:off x="4385166" y="2454986"/>
                <a:ext cx="74520" cy="103979"/>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8" name="Ink 37">
                <a:extLst>
                  <a:ext uri="{FF2B5EF4-FFF2-40B4-BE49-F238E27FC236}">
                    <a16:creationId xmlns:a16="http://schemas.microsoft.com/office/drawing/2014/main" id="{E21F6AEE-BABD-4B7C-AC77-9146EA1E722F}"/>
                  </a:ext>
                </a:extLst>
              </p14:cNvPr>
              <p14:cNvContentPartPr/>
              <p14:nvPr/>
            </p14:nvContentPartPr>
            <p14:xfrm>
              <a:off x="4097166" y="2107556"/>
              <a:ext cx="97560" cy="131400"/>
            </p14:xfrm>
          </p:contentPart>
        </mc:Choice>
        <mc:Fallback>
          <p:pic>
            <p:nvPicPr>
              <p:cNvPr id="38" name="Ink 37">
                <a:extLst>
                  <a:ext uri="{FF2B5EF4-FFF2-40B4-BE49-F238E27FC236}">
                    <a16:creationId xmlns:a16="http://schemas.microsoft.com/office/drawing/2014/main" id="{E21F6AEE-BABD-4B7C-AC77-9146EA1E722F}"/>
                  </a:ext>
                </a:extLst>
              </p:cNvPr>
              <p:cNvPicPr/>
              <p:nvPr/>
            </p:nvPicPr>
            <p:blipFill>
              <a:blip r:embed="rId185"/>
              <a:stretch>
                <a:fillRect/>
              </a:stretch>
            </p:blipFill>
            <p:spPr>
              <a:xfrm>
                <a:off x="4089606" y="2099975"/>
                <a:ext cx="112680" cy="146562"/>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59" name="Ink 60">
                <a:extLst>
                  <a:ext uri="{FF2B5EF4-FFF2-40B4-BE49-F238E27FC236}">
                    <a16:creationId xmlns:a16="http://schemas.microsoft.com/office/drawing/2014/main" id="{F454A2FD-C1D9-4460-1A16-81920BE8EFF4}"/>
                  </a:ext>
                </a:extLst>
              </p14:cNvPr>
              <p14:cNvContentPartPr/>
              <p14:nvPr/>
            </p14:nvContentPartPr>
            <p14:xfrm>
              <a:off x="4206966" y="2215196"/>
              <a:ext cx="88920" cy="116280"/>
            </p14:xfrm>
          </p:contentPart>
        </mc:Choice>
        <mc:Fallback>
          <p:pic>
            <p:nvPicPr>
              <p:cNvPr id="59" name="Ink 60">
                <a:extLst>
                  <a:ext uri="{FF2B5EF4-FFF2-40B4-BE49-F238E27FC236}">
                    <a16:creationId xmlns:a16="http://schemas.microsoft.com/office/drawing/2014/main" id="{F454A2FD-C1D9-4460-1A16-81920BE8EFF4}"/>
                  </a:ext>
                </a:extLst>
              </p:cNvPr>
              <p:cNvPicPr/>
              <p:nvPr/>
            </p:nvPicPr>
            <p:blipFill>
              <a:blip r:embed="rId187"/>
              <a:stretch>
                <a:fillRect/>
              </a:stretch>
            </p:blipFill>
            <p:spPr>
              <a:xfrm>
                <a:off x="4199436" y="2207636"/>
                <a:ext cx="103979" cy="13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88">
            <p14:nvContentPartPr>
              <p14:cNvPr id="91" name="Ink 91">
                <a:extLst>
                  <a:ext uri="{FF2B5EF4-FFF2-40B4-BE49-F238E27FC236}">
                    <a16:creationId xmlns:a16="http://schemas.microsoft.com/office/drawing/2014/main" id="{F41CFE70-93B4-6D30-09E7-C2A73E810C3E}"/>
                  </a:ext>
                </a:extLst>
              </p14:cNvPr>
              <p14:cNvContentPartPr/>
              <p14:nvPr/>
            </p14:nvContentPartPr>
            <p14:xfrm>
              <a:off x="3835086" y="2002076"/>
              <a:ext cx="680760" cy="21600"/>
            </p14:xfrm>
          </p:contentPart>
        </mc:Choice>
        <mc:Fallback>
          <p:pic>
            <p:nvPicPr>
              <p:cNvPr id="91" name="Ink 91">
                <a:extLst>
                  <a:ext uri="{FF2B5EF4-FFF2-40B4-BE49-F238E27FC236}">
                    <a16:creationId xmlns:a16="http://schemas.microsoft.com/office/drawing/2014/main" id="{F41CFE70-93B4-6D30-09E7-C2A73E810C3E}"/>
                  </a:ext>
                </a:extLst>
              </p:cNvPr>
              <p:cNvPicPr/>
              <p:nvPr/>
            </p:nvPicPr>
            <p:blipFill>
              <a:blip r:embed="rId189"/>
              <a:stretch>
                <a:fillRect/>
              </a:stretch>
            </p:blipFill>
            <p:spPr>
              <a:xfrm>
                <a:off x="3832925" y="1999916"/>
                <a:ext cx="685082" cy="25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0">
            <p14:nvContentPartPr>
              <p14:cNvPr id="111" name="Ink 112">
                <a:extLst>
                  <a:ext uri="{FF2B5EF4-FFF2-40B4-BE49-F238E27FC236}">
                    <a16:creationId xmlns:a16="http://schemas.microsoft.com/office/drawing/2014/main" id="{78CBD261-858C-6EB1-66CE-34BD8981BBFF}"/>
                  </a:ext>
                </a:extLst>
              </p14:cNvPr>
              <p14:cNvContentPartPr/>
              <p14:nvPr/>
            </p14:nvContentPartPr>
            <p14:xfrm>
              <a:off x="3769566" y="1959596"/>
              <a:ext cx="775800" cy="1022760"/>
            </p14:xfrm>
          </p:contentPart>
        </mc:Choice>
        <mc:Fallback>
          <p:pic>
            <p:nvPicPr>
              <p:cNvPr id="111" name="Ink 112">
                <a:extLst>
                  <a:ext uri="{FF2B5EF4-FFF2-40B4-BE49-F238E27FC236}">
                    <a16:creationId xmlns:a16="http://schemas.microsoft.com/office/drawing/2014/main" id="{78CBD261-858C-6EB1-66CE-34BD8981BBFF}"/>
                  </a:ext>
                </a:extLst>
              </p:cNvPr>
              <p:cNvPicPr/>
              <p:nvPr/>
            </p:nvPicPr>
            <p:blipFill>
              <a:blip r:embed="rId191"/>
              <a:stretch>
                <a:fillRect/>
              </a:stretch>
            </p:blipFill>
            <p:spPr>
              <a:xfrm>
                <a:off x="3767406" y="1957435"/>
                <a:ext cx="780120" cy="1027082"/>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92">
            <p14:nvContentPartPr>
              <p14:cNvPr id="112" name="Ink 112">
                <a:extLst>
                  <a:ext uri="{FF2B5EF4-FFF2-40B4-BE49-F238E27FC236}">
                    <a16:creationId xmlns:a16="http://schemas.microsoft.com/office/drawing/2014/main" id="{FD41F17C-DEFD-9C97-1873-1C6761E3790F}"/>
                  </a:ext>
                </a:extLst>
              </p14:cNvPr>
              <p14:cNvContentPartPr/>
              <p14:nvPr/>
            </p14:nvContentPartPr>
            <p14:xfrm>
              <a:off x="3771726" y="3062276"/>
              <a:ext cx="266400" cy="376560"/>
            </p14:xfrm>
          </p:contentPart>
        </mc:Choice>
        <mc:Fallback>
          <p:pic>
            <p:nvPicPr>
              <p:cNvPr id="112" name="Ink 112">
                <a:extLst>
                  <a:ext uri="{FF2B5EF4-FFF2-40B4-BE49-F238E27FC236}">
                    <a16:creationId xmlns:a16="http://schemas.microsoft.com/office/drawing/2014/main" id="{FD41F17C-DEFD-9C97-1873-1C6761E3790F}"/>
                  </a:ext>
                </a:extLst>
              </p:cNvPr>
              <p:cNvPicPr/>
              <p:nvPr/>
            </p:nvPicPr>
            <p:blipFill>
              <a:blip r:embed="rId193"/>
              <a:stretch>
                <a:fillRect/>
              </a:stretch>
            </p:blipFill>
            <p:spPr>
              <a:xfrm>
                <a:off x="3769566" y="3060116"/>
                <a:ext cx="270720" cy="3808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8" name="Ink 118">
                <a:extLst>
                  <a:ext uri="{FF2B5EF4-FFF2-40B4-BE49-F238E27FC236}">
                    <a16:creationId xmlns:a16="http://schemas.microsoft.com/office/drawing/2014/main" id="{DA2A75C9-46CE-606A-1BAD-2AF1139EEA62}"/>
                  </a:ext>
                </a:extLst>
              </p14:cNvPr>
              <p14:cNvContentPartPr/>
              <p14:nvPr/>
            </p14:nvContentPartPr>
            <p14:xfrm>
              <a:off x="3917110" y="4542414"/>
              <a:ext cx="351720" cy="147600"/>
            </p14:xfrm>
          </p:contentPart>
        </mc:Choice>
        <mc:Fallback>
          <p:pic>
            <p:nvPicPr>
              <p:cNvPr id="118" name="Ink 118">
                <a:extLst>
                  <a:ext uri="{FF2B5EF4-FFF2-40B4-BE49-F238E27FC236}">
                    <a16:creationId xmlns:a16="http://schemas.microsoft.com/office/drawing/2014/main" id="{DA2A75C9-46CE-606A-1BAD-2AF1139EEA62}"/>
                  </a:ext>
                </a:extLst>
              </p:cNvPr>
              <p:cNvPicPr/>
              <p:nvPr/>
            </p:nvPicPr>
            <p:blipFill>
              <a:blip r:embed="rId195"/>
              <a:stretch>
                <a:fillRect/>
              </a:stretch>
            </p:blipFill>
            <p:spPr>
              <a:xfrm>
                <a:off x="3909542" y="4534872"/>
                <a:ext cx="366855" cy="162683"/>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9" name="Ink 118">
                <a:extLst>
                  <a:ext uri="{FF2B5EF4-FFF2-40B4-BE49-F238E27FC236}">
                    <a16:creationId xmlns:a16="http://schemas.microsoft.com/office/drawing/2014/main" id="{0F352C0A-2EFE-7BA3-6E4C-B240169B9FF9}"/>
                  </a:ext>
                </a:extLst>
              </p14:cNvPr>
              <p14:cNvContentPartPr/>
              <p14:nvPr/>
            </p14:nvContentPartPr>
            <p14:xfrm>
              <a:off x="3987670" y="5025894"/>
              <a:ext cx="3960" cy="360"/>
            </p14:xfrm>
          </p:contentPart>
        </mc:Choice>
        <mc:Fallback>
          <p:pic>
            <p:nvPicPr>
              <p:cNvPr id="119" name="Ink 118">
                <a:extLst>
                  <a:ext uri="{FF2B5EF4-FFF2-40B4-BE49-F238E27FC236}">
                    <a16:creationId xmlns:a16="http://schemas.microsoft.com/office/drawing/2014/main" id="{0F352C0A-2EFE-7BA3-6E4C-B240169B9FF9}"/>
                  </a:ext>
                </a:extLst>
              </p:cNvPr>
              <p:cNvPicPr/>
              <p:nvPr/>
            </p:nvPicPr>
            <p:blipFill>
              <a:blip r:embed="rId123"/>
              <a:stretch>
                <a:fillRect/>
              </a:stretch>
            </p:blipFill>
            <p:spPr>
              <a:xfrm>
                <a:off x="3980110" y="5018334"/>
                <a:ext cx="19080" cy="1548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23" name="Ink 123">
                <a:extLst>
                  <a:ext uri="{FF2B5EF4-FFF2-40B4-BE49-F238E27FC236}">
                    <a16:creationId xmlns:a16="http://schemas.microsoft.com/office/drawing/2014/main" id="{0CD03CA8-C9A1-FD6D-C83A-2D5F1CE67BA2}"/>
                  </a:ext>
                </a:extLst>
              </p14:cNvPr>
              <p14:cNvContentPartPr/>
              <p14:nvPr/>
            </p14:nvContentPartPr>
            <p14:xfrm>
              <a:off x="4131670" y="4878294"/>
              <a:ext cx="222120" cy="129600"/>
            </p14:xfrm>
          </p:contentPart>
        </mc:Choice>
        <mc:Fallback>
          <p:pic>
            <p:nvPicPr>
              <p:cNvPr id="123" name="Ink 123">
                <a:extLst>
                  <a:ext uri="{FF2B5EF4-FFF2-40B4-BE49-F238E27FC236}">
                    <a16:creationId xmlns:a16="http://schemas.microsoft.com/office/drawing/2014/main" id="{0CD03CA8-C9A1-FD6D-C83A-2D5F1CE67BA2}"/>
                  </a:ext>
                </a:extLst>
              </p:cNvPr>
              <p:cNvPicPr/>
              <p:nvPr/>
            </p:nvPicPr>
            <p:blipFill>
              <a:blip r:embed="rId198"/>
              <a:stretch>
                <a:fillRect/>
              </a:stretch>
            </p:blipFill>
            <p:spPr>
              <a:xfrm>
                <a:off x="4124110" y="4870734"/>
                <a:ext cx="23724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26" name="Ink 126">
                <a:extLst>
                  <a:ext uri="{FF2B5EF4-FFF2-40B4-BE49-F238E27FC236}">
                    <a16:creationId xmlns:a16="http://schemas.microsoft.com/office/drawing/2014/main" id="{EA805759-ED97-35A7-F583-41F6125C3467}"/>
                  </a:ext>
                </a:extLst>
              </p14:cNvPr>
              <p14:cNvContentPartPr/>
              <p14:nvPr/>
            </p14:nvContentPartPr>
            <p14:xfrm>
              <a:off x="3961750" y="5015094"/>
              <a:ext cx="44640" cy="66960"/>
            </p14:xfrm>
          </p:contentPart>
        </mc:Choice>
        <mc:Fallback>
          <p:pic>
            <p:nvPicPr>
              <p:cNvPr id="126" name="Ink 126">
                <a:extLst>
                  <a:ext uri="{FF2B5EF4-FFF2-40B4-BE49-F238E27FC236}">
                    <a16:creationId xmlns:a16="http://schemas.microsoft.com/office/drawing/2014/main" id="{EA805759-ED97-35A7-F583-41F6125C3467}"/>
                  </a:ext>
                </a:extLst>
              </p:cNvPr>
              <p:cNvPicPr/>
              <p:nvPr/>
            </p:nvPicPr>
            <p:blipFill>
              <a:blip r:embed="rId200"/>
              <a:stretch>
                <a:fillRect/>
              </a:stretch>
            </p:blipFill>
            <p:spPr>
              <a:xfrm>
                <a:off x="3954190" y="5007534"/>
                <a:ext cx="597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27" name="Ink 126">
                <a:extLst>
                  <a:ext uri="{FF2B5EF4-FFF2-40B4-BE49-F238E27FC236}">
                    <a16:creationId xmlns:a16="http://schemas.microsoft.com/office/drawing/2014/main" id="{956478E6-5421-6832-AB05-6D9DBC6A3C2F}"/>
                  </a:ext>
                </a:extLst>
              </p14:cNvPr>
              <p14:cNvContentPartPr/>
              <p14:nvPr/>
            </p14:nvContentPartPr>
            <p14:xfrm>
              <a:off x="5813230" y="4859574"/>
              <a:ext cx="66960" cy="114840"/>
            </p14:xfrm>
          </p:contentPart>
        </mc:Choice>
        <mc:Fallback>
          <p:pic>
            <p:nvPicPr>
              <p:cNvPr id="127" name="Ink 126">
                <a:extLst>
                  <a:ext uri="{FF2B5EF4-FFF2-40B4-BE49-F238E27FC236}">
                    <a16:creationId xmlns:a16="http://schemas.microsoft.com/office/drawing/2014/main" id="{956478E6-5421-6832-AB05-6D9DBC6A3C2F}"/>
                  </a:ext>
                </a:extLst>
              </p:cNvPr>
              <p:cNvPicPr/>
              <p:nvPr/>
            </p:nvPicPr>
            <p:blipFill>
              <a:blip r:embed="rId202"/>
              <a:stretch>
                <a:fillRect/>
              </a:stretch>
            </p:blipFill>
            <p:spPr>
              <a:xfrm>
                <a:off x="5805670" y="4852014"/>
                <a:ext cx="8208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37" name="Ink 137">
                <a:extLst>
                  <a:ext uri="{FF2B5EF4-FFF2-40B4-BE49-F238E27FC236}">
                    <a16:creationId xmlns:a16="http://schemas.microsoft.com/office/drawing/2014/main" id="{F0E5BD7A-CDE3-35FE-1174-6CD9EF48C10D}"/>
                  </a:ext>
                </a:extLst>
              </p14:cNvPr>
              <p14:cNvContentPartPr/>
              <p14:nvPr/>
            </p14:nvContentPartPr>
            <p14:xfrm>
              <a:off x="6137018" y="5653624"/>
              <a:ext cx="655560" cy="187200"/>
            </p14:xfrm>
          </p:contentPart>
        </mc:Choice>
        <mc:Fallback>
          <p:pic>
            <p:nvPicPr>
              <p:cNvPr id="137" name="Ink 137">
                <a:extLst>
                  <a:ext uri="{FF2B5EF4-FFF2-40B4-BE49-F238E27FC236}">
                    <a16:creationId xmlns:a16="http://schemas.microsoft.com/office/drawing/2014/main" id="{F0E5BD7A-CDE3-35FE-1174-6CD9EF48C10D}"/>
                  </a:ext>
                </a:extLst>
              </p:cNvPr>
              <p:cNvPicPr/>
              <p:nvPr/>
            </p:nvPicPr>
            <p:blipFill>
              <a:blip r:embed="rId204"/>
              <a:stretch>
                <a:fillRect/>
              </a:stretch>
            </p:blipFill>
            <p:spPr>
              <a:xfrm>
                <a:off x="6129454" y="5646049"/>
                <a:ext cx="670688" cy="202349"/>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48" name="Ink 148">
                <a:extLst>
                  <a:ext uri="{FF2B5EF4-FFF2-40B4-BE49-F238E27FC236}">
                    <a16:creationId xmlns:a16="http://schemas.microsoft.com/office/drawing/2014/main" id="{2DF3BC76-1549-F06E-4F96-AE59C4F58E56}"/>
                  </a:ext>
                </a:extLst>
              </p14:cNvPr>
              <p14:cNvContentPartPr/>
              <p14:nvPr/>
            </p14:nvContentPartPr>
            <p14:xfrm>
              <a:off x="5877432" y="6024344"/>
              <a:ext cx="504360" cy="158760"/>
            </p14:xfrm>
          </p:contentPart>
        </mc:Choice>
        <mc:Fallback>
          <p:pic>
            <p:nvPicPr>
              <p:cNvPr id="148" name="Ink 148">
                <a:extLst>
                  <a:ext uri="{FF2B5EF4-FFF2-40B4-BE49-F238E27FC236}">
                    <a16:creationId xmlns:a16="http://schemas.microsoft.com/office/drawing/2014/main" id="{2DF3BC76-1549-F06E-4F96-AE59C4F58E56}"/>
                  </a:ext>
                </a:extLst>
              </p:cNvPr>
              <p:cNvPicPr/>
              <p:nvPr/>
            </p:nvPicPr>
            <p:blipFill>
              <a:blip r:embed="rId206"/>
              <a:stretch>
                <a:fillRect/>
              </a:stretch>
            </p:blipFill>
            <p:spPr>
              <a:xfrm>
                <a:off x="5869877" y="6016784"/>
                <a:ext cx="519469"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60" name="Ink 160">
                <a:extLst>
                  <a:ext uri="{FF2B5EF4-FFF2-40B4-BE49-F238E27FC236}">
                    <a16:creationId xmlns:a16="http://schemas.microsoft.com/office/drawing/2014/main" id="{BC922021-A465-0621-AEE8-B237F1FDD910}"/>
                  </a:ext>
                </a:extLst>
              </p14:cNvPr>
              <p14:cNvContentPartPr/>
              <p14:nvPr/>
            </p14:nvContentPartPr>
            <p14:xfrm>
              <a:off x="7924572" y="3335923"/>
              <a:ext cx="298800" cy="414360"/>
            </p14:xfrm>
          </p:contentPart>
        </mc:Choice>
        <mc:Fallback>
          <p:pic>
            <p:nvPicPr>
              <p:cNvPr id="160" name="Ink 160">
                <a:extLst>
                  <a:ext uri="{FF2B5EF4-FFF2-40B4-BE49-F238E27FC236}">
                    <a16:creationId xmlns:a16="http://schemas.microsoft.com/office/drawing/2014/main" id="{BC922021-A465-0621-AEE8-B237F1FDD910}"/>
                  </a:ext>
                </a:extLst>
              </p:cNvPr>
              <p:cNvPicPr/>
              <p:nvPr/>
            </p:nvPicPr>
            <p:blipFill>
              <a:blip r:embed="rId208"/>
              <a:stretch>
                <a:fillRect/>
              </a:stretch>
            </p:blipFill>
            <p:spPr>
              <a:xfrm>
                <a:off x="7917012" y="3328363"/>
                <a:ext cx="31392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61" name="Ink 160">
                <a:extLst>
                  <a:ext uri="{FF2B5EF4-FFF2-40B4-BE49-F238E27FC236}">
                    <a16:creationId xmlns:a16="http://schemas.microsoft.com/office/drawing/2014/main" id="{F728E7AF-B32E-1C92-5806-D5448F782FC3}"/>
                  </a:ext>
                </a:extLst>
              </p14:cNvPr>
              <p14:cNvContentPartPr/>
              <p14:nvPr/>
            </p14:nvContentPartPr>
            <p14:xfrm>
              <a:off x="8338212" y="3516643"/>
              <a:ext cx="118800" cy="7200"/>
            </p14:xfrm>
          </p:contentPart>
        </mc:Choice>
        <mc:Fallback>
          <p:pic>
            <p:nvPicPr>
              <p:cNvPr id="161" name="Ink 160">
                <a:extLst>
                  <a:ext uri="{FF2B5EF4-FFF2-40B4-BE49-F238E27FC236}">
                    <a16:creationId xmlns:a16="http://schemas.microsoft.com/office/drawing/2014/main" id="{F728E7AF-B32E-1C92-5806-D5448F782FC3}"/>
                  </a:ext>
                </a:extLst>
              </p:cNvPr>
              <p:cNvPicPr/>
              <p:nvPr/>
            </p:nvPicPr>
            <p:blipFill>
              <a:blip r:embed="rId210"/>
              <a:stretch>
                <a:fillRect/>
              </a:stretch>
            </p:blipFill>
            <p:spPr>
              <a:xfrm>
                <a:off x="8330629" y="3509083"/>
                <a:ext cx="133966"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62" name="Ink 161">
                <a:extLst>
                  <a:ext uri="{FF2B5EF4-FFF2-40B4-BE49-F238E27FC236}">
                    <a16:creationId xmlns:a16="http://schemas.microsoft.com/office/drawing/2014/main" id="{E6442056-0B80-0F47-1D5D-6BC9264997CC}"/>
                  </a:ext>
                </a:extLst>
              </p14:cNvPr>
              <p14:cNvContentPartPr/>
              <p14:nvPr/>
            </p14:nvContentPartPr>
            <p14:xfrm>
              <a:off x="8350452" y="3562003"/>
              <a:ext cx="95760" cy="7200"/>
            </p14:xfrm>
          </p:contentPart>
        </mc:Choice>
        <mc:Fallback>
          <p:pic>
            <p:nvPicPr>
              <p:cNvPr id="162" name="Ink 161">
                <a:extLst>
                  <a:ext uri="{FF2B5EF4-FFF2-40B4-BE49-F238E27FC236}">
                    <a16:creationId xmlns:a16="http://schemas.microsoft.com/office/drawing/2014/main" id="{E6442056-0B80-0F47-1D5D-6BC9264997CC}"/>
                  </a:ext>
                </a:extLst>
              </p:cNvPr>
              <p:cNvPicPr/>
              <p:nvPr/>
            </p:nvPicPr>
            <p:blipFill>
              <a:blip r:embed="rId212"/>
              <a:stretch>
                <a:fillRect/>
              </a:stretch>
            </p:blipFill>
            <p:spPr>
              <a:xfrm>
                <a:off x="8342892" y="3554803"/>
                <a:ext cx="1108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63" name="Ink 162">
                <a:extLst>
                  <a:ext uri="{FF2B5EF4-FFF2-40B4-BE49-F238E27FC236}">
                    <a16:creationId xmlns:a16="http://schemas.microsoft.com/office/drawing/2014/main" id="{55EAAA0F-B772-0AED-C4D1-E7F1EDB9E388}"/>
                  </a:ext>
                </a:extLst>
              </p14:cNvPr>
              <p14:cNvContentPartPr/>
              <p14:nvPr/>
            </p14:nvContentPartPr>
            <p14:xfrm>
              <a:off x="8856037" y="3324974"/>
              <a:ext cx="87480" cy="159840"/>
            </p14:xfrm>
          </p:contentPart>
        </mc:Choice>
        <mc:Fallback>
          <p:pic>
            <p:nvPicPr>
              <p:cNvPr id="163" name="Ink 162">
                <a:extLst>
                  <a:ext uri="{FF2B5EF4-FFF2-40B4-BE49-F238E27FC236}">
                    <a16:creationId xmlns:a16="http://schemas.microsoft.com/office/drawing/2014/main" id="{55EAAA0F-B772-0AED-C4D1-E7F1EDB9E388}"/>
                  </a:ext>
                </a:extLst>
              </p:cNvPr>
              <p:cNvPicPr/>
              <p:nvPr/>
            </p:nvPicPr>
            <p:blipFill>
              <a:blip r:embed="rId214"/>
              <a:stretch>
                <a:fillRect/>
              </a:stretch>
            </p:blipFill>
            <p:spPr>
              <a:xfrm>
                <a:off x="8848446" y="3317431"/>
                <a:ext cx="102662" cy="174926"/>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65" name="Ink 164">
                <a:extLst>
                  <a:ext uri="{FF2B5EF4-FFF2-40B4-BE49-F238E27FC236}">
                    <a16:creationId xmlns:a16="http://schemas.microsoft.com/office/drawing/2014/main" id="{FC600465-6065-54E0-348D-3A329A29972D}"/>
                  </a:ext>
                </a:extLst>
              </p14:cNvPr>
              <p14:cNvContentPartPr/>
              <p14:nvPr/>
            </p14:nvContentPartPr>
            <p14:xfrm>
              <a:off x="8988517" y="3335054"/>
              <a:ext cx="107640" cy="129240"/>
            </p14:xfrm>
          </p:contentPart>
        </mc:Choice>
        <mc:Fallback>
          <p:pic>
            <p:nvPicPr>
              <p:cNvPr id="165" name="Ink 164">
                <a:extLst>
                  <a:ext uri="{FF2B5EF4-FFF2-40B4-BE49-F238E27FC236}">
                    <a16:creationId xmlns:a16="http://schemas.microsoft.com/office/drawing/2014/main" id="{FC600465-6065-54E0-348D-3A329A29972D}"/>
                  </a:ext>
                </a:extLst>
              </p:cNvPr>
              <p:cNvPicPr/>
              <p:nvPr/>
            </p:nvPicPr>
            <p:blipFill>
              <a:blip r:embed="rId216"/>
              <a:stretch>
                <a:fillRect/>
              </a:stretch>
            </p:blipFill>
            <p:spPr>
              <a:xfrm>
                <a:off x="8980957" y="3327494"/>
                <a:ext cx="1227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166" name="Ink 165">
                <a:extLst>
                  <a:ext uri="{FF2B5EF4-FFF2-40B4-BE49-F238E27FC236}">
                    <a16:creationId xmlns:a16="http://schemas.microsoft.com/office/drawing/2014/main" id="{8001AF08-488A-F2DA-6CCB-B25F1C011A19}"/>
                  </a:ext>
                </a:extLst>
              </p14:cNvPr>
              <p14:cNvContentPartPr/>
              <p14:nvPr/>
            </p14:nvContentPartPr>
            <p14:xfrm>
              <a:off x="8814277" y="3554294"/>
              <a:ext cx="324000" cy="35280"/>
            </p14:xfrm>
          </p:contentPart>
        </mc:Choice>
        <mc:Fallback>
          <p:pic>
            <p:nvPicPr>
              <p:cNvPr id="166" name="Ink 165">
                <a:extLst>
                  <a:ext uri="{FF2B5EF4-FFF2-40B4-BE49-F238E27FC236}">
                    <a16:creationId xmlns:a16="http://schemas.microsoft.com/office/drawing/2014/main" id="{8001AF08-488A-F2DA-6CCB-B25F1C011A19}"/>
                  </a:ext>
                </a:extLst>
              </p:cNvPr>
              <p:cNvPicPr/>
              <p:nvPr/>
            </p:nvPicPr>
            <p:blipFill>
              <a:blip r:embed="rId218"/>
              <a:stretch>
                <a:fillRect/>
              </a:stretch>
            </p:blipFill>
            <p:spPr>
              <a:xfrm>
                <a:off x="8806709" y="3546734"/>
                <a:ext cx="339137"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167" name="Ink 166">
                <a:extLst>
                  <a:ext uri="{FF2B5EF4-FFF2-40B4-BE49-F238E27FC236}">
                    <a16:creationId xmlns:a16="http://schemas.microsoft.com/office/drawing/2014/main" id="{E4034CA1-4737-39CC-2457-3D443895BF26}"/>
                  </a:ext>
                </a:extLst>
              </p14:cNvPr>
              <p14:cNvContentPartPr/>
              <p14:nvPr/>
            </p14:nvContentPartPr>
            <p14:xfrm>
              <a:off x="8824717" y="3681014"/>
              <a:ext cx="219600" cy="183240"/>
            </p14:xfrm>
          </p:contentPart>
        </mc:Choice>
        <mc:Fallback>
          <p:pic>
            <p:nvPicPr>
              <p:cNvPr id="167" name="Ink 166">
                <a:extLst>
                  <a:ext uri="{FF2B5EF4-FFF2-40B4-BE49-F238E27FC236}">
                    <a16:creationId xmlns:a16="http://schemas.microsoft.com/office/drawing/2014/main" id="{E4034CA1-4737-39CC-2457-3D443895BF26}"/>
                  </a:ext>
                </a:extLst>
              </p:cNvPr>
              <p:cNvPicPr/>
              <p:nvPr/>
            </p:nvPicPr>
            <p:blipFill>
              <a:blip r:embed="rId220"/>
              <a:stretch>
                <a:fillRect/>
              </a:stretch>
            </p:blipFill>
            <p:spPr>
              <a:xfrm>
                <a:off x="8817145" y="3673454"/>
                <a:ext cx="234745"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68" name="Ink 167">
                <a:extLst>
                  <a:ext uri="{FF2B5EF4-FFF2-40B4-BE49-F238E27FC236}">
                    <a16:creationId xmlns:a16="http://schemas.microsoft.com/office/drawing/2014/main" id="{6D411DBA-F290-7970-6A0B-D6BCD1D9BFB0}"/>
                  </a:ext>
                </a:extLst>
              </p14:cNvPr>
              <p14:cNvContentPartPr/>
              <p14:nvPr/>
            </p14:nvContentPartPr>
            <p14:xfrm>
              <a:off x="8955037" y="3623774"/>
              <a:ext cx="64800" cy="43920"/>
            </p14:xfrm>
          </p:contentPart>
        </mc:Choice>
        <mc:Fallback>
          <p:pic>
            <p:nvPicPr>
              <p:cNvPr id="168" name="Ink 167">
                <a:extLst>
                  <a:ext uri="{FF2B5EF4-FFF2-40B4-BE49-F238E27FC236}">
                    <a16:creationId xmlns:a16="http://schemas.microsoft.com/office/drawing/2014/main" id="{6D411DBA-F290-7970-6A0B-D6BCD1D9BFB0}"/>
                  </a:ext>
                </a:extLst>
              </p:cNvPr>
              <p:cNvPicPr/>
              <p:nvPr/>
            </p:nvPicPr>
            <p:blipFill>
              <a:blip r:embed="rId222"/>
              <a:stretch>
                <a:fillRect/>
              </a:stretch>
            </p:blipFill>
            <p:spPr>
              <a:xfrm>
                <a:off x="8947519" y="3616275"/>
                <a:ext cx="79836" cy="58917"/>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69" name="Ink 168">
                <a:extLst>
                  <a:ext uri="{FF2B5EF4-FFF2-40B4-BE49-F238E27FC236}">
                    <a16:creationId xmlns:a16="http://schemas.microsoft.com/office/drawing/2014/main" id="{2222FF2C-31E4-1D97-F8EB-951D56A718E8}"/>
                  </a:ext>
                </a:extLst>
              </p14:cNvPr>
              <p14:cNvContentPartPr/>
              <p14:nvPr/>
            </p14:nvContentPartPr>
            <p14:xfrm>
              <a:off x="9252757" y="3554294"/>
              <a:ext cx="7200" cy="3960"/>
            </p14:xfrm>
          </p:contentPart>
        </mc:Choice>
        <mc:Fallback>
          <p:pic>
            <p:nvPicPr>
              <p:cNvPr id="169" name="Ink 168">
                <a:extLst>
                  <a:ext uri="{FF2B5EF4-FFF2-40B4-BE49-F238E27FC236}">
                    <a16:creationId xmlns:a16="http://schemas.microsoft.com/office/drawing/2014/main" id="{2222FF2C-31E4-1D97-F8EB-951D56A718E8}"/>
                  </a:ext>
                </a:extLst>
              </p:cNvPr>
              <p:cNvPicPr/>
              <p:nvPr/>
            </p:nvPicPr>
            <p:blipFill>
              <a:blip r:embed="rId224"/>
              <a:stretch>
                <a:fillRect/>
              </a:stretch>
            </p:blipFill>
            <p:spPr>
              <a:xfrm>
                <a:off x="9245197" y="3546734"/>
                <a:ext cx="223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70" name="Ink 169">
                <a:extLst>
                  <a:ext uri="{FF2B5EF4-FFF2-40B4-BE49-F238E27FC236}">
                    <a16:creationId xmlns:a16="http://schemas.microsoft.com/office/drawing/2014/main" id="{3ADD4451-7421-877A-EF10-CD94058C9A32}"/>
                  </a:ext>
                </a:extLst>
              </p14:cNvPr>
              <p14:cNvContentPartPr/>
              <p14:nvPr/>
            </p14:nvContentPartPr>
            <p14:xfrm>
              <a:off x="9360397" y="3310574"/>
              <a:ext cx="93960" cy="150120"/>
            </p14:xfrm>
          </p:contentPart>
        </mc:Choice>
        <mc:Fallback>
          <p:pic>
            <p:nvPicPr>
              <p:cNvPr id="170" name="Ink 169">
                <a:extLst>
                  <a:ext uri="{FF2B5EF4-FFF2-40B4-BE49-F238E27FC236}">
                    <a16:creationId xmlns:a16="http://schemas.microsoft.com/office/drawing/2014/main" id="{3ADD4451-7421-877A-EF10-CD94058C9A32}"/>
                  </a:ext>
                </a:extLst>
              </p:cNvPr>
              <p:cNvPicPr/>
              <p:nvPr/>
            </p:nvPicPr>
            <p:blipFill>
              <a:blip r:embed="rId226"/>
              <a:stretch>
                <a:fillRect/>
              </a:stretch>
            </p:blipFill>
            <p:spPr>
              <a:xfrm>
                <a:off x="9352837" y="3302996"/>
                <a:ext cx="109080" cy="165276"/>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71" name="Ink 170">
                <a:extLst>
                  <a:ext uri="{FF2B5EF4-FFF2-40B4-BE49-F238E27FC236}">
                    <a16:creationId xmlns:a16="http://schemas.microsoft.com/office/drawing/2014/main" id="{AAA8310F-E531-D745-4741-7405A72A9A86}"/>
                  </a:ext>
                </a:extLst>
              </p14:cNvPr>
              <p14:cNvContentPartPr/>
              <p14:nvPr/>
            </p14:nvContentPartPr>
            <p14:xfrm>
              <a:off x="9590077" y="3310574"/>
              <a:ext cx="14400" cy="7200"/>
            </p14:xfrm>
          </p:contentPart>
        </mc:Choice>
        <mc:Fallback>
          <p:pic>
            <p:nvPicPr>
              <p:cNvPr id="171" name="Ink 170">
                <a:extLst>
                  <a:ext uri="{FF2B5EF4-FFF2-40B4-BE49-F238E27FC236}">
                    <a16:creationId xmlns:a16="http://schemas.microsoft.com/office/drawing/2014/main" id="{AAA8310F-E531-D745-4741-7405A72A9A86}"/>
                  </a:ext>
                </a:extLst>
              </p:cNvPr>
              <p:cNvPicPr/>
              <p:nvPr/>
            </p:nvPicPr>
            <p:blipFill>
              <a:blip r:embed="rId228"/>
              <a:stretch>
                <a:fillRect/>
              </a:stretch>
            </p:blipFill>
            <p:spPr>
              <a:xfrm>
                <a:off x="9582517" y="3303014"/>
                <a:ext cx="2952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72" name="Ink 171">
                <a:extLst>
                  <a:ext uri="{FF2B5EF4-FFF2-40B4-BE49-F238E27FC236}">
                    <a16:creationId xmlns:a16="http://schemas.microsoft.com/office/drawing/2014/main" id="{DAFDCD94-5980-7CC4-F445-E5FDBCE8068D}"/>
                  </a:ext>
                </a:extLst>
              </p14:cNvPr>
              <p14:cNvContentPartPr/>
              <p14:nvPr/>
            </p14:nvContentPartPr>
            <p14:xfrm>
              <a:off x="9523837" y="3307694"/>
              <a:ext cx="87480" cy="191160"/>
            </p14:xfrm>
          </p:contentPart>
        </mc:Choice>
        <mc:Fallback>
          <p:pic>
            <p:nvPicPr>
              <p:cNvPr id="172" name="Ink 171">
                <a:extLst>
                  <a:ext uri="{FF2B5EF4-FFF2-40B4-BE49-F238E27FC236}">
                    <a16:creationId xmlns:a16="http://schemas.microsoft.com/office/drawing/2014/main" id="{DAFDCD94-5980-7CC4-F445-E5FDBCE8068D}"/>
                  </a:ext>
                </a:extLst>
              </p:cNvPr>
              <p:cNvPicPr/>
              <p:nvPr/>
            </p:nvPicPr>
            <p:blipFill>
              <a:blip r:embed="rId230"/>
              <a:stretch>
                <a:fillRect/>
              </a:stretch>
            </p:blipFill>
            <p:spPr>
              <a:xfrm>
                <a:off x="9516246" y="3300148"/>
                <a:ext cx="102662" cy="206252"/>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73" name="Ink 172">
                <a:extLst>
                  <a:ext uri="{FF2B5EF4-FFF2-40B4-BE49-F238E27FC236}">
                    <a16:creationId xmlns:a16="http://schemas.microsoft.com/office/drawing/2014/main" id="{320C3EF4-A8BF-1F70-EC75-42D299E64F36}"/>
                  </a:ext>
                </a:extLst>
              </p14:cNvPr>
              <p14:cNvContentPartPr/>
              <p14:nvPr/>
            </p14:nvContentPartPr>
            <p14:xfrm>
              <a:off x="9523837" y="3230654"/>
              <a:ext cx="66600" cy="45360"/>
            </p14:xfrm>
          </p:contentPart>
        </mc:Choice>
        <mc:Fallback>
          <p:pic>
            <p:nvPicPr>
              <p:cNvPr id="173" name="Ink 172">
                <a:extLst>
                  <a:ext uri="{FF2B5EF4-FFF2-40B4-BE49-F238E27FC236}">
                    <a16:creationId xmlns:a16="http://schemas.microsoft.com/office/drawing/2014/main" id="{320C3EF4-A8BF-1F70-EC75-42D299E64F36}"/>
                  </a:ext>
                </a:extLst>
              </p:cNvPr>
              <p:cNvPicPr/>
              <p:nvPr/>
            </p:nvPicPr>
            <p:blipFill>
              <a:blip r:embed="rId232"/>
              <a:stretch>
                <a:fillRect/>
              </a:stretch>
            </p:blipFill>
            <p:spPr>
              <a:xfrm>
                <a:off x="9516236" y="3223094"/>
                <a:ext cx="81802"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74" name="Ink 173">
                <a:extLst>
                  <a:ext uri="{FF2B5EF4-FFF2-40B4-BE49-F238E27FC236}">
                    <a16:creationId xmlns:a16="http://schemas.microsoft.com/office/drawing/2014/main" id="{3145E9F7-97E4-965A-1CC2-76ED1BDC41E8}"/>
                  </a:ext>
                </a:extLst>
              </p14:cNvPr>
              <p14:cNvContentPartPr/>
              <p14:nvPr/>
            </p14:nvContentPartPr>
            <p14:xfrm>
              <a:off x="9362197" y="3526214"/>
              <a:ext cx="290520" cy="28080"/>
            </p14:xfrm>
          </p:contentPart>
        </mc:Choice>
        <mc:Fallback>
          <p:pic>
            <p:nvPicPr>
              <p:cNvPr id="174" name="Ink 173">
                <a:extLst>
                  <a:ext uri="{FF2B5EF4-FFF2-40B4-BE49-F238E27FC236}">
                    <a16:creationId xmlns:a16="http://schemas.microsoft.com/office/drawing/2014/main" id="{3145E9F7-97E4-965A-1CC2-76ED1BDC41E8}"/>
                  </a:ext>
                </a:extLst>
              </p:cNvPr>
              <p:cNvPicPr/>
              <p:nvPr/>
            </p:nvPicPr>
            <p:blipFill>
              <a:blip r:embed="rId234"/>
              <a:stretch>
                <a:fillRect/>
              </a:stretch>
            </p:blipFill>
            <p:spPr>
              <a:xfrm>
                <a:off x="9354637" y="3518654"/>
                <a:ext cx="3056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75" name="Ink 174">
                <a:extLst>
                  <a:ext uri="{FF2B5EF4-FFF2-40B4-BE49-F238E27FC236}">
                    <a16:creationId xmlns:a16="http://schemas.microsoft.com/office/drawing/2014/main" id="{5E55932B-5D39-DFCA-30D4-481E3F767B22}"/>
                  </a:ext>
                </a:extLst>
              </p14:cNvPr>
              <p14:cNvContentPartPr/>
              <p14:nvPr/>
            </p14:nvContentPartPr>
            <p14:xfrm>
              <a:off x="9353557" y="3648254"/>
              <a:ext cx="104400" cy="125640"/>
            </p14:xfrm>
          </p:contentPart>
        </mc:Choice>
        <mc:Fallback>
          <p:pic>
            <p:nvPicPr>
              <p:cNvPr id="175" name="Ink 174">
                <a:extLst>
                  <a:ext uri="{FF2B5EF4-FFF2-40B4-BE49-F238E27FC236}">
                    <a16:creationId xmlns:a16="http://schemas.microsoft.com/office/drawing/2014/main" id="{5E55932B-5D39-DFCA-30D4-481E3F767B22}"/>
                  </a:ext>
                </a:extLst>
              </p:cNvPr>
              <p:cNvPicPr/>
              <p:nvPr/>
            </p:nvPicPr>
            <p:blipFill>
              <a:blip r:embed="rId236"/>
              <a:stretch>
                <a:fillRect/>
              </a:stretch>
            </p:blipFill>
            <p:spPr>
              <a:xfrm>
                <a:off x="9345997" y="3640694"/>
                <a:ext cx="11952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76" name="Ink 175">
                <a:extLst>
                  <a:ext uri="{FF2B5EF4-FFF2-40B4-BE49-F238E27FC236}">
                    <a16:creationId xmlns:a16="http://schemas.microsoft.com/office/drawing/2014/main" id="{9B9010CF-DD9A-25A6-1107-5603FA289712}"/>
                  </a:ext>
                </a:extLst>
              </p14:cNvPr>
              <p14:cNvContentPartPr/>
              <p14:nvPr/>
            </p14:nvContentPartPr>
            <p14:xfrm>
              <a:off x="9492517" y="3672374"/>
              <a:ext cx="108360" cy="136080"/>
            </p14:xfrm>
          </p:contentPart>
        </mc:Choice>
        <mc:Fallback>
          <p:pic>
            <p:nvPicPr>
              <p:cNvPr id="176" name="Ink 175">
                <a:extLst>
                  <a:ext uri="{FF2B5EF4-FFF2-40B4-BE49-F238E27FC236}">
                    <a16:creationId xmlns:a16="http://schemas.microsoft.com/office/drawing/2014/main" id="{9B9010CF-DD9A-25A6-1107-5603FA289712}"/>
                  </a:ext>
                </a:extLst>
              </p:cNvPr>
              <p:cNvPicPr/>
              <p:nvPr/>
            </p:nvPicPr>
            <p:blipFill>
              <a:blip r:embed="rId238"/>
              <a:stretch>
                <a:fillRect/>
              </a:stretch>
            </p:blipFill>
            <p:spPr>
              <a:xfrm>
                <a:off x="9484932" y="3664814"/>
                <a:ext cx="12353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80" name="Ink 179">
                <a:extLst>
                  <a:ext uri="{FF2B5EF4-FFF2-40B4-BE49-F238E27FC236}">
                    <a16:creationId xmlns:a16="http://schemas.microsoft.com/office/drawing/2014/main" id="{1F6399BA-C399-B61D-80FA-4D771F2DC73C}"/>
                  </a:ext>
                </a:extLst>
              </p14:cNvPr>
              <p14:cNvContentPartPr/>
              <p14:nvPr/>
            </p14:nvContentPartPr>
            <p14:xfrm>
              <a:off x="9770797" y="3550694"/>
              <a:ext cx="10800" cy="7200"/>
            </p14:xfrm>
          </p:contentPart>
        </mc:Choice>
        <mc:Fallback>
          <p:pic>
            <p:nvPicPr>
              <p:cNvPr id="180" name="Ink 179">
                <a:extLst>
                  <a:ext uri="{FF2B5EF4-FFF2-40B4-BE49-F238E27FC236}">
                    <a16:creationId xmlns:a16="http://schemas.microsoft.com/office/drawing/2014/main" id="{1F6399BA-C399-B61D-80FA-4D771F2DC73C}"/>
                  </a:ext>
                </a:extLst>
              </p:cNvPr>
              <p:cNvPicPr/>
              <p:nvPr/>
            </p:nvPicPr>
            <p:blipFill>
              <a:blip r:embed="rId228"/>
              <a:stretch>
                <a:fillRect/>
              </a:stretch>
            </p:blipFill>
            <p:spPr>
              <a:xfrm>
                <a:off x="9763237" y="3543494"/>
                <a:ext cx="2592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81" name="Ink 180">
                <a:extLst>
                  <a:ext uri="{FF2B5EF4-FFF2-40B4-BE49-F238E27FC236}">
                    <a16:creationId xmlns:a16="http://schemas.microsoft.com/office/drawing/2014/main" id="{6BFAFF42-5665-49A3-8D64-7C7842E96D00}"/>
                  </a:ext>
                </a:extLst>
              </p14:cNvPr>
              <p14:cNvContentPartPr/>
              <p14:nvPr/>
            </p14:nvContentPartPr>
            <p14:xfrm>
              <a:off x="9903277" y="3303734"/>
              <a:ext cx="118800" cy="174240"/>
            </p14:xfrm>
          </p:contentPart>
        </mc:Choice>
        <mc:Fallback>
          <p:pic>
            <p:nvPicPr>
              <p:cNvPr id="181" name="Ink 180">
                <a:extLst>
                  <a:ext uri="{FF2B5EF4-FFF2-40B4-BE49-F238E27FC236}">
                    <a16:creationId xmlns:a16="http://schemas.microsoft.com/office/drawing/2014/main" id="{6BFAFF42-5665-49A3-8D64-7C7842E96D00}"/>
                  </a:ext>
                </a:extLst>
              </p:cNvPr>
              <p:cNvPicPr/>
              <p:nvPr/>
            </p:nvPicPr>
            <p:blipFill>
              <a:blip r:embed="rId241"/>
              <a:stretch>
                <a:fillRect/>
              </a:stretch>
            </p:blipFill>
            <p:spPr>
              <a:xfrm>
                <a:off x="9895717" y="3296190"/>
                <a:ext cx="133920" cy="189329"/>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82" name="Ink 181">
                <a:extLst>
                  <a:ext uri="{FF2B5EF4-FFF2-40B4-BE49-F238E27FC236}">
                    <a16:creationId xmlns:a16="http://schemas.microsoft.com/office/drawing/2014/main" id="{535C8CD4-74B7-8AA6-2D10-F78C30E1EF49}"/>
                  </a:ext>
                </a:extLst>
              </p14:cNvPr>
              <p14:cNvContentPartPr/>
              <p14:nvPr/>
            </p14:nvContentPartPr>
            <p14:xfrm>
              <a:off x="10028917" y="3321014"/>
              <a:ext cx="135720" cy="163800"/>
            </p14:xfrm>
          </p:contentPart>
        </mc:Choice>
        <mc:Fallback>
          <p:pic>
            <p:nvPicPr>
              <p:cNvPr id="182" name="Ink 181">
                <a:extLst>
                  <a:ext uri="{FF2B5EF4-FFF2-40B4-BE49-F238E27FC236}">
                    <a16:creationId xmlns:a16="http://schemas.microsoft.com/office/drawing/2014/main" id="{535C8CD4-74B7-8AA6-2D10-F78C30E1EF49}"/>
                  </a:ext>
                </a:extLst>
              </p:cNvPr>
              <p:cNvPicPr/>
              <p:nvPr/>
            </p:nvPicPr>
            <p:blipFill>
              <a:blip r:embed="rId243"/>
              <a:stretch>
                <a:fillRect/>
              </a:stretch>
            </p:blipFill>
            <p:spPr>
              <a:xfrm>
                <a:off x="10021357" y="3313454"/>
                <a:ext cx="15084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83" name="Ink 182">
                <a:extLst>
                  <a:ext uri="{FF2B5EF4-FFF2-40B4-BE49-F238E27FC236}">
                    <a16:creationId xmlns:a16="http://schemas.microsoft.com/office/drawing/2014/main" id="{B9FCB685-9FEF-D81D-4EBB-B6354DF1B956}"/>
                  </a:ext>
                </a:extLst>
              </p14:cNvPr>
              <p14:cNvContentPartPr/>
              <p14:nvPr/>
            </p14:nvContentPartPr>
            <p14:xfrm>
              <a:off x="9885997" y="3522974"/>
              <a:ext cx="287280" cy="31680"/>
            </p14:xfrm>
          </p:contentPart>
        </mc:Choice>
        <mc:Fallback>
          <p:pic>
            <p:nvPicPr>
              <p:cNvPr id="183" name="Ink 182">
                <a:extLst>
                  <a:ext uri="{FF2B5EF4-FFF2-40B4-BE49-F238E27FC236}">
                    <a16:creationId xmlns:a16="http://schemas.microsoft.com/office/drawing/2014/main" id="{B9FCB685-9FEF-D81D-4EBB-B6354DF1B956}"/>
                  </a:ext>
                </a:extLst>
              </p:cNvPr>
              <p:cNvPicPr/>
              <p:nvPr/>
            </p:nvPicPr>
            <p:blipFill>
              <a:blip r:embed="rId245"/>
              <a:stretch>
                <a:fillRect/>
              </a:stretch>
            </p:blipFill>
            <p:spPr>
              <a:xfrm>
                <a:off x="9878437" y="3515414"/>
                <a:ext cx="30240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91" name="Ink 198">
                <a:extLst>
                  <a:ext uri="{FF2B5EF4-FFF2-40B4-BE49-F238E27FC236}">
                    <a16:creationId xmlns:a16="http://schemas.microsoft.com/office/drawing/2014/main" id="{90DCE4BD-71F2-F3F5-C385-DE6A117D231E}"/>
                  </a:ext>
                </a:extLst>
              </p14:cNvPr>
              <p14:cNvContentPartPr/>
              <p14:nvPr/>
            </p14:nvContentPartPr>
            <p14:xfrm>
              <a:off x="9930997" y="3627374"/>
              <a:ext cx="243720" cy="205200"/>
            </p14:xfrm>
          </p:contentPart>
        </mc:Choice>
        <mc:Fallback>
          <p:pic>
            <p:nvPicPr>
              <p:cNvPr id="191" name="Ink 198">
                <a:extLst>
                  <a:ext uri="{FF2B5EF4-FFF2-40B4-BE49-F238E27FC236}">
                    <a16:creationId xmlns:a16="http://schemas.microsoft.com/office/drawing/2014/main" id="{90DCE4BD-71F2-F3F5-C385-DE6A117D231E}"/>
                  </a:ext>
                </a:extLst>
              </p:cNvPr>
              <p:cNvPicPr/>
              <p:nvPr/>
            </p:nvPicPr>
            <p:blipFill>
              <a:blip r:embed="rId247"/>
              <a:stretch>
                <a:fillRect/>
              </a:stretch>
            </p:blipFill>
            <p:spPr>
              <a:xfrm>
                <a:off x="9923448" y="3619827"/>
                <a:ext cx="258818" cy="220294"/>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203" name="Ink 204">
                <a:extLst>
                  <a:ext uri="{FF2B5EF4-FFF2-40B4-BE49-F238E27FC236}">
                    <a16:creationId xmlns:a16="http://schemas.microsoft.com/office/drawing/2014/main" id="{C4C69E7D-8854-CCDC-91D5-BD5736C91422}"/>
                  </a:ext>
                </a:extLst>
              </p14:cNvPr>
              <p14:cNvContentPartPr/>
              <p14:nvPr/>
            </p14:nvContentPartPr>
            <p14:xfrm>
              <a:off x="10261477" y="3296894"/>
              <a:ext cx="369360" cy="222840"/>
            </p14:xfrm>
          </p:contentPart>
        </mc:Choice>
        <mc:Fallback>
          <p:pic>
            <p:nvPicPr>
              <p:cNvPr id="203" name="Ink 204">
                <a:extLst>
                  <a:ext uri="{FF2B5EF4-FFF2-40B4-BE49-F238E27FC236}">
                    <a16:creationId xmlns:a16="http://schemas.microsoft.com/office/drawing/2014/main" id="{C4C69E7D-8854-CCDC-91D5-BD5736C91422}"/>
                  </a:ext>
                </a:extLst>
              </p:cNvPr>
              <p:cNvPicPr/>
              <p:nvPr/>
            </p:nvPicPr>
            <p:blipFill>
              <a:blip r:embed="rId249"/>
              <a:stretch>
                <a:fillRect/>
              </a:stretch>
            </p:blipFill>
            <p:spPr>
              <a:xfrm>
                <a:off x="10253917" y="3289334"/>
                <a:ext cx="38448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205" name="Ink 204">
                <a:extLst>
                  <a:ext uri="{FF2B5EF4-FFF2-40B4-BE49-F238E27FC236}">
                    <a16:creationId xmlns:a16="http://schemas.microsoft.com/office/drawing/2014/main" id="{4BC8789F-28B0-34B0-CAC1-FF670FB02260}"/>
                  </a:ext>
                </a:extLst>
              </p14:cNvPr>
              <p14:cNvContentPartPr/>
              <p14:nvPr/>
            </p14:nvContentPartPr>
            <p14:xfrm>
              <a:off x="10320517" y="3567974"/>
              <a:ext cx="323640" cy="28080"/>
            </p14:xfrm>
          </p:contentPart>
        </mc:Choice>
        <mc:Fallback>
          <p:pic>
            <p:nvPicPr>
              <p:cNvPr id="205" name="Ink 204">
                <a:extLst>
                  <a:ext uri="{FF2B5EF4-FFF2-40B4-BE49-F238E27FC236}">
                    <a16:creationId xmlns:a16="http://schemas.microsoft.com/office/drawing/2014/main" id="{4BC8789F-28B0-34B0-CAC1-FF670FB02260}"/>
                  </a:ext>
                </a:extLst>
              </p:cNvPr>
              <p:cNvPicPr/>
              <p:nvPr/>
            </p:nvPicPr>
            <p:blipFill>
              <a:blip r:embed="rId251"/>
              <a:stretch>
                <a:fillRect/>
              </a:stretch>
            </p:blipFill>
            <p:spPr>
              <a:xfrm>
                <a:off x="10312949" y="3560414"/>
                <a:ext cx="338777"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206" name="Ink 205">
                <a:extLst>
                  <a:ext uri="{FF2B5EF4-FFF2-40B4-BE49-F238E27FC236}">
                    <a16:creationId xmlns:a16="http://schemas.microsoft.com/office/drawing/2014/main" id="{71719642-85FA-DBEB-999C-4A3CDD95963E}"/>
                  </a:ext>
                </a:extLst>
              </p14:cNvPr>
              <p14:cNvContentPartPr/>
              <p14:nvPr/>
            </p14:nvContentPartPr>
            <p14:xfrm>
              <a:off x="10383877" y="3665534"/>
              <a:ext cx="107280" cy="132480"/>
            </p14:xfrm>
          </p:contentPart>
        </mc:Choice>
        <mc:Fallback>
          <p:pic>
            <p:nvPicPr>
              <p:cNvPr id="206" name="Ink 205">
                <a:extLst>
                  <a:ext uri="{FF2B5EF4-FFF2-40B4-BE49-F238E27FC236}">
                    <a16:creationId xmlns:a16="http://schemas.microsoft.com/office/drawing/2014/main" id="{71719642-85FA-DBEB-999C-4A3CDD95963E}"/>
                  </a:ext>
                </a:extLst>
              </p:cNvPr>
              <p:cNvPicPr/>
              <p:nvPr/>
            </p:nvPicPr>
            <p:blipFill>
              <a:blip r:embed="rId253"/>
              <a:stretch>
                <a:fillRect/>
              </a:stretch>
            </p:blipFill>
            <p:spPr>
              <a:xfrm>
                <a:off x="10376317" y="3657994"/>
                <a:ext cx="122400" cy="147559"/>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207" name="Ink 206">
                <a:extLst>
                  <a:ext uri="{FF2B5EF4-FFF2-40B4-BE49-F238E27FC236}">
                    <a16:creationId xmlns:a16="http://schemas.microsoft.com/office/drawing/2014/main" id="{4447565D-861C-93B4-BD2C-A0C425497855}"/>
                  </a:ext>
                </a:extLst>
              </p14:cNvPr>
              <p14:cNvContentPartPr/>
              <p14:nvPr/>
            </p14:nvContentPartPr>
            <p14:xfrm>
              <a:off x="10515277" y="3669134"/>
              <a:ext cx="150120" cy="101160"/>
            </p14:xfrm>
          </p:contentPart>
        </mc:Choice>
        <mc:Fallback>
          <p:pic>
            <p:nvPicPr>
              <p:cNvPr id="207" name="Ink 206">
                <a:extLst>
                  <a:ext uri="{FF2B5EF4-FFF2-40B4-BE49-F238E27FC236}">
                    <a16:creationId xmlns:a16="http://schemas.microsoft.com/office/drawing/2014/main" id="{4447565D-861C-93B4-BD2C-A0C425497855}"/>
                  </a:ext>
                </a:extLst>
              </p:cNvPr>
              <p:cNvPicPr/>
              <p:nvPr/>
            </p:nvPicPr>
            <p:blipFill>
              <a:blip r:embed="rId255"/>
              <a:stretch>
                <a:fillRect/>
              </a:stretch>
            </p:blipFill>
            <p:spPr>
              <a:xfrm>
                <a:off x="10507699" y="3661574"/>
                <a:ext cx="165276"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208" name="Ink 207">
                <a:extLst>
                  <a:ext uri="{FF2B5EF4-FFF2-40B4-BE49-F238E27FC236}">
                    <a16:creationId xmlns:a16="http://schemas.microsoft.com/office/drawing/2014/main" id="{EECA954C-63C8-1A31-61D0-B9F68122EDAC}"/>
                  </a:ext>
                </a:extLst>
              </p14:cNvPr>
              <p14:cNvContentPartPr/>
              <p14:nvPr/>
            </p14:nvContentPartPr>
            <p14:xfrm>
              <a:off x="10751797" y="3547094"/>
              <a:ext cx="3960" cy="7200"/>
            </p14:xfrm>
          </p:contentPart>
        </mc:Choice>
        <mc:Fallback>
          <p:pic>
            <p:nvPicPr>
              <p:cNvPr id="208" name="Ink 207">
                <a:extLst>
                  <a:ext uri="{FF2B5EF4-FFF2-40B4-BE49-F238E27FC236}">
                    <a16:creationId xmlns:a16="http://schemas.microsoft.com/office/drawing/2014/main" id="{EECA954C-63C8-1A31-61D0-B9F68122EDAC}"/>
                  </a:ext>
                </a:extLst>
              </p:cNvPr>
              <p:cNvPicPr/>
              <p:nvPr/>
            </p:nvPicPr>
            <p:blipFill>
              <a:blip r:embed="rId224"/>
              <a:stretch>
                <a:fillRect/>
              </a:stretch>
            </p:blipFill>
            <p:spPr>
              <a:xfrm>
                <a:off x="10744237" y="3539534"/>
                <a:ext cx="190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09" name="Ink 208">
                <a:extLst>
                  <a:ext uri="{FF2B5EF4-FFF2-40B4-BE49-F238E27FC236}">
                    <a16:creationId xmlns:a16="http://schemas.microsoft.com/office/drawing/2014/main" id="{15DFFCB4-618C-9A62-FFDC-2CDF72E88837}"/>
                  </a:ext>
                </a:extLst>
              </p14:cNvPr>
              <p14:cNvContentPartPr/>
              <p14:nvPr/>
            </p14:nvContentPartPr>
            <p14:xfrm>
              <a:off x="10894717" y="3286454"/>
              <a:ext cx="139680" cy="163800"/>
            </p14:xfrm>
          </p:contentPart>
        </mc:Choice>
        <mc:Fallback>
          <p:pic>
            <p:nvPicPr>
              <p:cNvPr id="209" name="Ink 208">
                <a:extLst>
                  <a:ext uri="{FF2B5EF4-FFF2-40B4-BE49-F238E27FC236}">
                    <a16:creationId xmlns:a16="http://schemas.microsoft.com/office/drawing/2014/main" id="{15DFFCB4-618C-9A62-FFDC-2CDF72E88837}"/>
                  </a:ext>
                </a:extLst>
              </p:cNvPr>
              <p:cNvPicPr/>
              <p:nvPr/>
            </p:nvPicPr>
            <p:blipFill>
              <a:blip r:embed="rId258"/>
              <a:stretch>
                <a:fillRect/>
              </a:stretch>
            </p:blipFill>
            <p:spPr>
              <a:xfrm>
                <a:off x="10887157" y="3278894"/>
                <a:ext cx="1548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10" name="Ink 209">
                <a:extLst>
                  <a:ext uri="{FF2B5EF4-FFF2-40B4-BE49-F238E27FC236}">
                    <a16:creationId xmlns:a16="http://schemas.microsoft.com/office/drawing/2014/main" id="{BA2E343B-8A07-9C68-8840-8C9321128D79}"/>
                  </a:ext>
                </a:extLst>
              </p14:cNvPr>
              <p14:cNvContentPartPr/>
              <p14:nvPr/>
            </p14:nvContentPartPr>
            <p14:xfrm>
              <a:off x="11030077" y="3310574"/>
              <a:ext cx="177840" cy="125640"/>
            </p14:xfrm>
          </p:contentPart>
        </mc:Choice>
        <mc:Fallback>
          <p:pic>
            <p:nvPicPr>
              <p:cNvPr id="210" name="Ink 209">
                <a:extLst>
                  <a:ext uri="{FF2B5EF4-FFF2-40B4-BE49-F238E27FC236}">
                    <a16:creationId xmlns:a16="http://schemas.microsoft.com/office/drawing/2014/main" id="{BA2E343B-8A07-9C68-8840-8C9321128D79}"/>
                  </a:ext>
                </a:extLst>
              </p:cNvPr>
              <p:cNvPicPr/>
              <p:nvPr/>
            </p:nvPicPr>
            <p:blipFill>
              <a:blip r:embed="rId260"/>
              <a:stretch>
                <a:fillRect/>
              </a:stretch>
            </p:blipFill>
            <p:spPr>
              <a:xfrm>
                <a:off x="11022517" y="3303014"/>
                <a:ext cx="1929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11" name="Ink 210">
                <a:extLst>
                  <a:ext uri="{FF2B5EF4-FFF2-40B4-BE49-F238E27FC236}">
                    <a16:creationId xmlns:a16="http://schemas.microsoft.com/office/drawing/2014/main" id="{92807DB4-8A09-583D-4006-70AD93C96978}"/>
                  </a:ext>
                </a:extLst>
              </p14:cNvPr>
              <p14:cNvContentPartPr/>
              <p14:nvPr/>
            </p14:nvContentPartPr>
            <p14:xfrm>
              <a:off x="10946917" y="3502094"/>
              <a:ext cx="299160" cy="7200"/>
            </p14:xfrm>
          </p:contentPart>
        </mc:Choice>
        <mc:Fallback>
          <p:pic>
            <p:nvPicPr>
              <p:cNvPr id="211" name="Ink 210">
                <a:extLst>
                  <a:ext uri="{FF2B5EF4-FFF2-40B4-BE49-F238E27FC236}">
                    <a16:creationId xmlns:a16="http://schemas.microsoft.com/office/drawing/2014/main" id="{92807DB4-8A09-583D-4006-70AD93C96978}"/>
                  </a:ext>
                </a:extLst>
              </p:cNvPr>
              <p:cNvPicPr/>
              <p:nvPr/>
            </p:nvPicPr>
            <p:blipFill>
              <a:blip r:embed="rId262"/>
              <a:stretch>
                <a:fillRect/>
              </a:stretch>
            </p:blipFill>
            <p:spPr>
              <a:xfrm>
                <a:off x="10939357" y="3494894"/>
                <a:ext cx="3142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214" name="Ink 213">
                <a:extLst>
                  <a:ext uri="{FF2B5EF4-FFF2-40B4-BE49-F238E27FC236}">
                    <a16:creationId xmlns:a16="http://schemas.microsoft.com/office/drawing/2014/main" id="{0C361C79-1047-3604-CF25-C2981A370E8A}"/>
                  </a:ext>
                </a:extLst>
              </p14:cNvPr>
              <p14:cNvContentPartPr/>
              <p14:nvPr/>
            </p14:nvContentPartPr>
            <p14:xfrm>
              <a:off x="10901557" y="3630614"/>
              <a:ext cx="121680" cy="146160"/>
            </p14:xfrm>
          </p:contentPart>
        </mc:Choice>
        <mc:Fallback>
          <p:pic>
            <p:nvPicPr>
              <p:cNvPr id="214" name="Ink 213">
                <a:extLst>
                  <a:ext uri="{FF2B5EF4-FFF2-40B4-BE49-F238E27FC236}">
                    <a16:creationId xmlns:a16="http://schemas.microsoft.com/office/drawing/2014/main" id="{0C361C79-1047-3604-CF25-C2981A370E8A}"/>
                  </a:ext>
                </a:extLst>
              </p:cNvPr>
              <p:cNvPicPr/>
              <p:nvPr/>
            </p:nvPicPr>
            <p:blipFill>
              <a:blip r:embed="rId264"/>
              <a:stretch>
                <a:fillRect/>
              </a:stretch>
            </p:blipFill>
            <p:spPr>
              <a:xfrm>
                <a:off x="10894019" y="3623035"/>
                <a:ext cx="136755" cy="161317"/>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215" name="Ink 214">
                <a:extLst>
                  <a:ext uri="{FF2B5EF4-FFF2-40B4-BE49-F238E27FC236}">
                    <a16:creationId xmlns:a16="http://schemas.microsoft.com/office/drawing/2014/main" id="{BD8E0181-73A4-C0C5-1A81-4DB43049E749}"/>
                  </a:ext>
                </a:extLst>
              </p14:cNvPr>
              <p14:cNvContentPartPr/>
              <p14:nvPr/>
            </p14:nvContentPartPr>
            <p14:xfrm>
              <a:off x="11064997" y="3651854"/>
              <a:ext cx="115200" cy="100440"/>
            </p14:xfrm>
          </p:contentPart>
        </mc:Choice>
        <mc:Fallback>
          <p:pic>
            <p:nvPicPr>
              <p:cNvPr id="215" name="Ink 214">
                <a:extLst>
                  <a:ext uri="{FF2B5EF4-FFF2-40B4-BE49-F238E27FC236}">
                    <a16:creationId xmlns:a16="http://schemas.microsoft.com/office/drawing/2014/main" id="{BD8E0181-73A4-C0C5-1A81-4DB43049E749}"/>
                  </a:ext>
                </a:extLst>
              </p:cNvPr>
              <p:cNvPicPr/>
              <p:nvPr/>
            </p:nvPicPr>
            <p:blipFill>
              <a:blip r:embed="rId266"/>
              <a:stretch>
                <a:fillRect/>
              </a:stretch>
            </p:blipFill>
            <p:spPr>
              <a:xfrm>
                <a:off x="11057413" y="3644294"/>
                <a:ext cx="130367" cy="11556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16" name="Ink 215">
                <a:extLst>
                  <a:ext uri="{FF2B5EF4-FFF2-40B4-BE49-F238E27FC236}">
                    <a16:creationId xmlns:a16="http://schemas.microsoft.com/office/drawing/2014/main" id="{F052D246-8014-9210-DF4E-3CDDB7843FCD}"/>
                  </a:ext>
                </a:extLst>
              </p14:cNvPr>
              <p14:cNvContentPartPr/>
              <p14:nvPr/>
            </p14:nvContentPartPr>
            <p14:xfrm>
              <a:off x="11197117" y="3717734"/>
              <a:ext cx="7200" cy="92880"/>
            </p14:xfrm>
          </p:contentPart>
        </mc:Choice>
        <mc:Fallback>
          <p:pic>
            <p:nvPicPr>
              <p:cNvPr id="216" name="Ink 215">
                <a:extLst>
                  <a:ext uri="{FF2B5EF4-FFF2-40B4-BE49-F238E27FC236}">
                    <a16:creationId xmlns:a16="http://schemas.microsoft.com/office/drawing/2014/main" id="{F052D246-8014-9210-DF4E-3CDDB7843FCD}"/>
                  </a:ext>
                </a:extLst>
              </p:cNvPr>
              <p:cNvPicPr/>
              <p:nvPr/>
            </p:nvPicPr>
            <p:blipFill>
              <a:blip r:embed="rId268"/>
              <a:stretch>
                <a:fillRect/>
              </a:stretch>
            </p:blipFill>
            <p:spPr>
              <a:xfrm>
                <a:off x="11189557" y="3710174"/>
                <a:ext cx="223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21" name="Ink 220">
                <a:extLst>
                  <a:ext uri="{FF2B5EF4-FFF2-40B4-BE49-F238E27FC236}">
                    <a16:creationId xmlns:a16="http://schemas.microsoft.com/office/drawing/2014/main" id="{218B388C-B673-9239-4533-40BB83625DB2}"/>
                  </a:ext>
                </a:extLst>
              </p14:cNvPr>
              <p14:cNvContentPartPr/>
              <p14:nvPr/>
            </p14:nvContentPartPr>
            <p14:xfrm>
              <a:off x="7915068" y="3609955"/>
              <a:ext cx="86040" cy="137880"/>
            </p14:xfrm>
          </p:contentPart>
        </mc:Choice>
        <mc:Fallback>
          <p:pic>
            <p:nvPicPr>
              <p:cNvPr id="221" name="Ink 220">
                <a:extLst>
                  <a:ext uri="{FF2B5EF4-FFF2-40B4-BE49-F238E27FC236}">
                    <a16:creationId xmlns:a16="http://schemas.microsoft.com/office/drawing/2014/main" id="{218B388C-B673-9239-4533-40BB83625DB2}"/>
                  </a:ext>
                </a:extLst>
              </p:cNvPr>
              <p:cNvPicPr/>
              <p:nvPr/>
            </p:nvPicPr>
            <p:blipFill>
              <a:blip r:embed="rId270"/>
              <a:stretch>
                <a:fillRect/>
              </a:stretch>
            </p:blipFill>
            <p:spPr>
              <a:xfrm>
                <a:off x="7907508" y="3602395"/>
                <a:ext cx="10116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8" name="Ink 8">
                <a:extLst>
                  <a:ext uri="{FF2B5EF4-FFF2-40B4-BE49-F238E27FC236}">
                    <a16:creationId xmlns:a16="http://schemas.microsoft.com/office/drawing/2014/main" id="{C20065D9-5BC3-AD6D-379E-7BF6B885F08A}"/>
                  </a:ext>
                </a:extLst>
              </p14:cNvPr>
              <p14:cNvContentPartPr/>
              <p14:nvPr/>
            </p14:nvContentPartPr>
            <p14:xfrm>
              <a:off x="5001664" y="2069182"/>
              <a:ext cx="840960" cy="1353600"/>
            </p14:xfrm>
          </p:contentPart>
        </mc:Choice>
        <mc:Fallback>
          <p:pic>
            <p:nvPicPr>
              <p:cNvPr id="8" name="Ink 8">
                <a:extLst>
                  <a:ext uri="{FF2B5EF4-FFF2-40B4-BE49-F238E27FC236}">
                    <a16:creationId xmlns:a16="http://schemas.microsoft.com/office/drawing/2014/main" id="{C20065D9-5BC3-AD6D-379E-7BF6B885F08A}"/>
                  </a:ext>
                </a:extLst>
              </p:cNvPr>
              <p:cNvPicPr/>
              <p:nvPr/>
            </p:nvPicPr>
            <p:blipFill>
              <a:blip r:embed="rId272"/>
              <a:stretch>
                <a:fillRect/>
              </a:stretch>
            </p:blipFill>
            <p:spPr>
              <a:xfrm>
                <a:off x="4994101" y="2061622"/>
                <a:ext cx="856086" cy="13687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5" name="Ink 14">
                <a:extLst>
                  <a:ext uri="{FF2B5EF4-FFF2-40B4-BE49-F238E27FC236}">
                    <a16:creationId xmlns:a16="http://schemas.microsoft.com/office/drawing/2014/main" id="{94B7AEEE-0BBC-B9EC-D35B-9DAAF137C063}"/>
                  </a:ext>
                </a:extLst>
              </p14:cNvPr>
              <p14:cNvContentPartPr/>
              <p14:nvPr/>
            </p14:nvContentPartPr>
            <p14:xfrm>
              <a:off x="6756017" y="2856899"/>
              <a:ext cx="311040" cy="290520"/>
            </p14:xfrm>
          </p:contentPart>
        </mc:Choice>
        <mc:Fallback>
          <p:pic>
            <p:nvPicPr>
              <p:cNvPr id="15" name="Ink 14">
                <a:extLst>
                  <a:ext uri="{FF2B5EF4-FFF2-40B4-BE49-F238E27FC236}">
                    <a16:creationId xmlns:a16="http://schemas.microsoft.com/office/drawing/2014/main" id="{94B7AEEE-0BBC-B9EC-D35B-9DAAF137C063}"/>
                  </a:ext>
                </a:extLst>
              </p:cNvPr>
              <p:cNvPicPr/>
              <p:nvPr/>
            </p:nvPicPr>
            <p:blipFill>
              <a:blip r:embed="rId109"/>
              <a:stretch>
                <a:fillRect/>
              </a:stretch>
            </p:blipFill>
            <p:spPr>
              <a:xfrm>
                <a:off x="6740537" y="2841419"/>
                <a:ext cx="341640" cy="3211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3" name="Ink 22">
                <a:extLst>
                  <a:ext uri="{FF2B5EF4-FFF2-40B4-BE49-F238E27FC236}">
                    <a16:creationId xmlns:a16="http://schemas.microsoft.com/office/drawing/2014/main" id="{6E4D91C1-63A9-7B95-E2BF-C0DAAB8629F2}"/>
                  </a:ext>
                </a:extLst>
              </p14:cNvPr>
              <p14:cNvContentPartPr/>
              <p14:nvPr/>
            </p14:nvContentPartPr>
            <p14:xfrm>
              <a:off x="6264817" y="2940610"/>
              <a:ext cx="375840" cy="121680"/>
            </p14:xfrm>
          </p:contentPart>
        </mc:Choice>
        <mc:Fallback>
          <p:pic>
            <p:nvPicPr>
              <p:cNvPr id="23" name="Ink 22">
                <a:extLst>
                  <a:ext uri="{FF2B5EF4-FFF2-40B4-BE49-F238E27FC236}">
                    <a16:creationId xmlns:a16="http://schemas.microsoft.com/office/drawing/2014/main" id="{6E4D91C1-63A9-7B95-E2BF-C0DAAB8629F2}"/>
                  </a:ext>
                </a:extLst>
              </p:cNvPr>
              <p:cNvPicPr/>
              <p:nvPr/>
            </p:nvPicPr>
            <p:blipFill>
              <a:blip r:embed="rId117"/>
              <a:stretch>
                <a:fillRect/>
              </a:stretch>
            </p:blipFill>
            <p:spPr>
              <a:xfrm>
                <a:off x="6257257" y="2933050"/>
                <a:ext cx="39096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5" name="Ink 25">
                <a:extLst>
                  <a:ext uri="{FF2B5EF4-FFF2-40B4-BE49-F238E27FC236}">
                    <a16:creationId xmlns:a16="http://schemas.microsoft.com/office/drawing/2014/main" id="{2BBD9D13-41C6-A1F7-0A29-C9929F7EBF56}"/>
                  </a:ext>
                </a:extLst>
              </p14:cNvPr>
              <p14:cNvContentPartPr/>
              <p14:nvPr/>
            </p14:nvContentPartPr>
            <p14:xfrm>
              <a:off x="5906751" y="2838797"/>
              <a:ext cx="321480" cy="318960"/>
            </p14:xfrm>
          </p:contentPart>
        </mc:Choice>
        <mc:Fallback>
          <p:pic>
            <p:nvPicPr>
              <p:cNvPr id="25" name="Ink 25">
                <a:extLst>
                  <a:ext uri="{FF2B5EF4-FFF2-40B4-BE49-F238E27FC236}">
                    <a16:creationId xmlns:a16="http://schemas.microsoft.com/office/drawing/2014/main" id="{2BBD9D13-41C6-A1F7-0A29-C9929F7EBF56}"/>
                  </a:ext>
                </a:extLst>
              </p:cNvPr>
              <p:cNvPicPr/>
              <p:nvPr/>
            </p:nvPicPr>
            <p:blipFill>
              <a:blip r:embed="rId276"/>
              <a:stretch>
                <a:fillRect/>
              </a:stretch>
            </p:blipFill>
            <p:spPr>
              <a:xfrm>
                <a:off x="5899183" y="2831246"/>
                <a:ext cx="336617" cy="334063"/>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6" name="Ink 25">
                <a:extLst>
                  <a:ext uri="{FF2B5EF4-FFF2-40B4-BE49-F238E27FC236}">
                    <a16:creationId xmlns:a16="http://schemas.microsoft.com/office/drawing/2014/main" id="{26F2BEEA-D2B5-5117-F19E-5F333F548A50}"/>
                  </a:ext>
                </a:extLst>
              </p14:cNvPr>
              <p14:cNvContentPartPr/>
              <p14:nvPr/>
            </p14:nvContentPartPr>
            <p14:xfrm>
              <a:off x="6151144" y="2365102"/>
              <a:ext cx="7920" cy="54720"/>
            </p14:xfrm>
          </p:contentPart>
        </mc:Choice>
        <mc:Fallback>
          <p:pic>
            <p:nvPicPr>
              <p:cNvPr id="26" name="Ink 25">
                <a:extLst>
                  <a:ext uri="{FF2B5EF4-FFF2-40B4-BE49-F238E27FC236}">
                    <a16:creationId xmlns:a16="http://schemas.microsoft.com/office/drawing/2014/main" id="{26F2BEEA-D2B5-5117-F19E-5F333F548A50}"/>
                  </a:ext>
                </a:extLst>
              </p:cNvPr>
              <p:cNvPicPr/>
              <p:nvPr/>
            </p:nvPicPr>
            <p:blipFill>
              <a:blip r:embed="rId278"/>
              <a:stretch>
                <a:fillRect/>
              </a:stretch>
            </p:blipFill>
            <p:spPr>
              <a:xfrm>
                <a:off x="6143584" y="2357542"/>
                <a:ext cx="2304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32" name="Ink 32">
                <a:extLst>
                  <a:ext uri="{FF2B5EF4-FFF2-40B4-BE49-F238E27FC236}">
                    <a16:creationId xmlns:a16="http://schemas.microsoft.com/office/drawing/2014/main" id="{729FDBF1-31DF-0A53-46B6-EFF3CCE1D0EE}"/>
                  </a:ext>
                </a:extLst>
              </p14:cNvPr>
              <p14:cNvContentPartPr/>
              <p14:nvPr/>
            </p14:nvContentPartPr>
            <p14:xfrm>
              <a:off x="6109744" y="3022822"/>
              <a:ext cx="53280" cy="64440"/>
            </p14:xfrm>
          </p:contentPart>
        </mc:Choice>
        <mc:Fallback>
          <p:pic>
            <p:nvPicPr>
              <p:cNvPr id="32" name="Ink 32">
                <a:extLst>
                  <a:ext uri="{FF2B5EF4-FFF2-40B4-BE49-F238E27FC236}">
                    <a16:creationId xmlns:a16="http://schemas.microsoft.com/office/drawing/2014/main" id="{729FDBF1-31DF-0A53-46B6-EFF3CCE1D0EE}"/>
                  </a:ext>
                </a:extLst>
              </p:cNvPr>
              <p:cNvPicPr/>
              <p:nvPr/>
            </p:nvPicPr>
            <p:blipFill>
              <a:blip r:embed="rId280"/>
              <a:stretch>
                <a:fillRect/>
              </a:stretch>
            </p:blipFill>
            <p:spPr>
              <a:xfrm>
                <a:off x="6102133" y="3015262"/>
                <a:ext cx="68503"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33" name="Ink 32">
                <a:extLst>
                  <a:ext uri="{FF2B5EF4-FFF2-40B4-BE49-F238E27FC236}">
                    <a16:creationId xmlns:a16="http://schemas.microsoft.com/office/drawing/2014/main" id="{3DF5E1AC-C420-90D1-21FB-AAA5613AC36D}"/>
                  </a:ext>
                </a:extLst>
              </p14:cNvPr>
              <p14:cNvContentPartPr/>
              <p14:nvPr/>
            </p14:nvContentPartPr>
            <p14:xfrm>
              <a:off x="7007876" y="2345727"/>
              <a:ext cx="5040" cy="52560"/>
            </p14:xfrm>
          </p:contentPart>
        </mc:Choice>
        <mc:Fallback>
          <p:pic>
            <p:nvPicPr>
              <p:cNvPr id="33" name="Ink 32">
                <a:extLst>
                  <a:ext uri="{FF2B5EF4-FFF2-40B4-BE49-F238E27FC236}">
                    <a16:creationId xmlns:a16="http://schemas.microsoft.com/office/drawing/2014/main" id="{3DF5E1AC-C420-90D1-21FB-AAA5613AC36D}"/>
                  </a:ext>
                </a:extLst>
              </p:cNvPr>
              <p:cNvPicPr/>
              <p:nvPr/>
            </p:nvPicPr>
            <p:blipFill>
              <a:blip r:embed="rId282"/>
              <a:stretch>
                <a:fillRect/>
              </a:stretch>
            </p:blipFill>
            <p:spPr>
              <a:xfrm>
                <a:off x="6991205" y="2330247"/>
                <a:ext cx="37994"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35" name="Ink 34">
                <a:extLst>
                  <a:ext uri="{FF2B5EF4-FFF2-40B4-BE49-F238E27FC236}">
                    <a16:creationId xmlns:a16="http://schemas.microsoft.com/office/drawing/2014/main" id="{913B1780-097D-9B59-2F5A-5AC70DB320AA}"/>
                  </a:ext>
                </a:extLst>
              </p14:cNvPr>
              <p14:cNvContentPartPr/>
              <p14:nvPr/>
            </p14:nvContentPartPr>
            <p14:xfrm>
              <a:off x="6980156" y="3022527"/>
              <a:ext cx="39600" cy="44280"/>
            </p14:xfrm>
          </p:contentPart>
        </mc:Choice>
        <mc:Fallback>
          <p:pic>
            <p:nvPicPr>
              <p:cNvPr id="35" name="Ink 34">
                <a:extLst>
                  <a:ext uri="{FF2B5EF4-FFF2-40B4-BE49-F238E27FC236}">
                    <a16:creationId xmlns:a16="http://schemas.microsoft.com/office/drawing/2014/main" id="{913B1780-097D-9B59-2F5A-5AC70DB320AA}"/>
                  </a:ext>
                </a:extLst>
              </p:cNvPr>
              <p:cNvPicPr/>
              <p:nvPr/>
            </p:nvPicPr>
            <p:blipFill>
              <a:blip r:embed="rId284"/>
              <a:stretch>
                <a:fillRect/>
              </a:stretch>
            </p:blipFill>
            <p:spPr>
              <a:xfrm>
                <a:off x="6964676" y="3007047"/>
                <a:ext cx="70200" cy="74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5">
            <p14:nvContentPartPr>
              <p14:cNvPr id="36" name="Ink 35">
                <a:extLst>
                  <a:ext uri="{FF2B5EF4-FFF2-40B4-BE49-F238E27FC236}">
                    <a16:creationId xmlns:a16="http://schemas.microsoft.com/office/drawing/2014/main" id="{EB9D3DF7-1D8A-0D83-96C3-C29D092A3A59}"/>
                  </a:ext>
                </a:extLst>
              </p14:cNvPr>
              <p14:cNvContentPartPr/>
              <p14:nvPr/>
            </p14:nvContentPartPr>
            <p14:xfrm>
              <a:off x="5019690" y="2121578"/>
              <a:ext cx="69120" cy="61560"/>
            </p14:xfrm>
          </p:contentPart>
        </mc:Choice>
        <mc:Fallback>
          <p:pic>
            <p:nvPicPr>
              <p:cNvPr id="36" name="Ink 35">
                <a:extLst>
                  <a:ext uri="{FF2B5EF4-FFF2-40B4-BE49-F238E27FC236}">
                    <a16:creationId xmlns:a16="http://schemas.microsoft.com/office/drawing/2014/main" id="{EB9D3DF7-1D8A-0D83-96C3-C29D092A3A59}"/>
                  </a:ext>
                </a:extLst>
              </p:cNvPr>
              <p:cNvPicPr/>
              <p:nvPr/>
            </p:nvPicPr>
            <p:blipFill>
              <a:blip r:embed="rId286"/>
              <a:stretch>
                <a:fillRect/>
              </a:stretch>
            </p:blipFill>
            <p:spPr>
              <a:xfrm>
                <a:off x="5017530" y="2119418"/>
                <a:ext cx="73440" cy="658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7">
            <p14:nvContentPartPr>
              <p14:cNvPr id="37" name="Ink 36">
                <a:extLst>
                  <a:ext uri="{FF2B5EF4-FFF2-40B4-BE49-F238E27FC236}">
                    <a16:creationId xmlns:a16="http://schemas.microsoft.com/office/drawing/2014/main" id="{CD1F9096-06D9-3625-C1F8-C98112EE3F80}"/>
                  </a:ext>
                </a:extLst>
              </p14:cNvPr>
              <p14:cNvContentPartPr/>
              <p14:nvPr/>
            </p14:nvContentPartPr>
            <p14:xfrm>
              <a:off x="5138490" y="2240378"/>
              <a:ext cx="50040" cy="54000"/>
            </p14:xfrm>
          </p:contentPart>
        </mc:Choice>
        <mc:Fallback>
          <p:pic>
            <p:nvPicPr>
              <p:cNvPr id="37" name="Ink 36">
                <a:extLst>
                  <a:ext uri="{FF2B5EF4-FFF2-40B4-BE49-F238E27FC236}">
                    <a16:creationId xmlns:a16="http://schemas.microsoft.com/office/drawing/2014/main" id="{CD1F9096-06D9-3625-C1F8-C98112EE3F80}"/>
                  </a:ext>
                </a:extLst>
              </p:cNvPr>
              <p:cNvPicPr/>
              <p:nvPr/>
            </p:nvPicPr>
            <p:blipFill>
              <a:blip r:embed="rId288"/>
              <a:stretch>
                <a:fillRect/>
              </a:stretch>
            </p:blipFill>
            <p:spPr>
              <a:xfrm>
                <a:off x="5136330" y="2238218"/>
                <a:ext cx="54360" cy="58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89">
            <p14:nvContentPartPr>
              <p14:cNvPr id="39" name="Ink 38">
                <a:extLst>
                  <a:ext uri="{FF2B5EF4-FFF2-40B4-BE49-F238E27FC236}">
                    <a16:creationId xmlns:a16="http://schemas.microsoft.com/office/drawing/2014/main" id="{7886EE43-92FC-1DD4-E91F-06E943496C97}"/>
                  </a:ext>
                </a:extLst>
              </p14:cNvPr>
              <p14:cNvContentPartPr/>
              <p14:nvPr/>
            </p14:nvContentPartPr>
            <p14:xfrm>
              <a:off x="5264490" y="2351258"/>
              <a:ext cx="15480" cy="15480"/>
            </p14:xfrm>
          </p:contentPart>
        </mc:Choice>
        <mc:Fallback>
          <p:pic>
            <p:nvPicPr>
              <p:cNvPr id="39" name="Ink 38">
                <a:extLst>
                  <a:ext uri="{FF2B5EF4-FFF2-40B4-BE49-F238E27FC236}">
                    <a16:creationId xmlns:a16="http://schemas.microsoft.com/office/drawing/2014/main" id="{7886EE43-92FC-1DD4-E91F-06E943496C97}"/>
                  </a:ext>
                </a:extLst>
              </p:cNvPr>
              <p:cNvPicPr/>
              <p:nvPr/>
            </p:nvPicPr>
            <p:blipFill>
              <a:blip r:embed="rId290"/>
              <a:stretch>
                <a:fillRect/>
              </a:stretch>
            </p:blipFill>
            <p:spPr>
              <a:xfrm>
                <a:off x="5262330" y="2349147"/>
                <a:ext cx="19800" cy="19702"/>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1">
            <p14:nvContentPartPr>
              <p14:cNvPr id="40" name="Ink 39">
                <a:extLst>
                  <a:ext uri="{FF2B5EF4-FFF2-40B4-BE49-F238E27FC236}">
                    <a16:creationId xmlns:a16="http://schemas.microsoft.com/office/drawing/2014/main" id="{FC94D831-8512-27ED-66A4-40F2A483726B}"/>
                  </a:ext>
                </a:extLst>
              </p14:cNvPr>
              <p14:cNvContentPartPr/>
              <p14:nvPr/>
            </p14:nvContentPartPr>
            <p14:xfrm>
              <a:off x="5344770" y="2439098"/>
              <a:ext cx="23400" cy="30960"/>
            </p14:xfrm>
          </p:contentPart>
        </mc:Choice>
        <mc:Fallback>
          <p:pic>
            <p:nvPicPr>
              <p:cNvPr id="40" name="Ink 39">
                <a:extLst>
                  <a:ext uri="{FF2B5EF4-FFF2-40B4-BE49-F238E27FC236}">
                    <a16:creationId xmlns:a16="http://schemas.microsoft.com/office/drawing/2014/main" id="{FC94D831-8512-27ED-66A4-40F2A483726B}"/>
                  </a:ext>
                </a:extLst>
              </p:cNvPr>
              <p:cNvPicPr/>
              <p:nvPr/>
            </p:nvPicPr>
            <p:blipFill>
              <a:blip r:embed="rId292"/>
              <a:stretch>
                <a:fillRect/>
              </a:stretch>
            </p:blipFill>
            <p:spPr>
              <a:xfrm>
                <a:off x="5342576" y="2436938"/>
                <a:ext cx="27788" cy="3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3">
            <p14:nvContentPartPr>
              <p14:cNvPr id="41" name="Ink 40">
                <a:extLst>
                  <a:ext uri="{FF2B5EF4-FFF2-40B4-BE49-F238E27FC236}">
                    <a16:creationId xmlns:a16="http://schemas.microsoft.com/office/drawing/2014/main" id="{632A303D-A628-6A40-390E-A1CA4D2EA8A1}"/>
                  </a:ext>
                </a:extLst>
              </p14:cNvPr>
              <p14:cNvContentPartPr/>
              <p14:nvPr/>
            </p14:nvContentPartPr>
            <p14:xfrm>
              <a:off x="5429010" y="2523338"/>
              <a:ext cx="34920" cy="30960"/>
            </p14:xfrm>
          </p:contentPart>
        </mc:Choice>
        <mc:Fallback>
          <p:pic>
            <p:nvPicPr>
              <p:cNvPr id="41" name="Ink 40">
                <a:extLst>
                  <a:ext uri="{FF2B5EF4-FFF2-40B4-BE49-F238E27FC236}">
                    <a16:creationId xmlns:a16="http://schemas.microsoft.com/office/drawing/2014/main" id="{632A303D-A628-6A40-390E-A1CA4D2EA8A1}"/>
                  </a:ext>
                </a:extLst>
              </p:cNvPr>
              <p:cNvPicPr/>
              <p:nvPr/>
            </p:nvPicPr>
            <p:blipFill>
              <a:blip r:embed="rId294"/>
              <a:stretch>
                <a:fillRect/>
              </a:stretch>
            </p:blipFill>
            <p:spPr>
              <a:xfrm>
                <a:off x="5426850" y="2521178"/>
                <a:ext cx="39240" cy="3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5">
            <p14:nvContentPartPr>
              <p14:cNvPr id="42" name="Ink 41">
                <a:extLst>
                  <a:ext uri="{FF2B5EF4-FFF2-40B4-BE49-F238E27FC236}">
                    <a16:creationId xmlns:a16="http://schemas.microsoft.com/office/drawing/2014/main" id="{424E55C2-65A2-A1B7-2084-B8AC9C3035C6}"/>
                  </a:ext>
                </a:extLst>
              </p14:cNvPr>
              <p14:cNvContentPartPr/>
              <p14:nvPr/>
            </p14:nvContentPartPr>
            <p14:xfrm>
              <a:off x="5528370" y="2615138"/>
              <a:ext cx="54000" cy="46080"/>
            </p14:xfrm>
          </p:contentPart>
        </mc:Choice>
        <mc:Fallback>
          <p:pic>
            <p:nvPicPr>
              <p:cNvPr id="42" name="Ink 41">
                <a:extLst>
                  <a:ext uri="{FF2B5EF4-FFF2-40B4-BE49-F238E27FC236}">
                    <a16:creationId xmlns:a16="http://schemas.microsoft.com/office/drawing/2014/main" id="{424E55C2-65A2-A1B7-2084-B8AC9C3035C6}"/>
                  </a:ext>
                </a:extLst>
              </p:cNvPr>
              <p:cNvPicPr/>
              <p:nvPr/>
            </p:nvPicPr>
            <p:blipFill>
              <a:blip r:embed="rId296"/>
              <a:stretch>
                <a:fillRect/>
              </a:stretch>
            </p:blipFill>
            <p:spPr>
              <a:xfrm>
                <a:off x="5526210" y="2612978"/>
                <a:ext cx="58320" cy="50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7">
            <p14:nvContentPartPr>
              <p14:cNvPr id="47" name="Ink 47">
                <a:extLst>
                  <a:ext uri="{FF2B5EF4-FFF2-40B4-BE49-F238E27FC236}">
                    <a16:creationId xmlns:a16="http://schemas.microsoft.com/office/drawing/2014/main" id="{9A1A3EA7-D7B2-7A00-FE8D-0FF4ECAAD9A3}"/>
                  </a:ext>
                </a:extLst>
              </p14:cNvPr>
              <p14:cNvContentPartPr/>
              <p14:nvPr/>
            </p14:nvContentPartPr>
            <p14:xfrm>
              <a:off x="5631690" y="2710538"/>
              <a:ext cx="191160" cy="207000"/>
            </p14:xfrm>
          </p:contentPart>
        </mc:Choice>
        <mc:Fallback>
          <p:pic>
            <p:nvPicPr>
              <p:cNvPr id="47" name="Ink 47">
                <a:extLst>
                  <a:ext uri="{FF2B5EF4-FFF2-40B4-BE49-F238E27FC236}">
                    <a16:creationId xmlns:a16="http://schemas.microsoft.com/office/drawing/2014/main" id="{9A1A3EA7-D7B2-7A00-FE8D-0FF4ECAAD9A3}"/>
                  </a:ext>
                </a:extLst>
              </p:cNvPr>
              <p:cNvPicPr/>
              <p:nvPr/>
            </p:nvPicPr>
            <p:blipFill>
              <a:blip r:embed="rId298"/>
              <a:stretch>
                <a:fillRect/>
              </a:stretch>
            </p:blipFill>
            <p:spPr>
              <a:xfrm>
                <a:off x="5629530" y="2708374"/>
                <a:ext cx="195480" cy="211328"/>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99">
            <p14:nvContentPartPr>
              <p14:cNvPr id="48" name="Ink 47">
                <a:extLst>
                  <a:ext uri="{FF2B5EF4-FFF2-40B4-BE49-F238E27FC236}">
                    <a16:creationId xmlns:a16="http://schemas.microsoft.com/office/drawing/2014/main" id="{EA3184B6-02B5-79EE-C454-4476F6DCB649}"/>
                  </a:ext>
                </a:extLst>
              </p14:cNvPr>
              <p14:cNvContentPartPr/>
              <p14:nvPr/>
            </p14:nvContentPartPr>
            <p14:xfrm>
              <a:off x="5046690" y="2932298"/>
              <a:ext cx="23400" cy="4320"/>
            </p14:xfrm>
          </p:contentPart>
        </mc:Choice>
        <mc:Fallback>
          <p:pic>
            <p:nvPicPr>
              <p:cNvPr id="48" name="Ink 47">
                <a:extLst>
                  <a:ext uri="{FF2B5EF4-FFF2-40B4-BE49-F238E27FC236}">
                    <a16:creationId xmlns:a16="http://schemas.microsoft.com/office/drawing/2014/main" id="{EA3184B6-02B5-79EE-C454-4476F6DCB649}"/>
                  </a:ext>
                </a:extLst>
              </p:cNvPr>
              <p:cNvPicPr/>
              <p:nvPr/>
            </p:nvPicPr>
            <p:blipFill>
              <a:blip r:embed="rId300"/>
              <a:stretch>
                <a:fillRect/>
              </a:stretch>
            </p:blipFill>
            <p:spPr>
              <a:xfrm>
                <a:off x="5044530" y="2929942"/>
                <a:ext cx="27720" cy="9033"/>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1">
            <p14:nvContentPartPr>
              <p14:cNvPr id="55" name="Ink 56">
                <a:extLst>
                  <a:ext uri="{FF2B5EF4-FFF2-40B4-BE49-F238E27FC236}">
                    <a16:creationId xmlns:a16="http://schemas.microsoft.com/office/drawing/2014/main" id="{47896E9C-19FF-B92E-A763-51DC933318AE}"/>
                  </a:ext>
                </a:extLst>
              </p14:cNvPr>
              <p14:cNvContentPartPr/>
              <p14:nvPr/>
            </p14:nvContentPartPr>
            <p14:xfrm>
              <a:off x="5184210" y="2924738"/>
              <a:ext cx="561960" cy="38520"/>
            </p14:xfrm>
          </p:contentPart>
        </mc:Choice>
        <mc:Fallback>
          <p:pic>
            <p:nvPicPr>
              <p:cNvPr id="55" name="Ink 56">
                <a:extLst>
                  <a:ext uri="{FF2B5EF4-FFF2-40B4-BE49-F238E27FC236}">
                    <a16:creationId xmlns:a16="http://schemas.microsoft.com/office/drawing/2014/main" id="{47896E9C-19FF-B92E-A763-51DC933318AE}"/>
                  </a:ext>
                </a:extLst>
              </p:cNvPr>
              <p:cNvPicPr/>
              <p:nvPr/>
            </p:nvPicPr>
            <p:blipFill>
              <a:blip r:embed="rId302"/>
              <a:stretch>
                <a:fillRect/>
              </a:stretch>
            </p:blipFill>
            <p:spPr>
              <a:xfrm>
                <a:off x="5182050" y="2922578"/>
                <a:ext cx="566280" cy="4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3">
            <p14:nvContentPartPr>
              <p14:cNvPr id="57" name="Ink 56">
                <a:extLst>
                  <a:ext uri="{FF2B5EF4-FFF2-40B4-BE49-F238E27FC236}">
                    <a16:creationId xmlns:a16="http://schemas.microsoft.com/office/drawing/2014/main" id="{97CFE489-2865-108E-A13F-F939DED4F78F}"/>
                  </a:ext>
                </a:extLst>
              </p14:cNvPr>
              <p14:cNvContentPartPr/>
              <p14:nvPr/>
            </p14:nvContentPartPr>
            <p14:xfrm>
              <a:off x="5662290" y="2970458"/>
              <a:ext cx="76680" cy="38520"/>
            </p14:xfrm>
          </p:contentPart>
        </mc:Choice>
        <mc:Fallback>
          <p:pic>
            <p:nvPicPr>
              <p:cNvPr id="57" name="Ink 56">
                <a:extLst>
                  <a:ext uri="{FF2B5EF4-FFF2-40B4-BE49-F238E27FC236}">
                    <a16:creationId xmlns:a16="http://schemas.microsoft.com/office/drawing/2014/main" id="{97CFE489-2865-108E-A13F-F939DED4F78F}"/>
                  </a:ext>
                </a:extLst>
              </p:cNvPr>
              <p:cNvPicPr/>
              <p:nvPr/>
            </p:nvPicPr>
            <p:blipFill>
              <a:blip r:embed="rId304"/>
              <a:stretch>
                <a:fillRect/>
              </a:stretch>
            </p:blipFill>
            <p:spPr>
              <a:xfrm>
                <a:off x="5660130" y="2968298"/>
                <a:ext cx="81000" cy="428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5">
            <p14:nvContentPartPr>
              <p14:cNvPr id="58" name="Ink 57">
                <a:extLst>
                  <a:ext uri="{FF2B5EF4-FFF2-40B4-BE49-F238E27FC236}">
                    <a16:creationId xmlns:a16="http://schemas.microsoft.com/office/drawing/2014/main" id="{411073E1-8DB1-4DD5-1124-FF7688BCA33A}"/>
                  </a:ext>
                </a:extLst>
              </p14:cNvPr>
              <p14:cNvContentPartPr/>
              <p14:nvPr/>
            </p14:nvContentPartPr>
            <p14:xfrm>
              <a:off x="5008530" y="3440978"/>
              <a:ext cx="73080" cy="42480"/>
            </p14:xfrm>
          </p:contentPart>
        </mc:Choice>
        <mc:Fallback>
          <p:pic>
            <p:nvPicPr>
              <p:cNvPr id="58" name="Ink 57">
                <a:extLst>
                  <a:ext uri="{FF2B5EF4-FFF2-40B4-BE49-F238E27FC236}">
                    <a16:creationId xmlns:a16="http://schemas.microsoft.com/office/drawing/2014/main" id="{411073E1-8DB1-4DD5-1124-FF7688BCA33A}"/>
                  </a:ext>
                </a:extLst>
              </p:cNvPr>
              <p:cNvPicPr/>
              <p:nvPr/>
            </p:nvPicPr>
            <p:blipFill>
              <a:blip r:embed="rId306"/>
              <a:stretch>
                <a:fillRect/>
              </a:stretch>
            </p:blipFill>
            <p:spPr>
              <a:xfrm>
                <a:off x="5006370" y="3438818"/>
                <a:ext cx="77400" cy="468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7">
            <p14:nvContentPartPr>
              <p14:cNvPr id="61" name="Ink 60">
                <a:extLst>
                  <a:ext uri="{FF2B5EF4-FFF2-40B4-BE49-F238E27FC236}">
                    <a16:creationId xmlns:a16="http://schemas.microsoft.com/office/drawing/2014/main" id="{493ACE63-3B17-A97A-1E0A-ADE18BA01921}"/>
                  </a:ext>
                </a:extLst>
              </p14:cNvPr>
              <p14:cNvContentPartPr/>
              <p14:nvPr/>
            </p14:nvContentPartPr>
            <p14:xfrm>
              <a:off x="5191770" y="3387338"/>
              <a:ext cx="65520" cy="30960"/>
            </p14:xfrm>
          </p:contentPart>
        </mc:Choice>
        <mc:Fallback>
          <p:pic>
            <p:nvPicPr>
              <p:cNvPr id="61" name="Ink 60">
                <a:extLst>
                  <a:ext uri="{FF2B5EF4-FFF2-40B4-BE49-F238E27FC236}">
                    <a16:creationId xmlns:a16="http://schemas.microsoft.com/office/drawing/2014/main" id="{493ACE63-3B17-A97A-1E0A-ADE18BA01921}"/>
                  </a:ext>
                </a:extLst>
              </p:cNvPr>
              <p:cNvPicPr/>
              <p:nvPr/>
            </p:nvPicPr>
            <p:blipFill>
              <a:blip r:embed="rId308"/>
              <a:stretch>
                <a:fillRect/>
              </a:stretch>
            </p:blipFill>
            <p:spPr>
              <a:xfrm>
                <a:off x="5189598" y="3385178"/>
                <a:ext cx="69864" cy="3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09">
            <p14:nvContentPartPr>
              <p14:cNvPr id="62" name="Ink 61">
                <a:extLst>
                  <a:ext uri="{FF2B5EF4-FFF2-40B4-BE49-F238E27FC236}">
                    <a16:creationId xmlns:a16="http://schemas.microsoft.com/office/drawing/2014/main" id="{2226F537-CD3F-A777-F301-27B26DEA9DFF}"/>
                  </a:ext>
                </a:extLst>
              </p14:cNvPr>
              <p14:cNvContentPartPr/>
              <p14:nvPr/>
            </p14:nvContentPartPr>
            <p14:xfrm>
              <a:off x="5348730" y="3314618"/>
              <a:ext cx="46080" cy="27000"/>
            </p14:xfrm>
          </p:contentPart>
        </mc:Choice>
        <mc:Fallback>
          <p:pic>
            <p:nvPicPr>
              <p:cNvPr id="62" name="Ink 61">
                <a:extLst>
                  <a:ext uri="{FF2B5EF4-FFF2-40B4-BE49-F238E27FC236}">
                    <a16:creationId xmlns:a16="http://schemas.microsoft.com/office/drawing/2014/main" id="{2226F537-CD3F-A777-F301-27B26DEA9DFF}"/>
                  </a:ext>
                </a:extLst>
              </p:cNvPr>
              <p:cNvPicPr/>
              <p:nvPr/>
            </p:nvPicPr>
            <p:blipFill>
              <a:blip r:embed="rId310"/>
              <a:stretch>
                <a:fillRect/>
              </a:stretch>
            </p:blipFill>
            <p:spPr>
              <a:xfrm>
                <a:off x="5346587" y="3312458"/>
                <a:ext cx="50367" cy="313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311">
            <p14:nvContentPartPr>
              <p14:cNvPr id="450" name="Ink 450">
                <a:extLst>
                  <a:ext uri="{FF2B5EF4-FFF2-40B4-BE49-F238E27FC236}">
                    <a16:creationId xmlns:a16="http://schemas.microsoft.com/office/drawing/2014/main" id="{BA8DAD6C-A0AF-456D-7931-CB7647B76A78}"/>
                  </a:ext>
                </a:extLst>
              </p14:cNvPr>
              <p14:cNvContentPartPr/>
              <p14:nvPr/>
            </p14:nvContentPartPr>
            <p14:xfrm>
              <a:off x="5512890" y="3058298"/>
              <a:ext cx="291240" cy="180360"/>
            </p14:xfrm>
          </p:contentPart>
        </mc:Choice>
        <mc:Fallback>
          <p:pic>
            <p:nvPicPr>
              <p:cNvPr id="450" name="Ink 450">
                <a:extLst>
                  <a:ext uri="{FF2B5EF4-FFF2-40B4-BE49-F238E27FC236}">
                    <a16:creationId xmlns:a16="http://schemas.microsoft.com/office/drawing/2014/main" id="{BA8DAD6C-A0AF-456D-7931-CB7647B76A78}"/>
                  </a:ext>
                </a:extLst>
              </p:cNvPr>
              <p:cNvPicPr/>
              <p:nvPr/>
            </p:nvPicPr>
            <p:blipFill>
              <a:blip r:embed="rId312"/>
              <a:stretch>
                <a:fillRect/>
              </a:stretch>
            </p:blipFill>
            <p:spPr>
              <a:xfrm>
                <a:off x="5510727" y="3056134"/>
                <a:ext cx="295565" cy="184689"/>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453" name="Ink 452">
                <a:extLst>
                  <a:ext uri="{FF2B5EF4-FFF2-40B4-BE49-F238E27FC236}">
                    <a16:creationId xmlns:a16="http://schemas.microsoft.com/office/drawing/2014/main" id="{989F154A-03BD-4AED-A16B-3C6F16A71310}"/>
                  </a:ext>
                </a:extLst>
              </p14:cNvPr>
              <p14:cNvContentPartPr/>
              <p14:nvPr/>
            </p14:nvContentPartPr>
            <p14:xfrm>
              <a:off x="8780198" y="2180973"/>
              <a:ext cx="119520" cy="167400"/>
            </p14:xfrm>
          </p:contentPart>
        </mc:Choice>
        <mc:Fallback>
          <p:pic>
            <p:nvPicPr>
              <p:cNvPr id="453" name="Ink 452">
                <a:extLst>
                  <a:ext uri="{FF2B5EF4-FFF2-40B4-BE49-F238E27FC236}">
                    <a16:creationId xmlns:a16="http://schemas.microsoft.com/office/drawing/2014/main" id="{989F154A-03BD-4AED-A16B-3C6F16A71310}"/>
                  </a:ext>
                </a:extLst>
              </p:cNvPr>
              <p:cNvPicPr/>
              <p:nvPr/>
            </p:nvPicPr>
            <p:blipFill>
              <a:blip r:embed="rId314"/>
              <a:stretch>
                <a:fillRect/>
              </a:stretch>
            </p:blipFill>
            <p:spPr>
              <a:xfrm>
                <a:off x="8772661" y="2173397"/>
                <a:ext cx="134595" cy="182553"/>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454" name="Ink 453">
                <a:extLst>
                  <a:ext uri="{FF2B5EF4-FFF2-40B4-BE49-F238E27FC236}">
                    <a16:creationId xmlns:a16="http://schemas.microsoft.com/office/drawing/2014/main" id="{E974DECF-049A-8416-5ADD-60B2CBA1EB41}"/>
                  </a:ext>
                </a:extLst>
              </p14:cNvPr>
              <p14:cNvContentPartPr/>
              <p14:nvPr/>
            </p14:nvContentPartPr>
            <p14:xfrm>
              <a:off x="8508398" y="2717373"/>
              <a:ext cx="168840" cy="226800"/>
            </p14:xfrm>
          </p:contentPart>
        </mc:Choice>
        <mc:Fallback>
          <p:pic>
            <p:nvPicPr>
              <p:cNvPr id="454" name="Ink 453">
                <a:extLst>
                  <a:ext uri="{FF2B5EF4-FFF2-40B4-BE49-F238E27FC236}">
                    <a16:creationId xmlns:a16="http://schemas.microsoft.com/office/drawing/2014/main" id="{E974DECF-049A-8416-5ADD-60B2CBA1EB41}"/>
                  </a:ext>
                </a:extLst>
              </p:cNvPr>
              <p:cNvPicPr/>
              <p:nvPr/>
            </p:nvPicPr>
            <p:blipFill>
              <a:blip r:embed="rId316"/>
              <a:stretch>
                <a:fillRect/>
              </a:stretch>
            </p:blipFill>
            <p:spPr>
              <a:xfrm>
                <a:off x="8500854" y="2709825"/>
                <a:ext cx="183928" cy="241896"/>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464" name="Ink 464">
                <a:extLst>
                  <a:ext uri="{FF2B5EF4-FFF2-40B4-BE49-F238E27FC236}">
                    <a16:creationId xmlns:a16="http://schemas.microsoft.com/office/drawing/2014/main" id="{1CA9B716-733B-AC42-F83C-7BCFF157F337}"/>
                  </a:ext>
                </a:extLst>
              </p14:cNvPr>
              <p14:cNvContentPartPr/>
              <p14:nvPr/>
            </p14:nvContentPartPr>
            <p14:xfrm>
              <a:off x="9062438" y="2987346"/>
              <a:ext cx="39960" cy="103320"/>
            </p14:xfrm>
          </p:contentPart>
        </mc:Choice>
        <mc:Fallback>
          <p:pic>
            <p:nvPicPr>
              <p:cNvPr id="464" name="Ink 464">
                <a:extLst>
                  <a:ext uri="{FF2B5EF4-FFF2-40B4-BE49-F238E27FC236}">
                    <a16:creationId xmlns:a16="http://schemas.microsoft.com/office/drawing/2014/main" id="{1CA9B716-733B-AC42-F83C-7BCFF157F337}"/>
                  </a:ext>
                </a:extLst>
              </p:cNvPr>
              <p:cNvPicPr/>
              <p:nvPr/>
            </p:nvPicPr>
            <p:blipFill>
              <a:blip r:embed="rId318"/>
              <a:stretch>
                <a:fillRect/>
              </a:stretch>
            </p:blipFill>
            <p:spPr>
              <a:xfrm>
                <a:off x="9054878" y="2979786"/>
                <a:ext cx="5508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469" name="Ink 469">
                <a:extLst>
                  <a:ext uri="{FF2B5EF4-FFF2-40B4-BE49-F238E27FC236}">
                    <a16:creationId xmlns:a16="http://schemas.microsoft.com/office/drawing/2014/main" id="{C9AC3433-C544-83AB-AEBD-275AE7B9C027}"/>
                  </a:ext>
                </a:extLst>
              </p14:cNvPr>
              <p14:cNvContentPartPr/>
              <p14:nvPr/>
            </p14:nvContentPartPr>
            <p14:xfrm>
              <a:off x="9511358" y="2713386"/>
              <a:ext cx="24120" cy="63720"/>
            </p14:xfrm>
          </p:contentPart>
        </mc:Choice>
        <mc:Fallback>
          <p:pic>
            <p:nvPicPr>
              <p:cNvPr id="469" name="Ink 469">
                <a:extLst>
                  <a:ext uri="{FF2B5EF4-FFF2-40B4-BE49-F238E27FC236}">
                    <a16:creationId xmlns:a16="http://schemas.microsoft.com/office/drawing/2014/main" id="{C9AC3433-C544-83AB-AEBD-275AE7B9C027}"/>
                  </a:ext>
                </a:extLst>
              </p:cNvPr>
              <p:cNvPicPr/>
              <p:nvPr/>
            </p:nvPicPr>
            <p:blipFill>
              <a:blip r:embed="rId320"/>
              <a:stretch>
                <a:fillRect/>
              </a:stretch>
            </p:blipFill>
            <p:spPr>
              <a:xfrm>
                <a:off x="9503798" y="2705826"/>
                <a:ext cx="3924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472" name="Ink 473">
                <a:extLst>
                  <a:ext uri="{FF2B5EF4-FFF2-40B4-BE49-F238E27FC236}">
                    <a16:creationId xmlns:a16="http://schemas.microsoft.com/office/drawing/2014/main" id="{FFDF04AB-79C5-8B5F-1069-4E78D32F0D4F}"/>
                  </a:ext>
                </a:extLst>
              </p14:cNvPr>
              <p14:cNvContentPartPr/>
              <p14:nvPr/>
            </p14:nvContentPartPr>
            <p14:xfrm>
              <a:off x="9511358" y="2677746"/>
              <a:ext cx="16200" cy="16200"/>
            </p14:xfrm>
          </p:contentPart>
        </mc:Choice>
        <mc:Fallback>
          <p:pic>
            <p:nvPicPr>
              <p:cNvPr id="472" name="Ink 473">
                <a:extLst>
                  <a:ext uri="{FF2B5EF4-FFF2-40B4-BE49-F238E27FC236}">
                    <a16:creationId xmlns:a16="http://schemas.microsoft.com/office/drawing/2014/main" id="{FFDF04AB-79C5-8B5F-1069-4E78D32F0D4F}"/>
                  </a:ext>
                </a:extLst>
              </p:cNvPr>
              <p:cNvPicPr/>
              <p:nvPr/>
            </p:nvPicPr>
            <p:blipFill>
              <a:blip r:embed="rId322"/>
              <a:stretch>
                <a:fillRect/>
              </a:stretch>
            </p:blipFill>
            <p:spPr>
              <a:xfrm>
                <a:off x="9503798" y="2670186"/>
                <a:ext cx="3132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483" name="Ink 485">
                <a:extLst>
                  <a:ext uri="{FF2B5EF4-FFF2-40B4-BE49-F238E27FC236}">
                    <a16:creationId xmlns:a16="http://schemas.microsoft.com/office/drawing/2014/main" id="{DF3C9FCF-2B60-A2A5-E119-1E14C9FDD47F}"/>
                  </a:ext>
                </a:extLst>
              </p14:cNvPr>
              <p14:cNvContentPartPr/>
              <p14:nvPr/>
            </p14:nvContentPartPr>
            <p14:xfrm>
              <a:off x="8823758" y="2391546"/>
              <a:ext cx="32040" cy="83160"/>
            </p14:xfrm>
          </p:contentPart>
        </mc:Choice>
        <mc:Fallback>
          <p:pic>
            <p:nvPicPr>
              <p:cNvPr id="483" name="Ink 485">
                <a:extLst>
                  <a:ext uri="{FF2B5EF4-FFF2-40B4-BE49-F238E27FC236}">
                    <a16:creationId xmlns:a16="http://schemas.microsoft.com/office/drawing/2014/main" id="{DF3C9FCF-2B60-A2A5-E119-1E14C9FDD47F}"/>
                  </a:ext>
                </a:extLst>
              </p:cNvPr>
              <p:cNvPicPr/>
              <p:nvPr/>
            </p:nvPicPr>
            <p:blipFill>
              <a:blip r:embed="rId324"/>
              <a:stretch>
                <a:fillRect/>
              </a:stretch>
            </p:blipFill>
            <p:spPr>
              <a:xfrm>
                <a:off x="8816198" y="2383986"/>
                <a:ext cx="4716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484" name="Ink 485">
                <a:extLst>
                  <a:ext uri="{FF2B5EF4-FFF2-40B4-BE49-F238E27FC236}">
                    <a16:creationId xmlns:a16="http://schemas.microsoft.com/office/drawing/2014/main" id="{08A8A971-5437-CE9E-B196-B269CB9C5A6D}"/>
                  </a:ext>
                </a:extLst>
              </p14:cNvPr>
              <p14:cNvContentPartPr/>
              <p14:nvPr/>
            </p14:nvContentPartPr>
            <p14:xfrm>
              <a:off x="9368078" y="2344026"/>
              <a:ext cx="12240" cy="75600"/>
            </p14:xfrm>
          </p:contentPart>
        </mc:Choice>
        <mc:Fallback>
          <p:pic>
            <p:nvPicPr>
              <p:cNvPr id="484" name="Ink 485">
                <a:extLst>
                  <a:ext uri="{FF2B5EF4-FFF2-40B4-BE49-F238E27FC236}">
                    <a16:creationId xmlns:a16="http://schemas.microsoft.com/office/drawing/2014/main" id="{08A8A971-5437-CE9E-B196-B269CB9C5A6D}"/>
                  </a:ext>
                </a:extLst>
              </p:cNvPr>
              <p:cNvPicPr/>
              <p:nvPr/>
            </p:nvPicPr>
            <p:blipFill>
              <a:blip r:embed="rId326"/>
              <a:stretch>
                <a:fillRect/>
              </a:stretch>
            </p:blipFill>
            <p:spPr>
              <a:xfrm>
                <a:off x="9360518" y="2336502"/>
                <a:ext cx="27360" cy="90648"/>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491" name="Ink 492">
                <a:extLst>
                  <a:ext uri="{FF2B5EF4-FFF2-40B4-BE49-F238E27FC236}">
                    <a16:creationId xmlns:a16="http://schemas.microsoft.com/office/drawing/2014/main" id="{DB223117-4FB4-2793-1589-A87D4FA03E27}"/>
                  </a:ext>
                </a:extLst>
              </p14:cNvPr>
              <p14:cNvContentPartPr/>
              <p14:nvPr/>
            </p14:nvContentPartPr>
            <p14:xfrm>
              <a:off x="9658743" y="3387877"/>
              <a:ext cx="12240" cy="75600"/>
            </p14:xfrm>
          </p:contentPart>
        </mc:Choice>
        <mc:Fallback>
          <p:pic>
            <p:nvPicPr>
              <p:cNvPr id="491" name="Ink 492">
                <a:extLst>
                  <a:ext uri="{FF2B5EF4-FFF2-40B4-BE49-F238E27FC236}">
                    <a16:creationId xmlns:a16="http://schemas.microsoft.com/office/drawing/2014/main" id="{DB223117-4FB4-2793-1589-A87D4FA03E27}"/>
                  </a:ext>
                </a:extLst>
              </p:cNvPr>
              <p:cNvPicPr/>
              <p:nvPr/>
            </p:nvPicPr>
            <p:blipFill>
              <a:blip r:embed="rId328"/>
              <a:stretch>
                <a:fillRect/>
              </a:stretch>
            </p:blipFill>
            <p:spPr>
              <a:xfrm>
                <a:off x="9651183" y="3380281"/>
                <a:ext cx="27360" cy="90792"/>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492" name="Ink 492">
                <a:extLst>
                  <a:ext uri="{FF2B5EF4-FFF2-40B4-BE49-F238E27FC236}">
                    <a16:creationId xmlns:a16="http://schemas.microsoft.com/office/drawing/2014/main" id="{80E0F81B-336D-DA51-1BF8-798E979F5872}"/>
                  </a:ext>
                </a:extLst>
              </p14:cNvPr>
              <p14:cNvContentPartPr/>
              <p14:nvPr/>
            </p14:nvContentPartPr>
            <p14:xfrm>
              <a:off x="9102543" y="3729517"/>
              <a:ext cx="24120" cy="101520"/>
            </p14:xfrm>
          </p:contentPart>
        </mc:Choice>
        <mc:Fallback>
          <p:pic>
            <p:nvPicPr>
              <p:cNvPr id="492" name="Ink 492">
                <a:extLst>
                  <a:ext uri="{FF2B5EF4-FFF2-40B4-BE49-F238E27FC236}">
                    <a16:creationId xmlns:a16="http://schemas.microsoft.com/office/drawing/2014/main" id="{80E0F81B-336D-DA51-1BF8-798E979F5872}"/>
                  </a:ext>
                </a:extLst>
              </p:cNvPr>
              <p:cNvPicPr/>
              <p:nvPr/>
            </p:nvPicPr>
            <p:blipFill>
              <a:blip r:embed="rId330"/>
              <a:stretch>
                <a:fillRect/>
              </a:stretch>
            </p:blipFill>
            <p:spPr>
              <a:xfrm>
                <a:off x="9094983" y="3721957"/>
                <a:ext cx="3924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496" name="Ink 496">
                <a:extLst>
                  <a:ext uri="{FF2B5EF4-FFF2-40B4-BE49-F238E27FC236}">
                    <a16:creationId xmlns:a16="http://schemas.microsoft.com/office/drawing/2014/main" id="{8E9CE35C-BFDC-49DC-FF9D-06E3474914F9}"/>
                  </a:ext>
                </a:extLst>
              </p14:cNvPr>
              <p14:cNvContentPartPr/>
              <p14:nvPr/>
            </p14:nvContentPartPr>
            <p14:xfrm>
              <a:off x="8601278" y="3003546"/>
              <a:ext cx="32040" cy="75600"/>
            </p14:xfrm>
          </p:contentPart>
        </mc:Choice>
        <mc:Fallback>
          <p:pic>
            <p:nvPicPr>
              <p:cNvPr id="496" name="Ink 496">
                <a:extLst>
                  <a:ext uri="{FF2B5EF4-FFF2-40B4-BE49-F238E27FC236}">
                    <a16:creationId xmlns:a16="http://schemas.microsoft.com/office/drawing/2014/main" id="{8E9CE35C-BFDC-49DC-FF9D-06E3474914F9}"/>
                  </a:ext>
                </a:extLst>
              </p:cNvPr>
              <p:cNvPicPr/>
              <p:nvPr/>
            </p:nvPicPr>
            <p:blipFill>
              <a:blip r:embed="rId332"/>
              <a:stretch>
                <a:fillRect/>
              </a:stretch>
            </p:blipFill>
            <p:spPr>
              <a:xfrm>
                <a:off x="8593718" y="2996022"/>
                <a:ext cx="47160" cy="90648"/>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501" name="Ink 501">
                <a:extLst>
                  <a:ext uri="{FF2B5EF4-FFF2-40B4-BE49-F238E27FC236}">
                    <a16:creationId xmlns:a16="http://schemas.microsoft.com/office/drawing/2014/main" id="{E3CFABF8-2960-4B80-C92E-20F37B806A2A}"/>
                  </a:ext>
                </a:extLst>
              </p14:cNvPr>
              <p14:cNvContentPartPr/>
              <p14:nvPr/>
            </p14:nvContentPartPr>
            <p14:xfrm>
              <a:off x="8501918" y="3380826"/>
              <a:ext cx="163080" cy="461520"/>
            </p14:xfrm>
          </p:contentPart>
        </mc:Choice>
        <mc:Fallback>
          <p:pic>
            <p:nvPicPr>
              <p:cNvPr id="501" name="Ink 501">
                <a:extLst>
                  <a:ext uri="{FF2B5EF4-FFF2-40B4-BE49-F238E27FC236}">
                    <a16:creationId xmlns:a16="http://schemas.microsoft.com/office/drawing/2014/main" id="{E3CFABF8-2960-4B80-C92E-20F37B806A2A}"/>
                  </a:ext>
                </a:extLst>
              </p:cNvPr>
              <p:cNvPicPr/>
              <p:nvPr/>
            </p:nvPicPr>
            <p:blipFill>
              <a:blip r:embed="rId334"/>
              <a:stretch>
                <a:fillRect/>
              </a:stretch>
            </p:blipFill>
            <p:spPr>
              <a:xfrm>
                <a:off x="8494358" y="3373260"/>
                <a:ext cx="178200" cy="476652"/>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506" name="Ink 506">
                <a:extLst>
                  <a:ext uri="{FF2B5EF4-FFF2-40B4-BE49-F238E27FC236}">
                    <a16:creationId xmlns:a16="http://schemas.microsoft.com/office/drawing/2014/main" id="{E0F6D2F9-5748-4E48-ADCC-BD912A60C860}"/>
                  </a:ext>
                </a:extLst>
              </p14:cNvPr>
              <p14:cNvContentPartPr/>
              <p14:nvPr/>
            </p14:nvContentPartPr>
            <p14:xfrm>
              <a:off x="5407172" y="4389124"/>
              <a:ext cx="137520" cy="299520"/>
            </p14:xfrm>
          </p:contentPart>
        </mc:Choice>
        <mc:Fallback>
          <p:pic>
            <p:nvPicPr>
              <p:cNvPr id="506" name="Ink 506">
                <a:extLst>
                  <a:ext uri="{FF2B5EF4-FFF2-40B4-BE49-F238E27FC236}">
                    <a16:creationId xmlns:a16="http://schemas.microsoft.com/office/drawing/2014/main" id="{E0F6D2F9-5748-4E48-ADCC-BD912A60C860}"/>
                  </a:ext>
                </a:extLst>
              </p:cNvPr>
              <p:cNvPicPr/>
              <p:nvPr/>
            </p:nvPicPr>
            <p:blipFill>
              <a:blip r:embed="rId336"/>
              <a:stretch>
                <a:fillRect/>
              </a:stretch>
            </p:blipFill>
            <p:spPr>
              <a:xfrm>
                <a:off x="5399612" y="4381564"/>
                <a:ext cx="15264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507" name="Ink 506">
                <a:extLst>
                  <a:ext uri="{FF2B5EF4-FFF2-40B4-BE49-F238E27FC236}">
                    <a16:creationId xmlns:a16="http://schemas.microsoft.com/office/drawing/2014/main" id="{1BFA218E-138B-F82A-8539-EBDA94770447}"/>
                  </a:ext>
                </a:extLst>
              </p14:cNvPr>
              <p14:cNvContentPartPr/>
              <p14:nvPr/>
            </p14:nvContentPartPr>
            <p14:xfrm>
              <a:off x="5606252" y="4592164"/>
              <a:ext cx="38160" cy="34560"/>
            </p14:xfrm>
          </p:contentPart>
        </mc:Choice>
        <mc:Fallback>
          <p:pic>
            <p:nvPicPr>
              <p:cNvPr id="507" name="Ink 506">
                <a:extLst>
                  <a:ext uri="{FF2B5EF4-FFF2-40B4-BE49-F238E27FC236}">
                    <a16:creationId xmlns:a16="http://schemas.microsoft.com/office/drawing/2014/main" id="{1BFA218E-138B-F82A-8539-EBDA94770447}"/>
                  </a:ext>
                </a:extLst>
              </p:cNvPr>
              <p:cNvPicPr/>
              <p:nvPr/>
            </p:nvPicPr>
            <p:blipFill>
              <a:blip r:embed="rId338"/>
              <a:stretch>
                <a:fillRect/>
              </a:stretch>
            </p:blipFill>
            <p:spPr>
              <a:xfrm>
                <a:off x="5598692" y="4584682"/>
                <a:ext cx="53280" cy="49524"/>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511" name="Ink 510">
                <a:extLst>
                  <a:ext uri="{FF2B5EF4-FFF2-40B4-BE49-F238E27FC236}">
                    <a16:creationId xmlns:a16="http://schemas.microsoft.com/office/drawing/2014/main" id="{A6376B28-54BA-DB21-4E9C-9E8DD124AF76}"/>
                  </a:ext>
                </a:extLst>
              </p14:cNvPr>
              <p14:cNvContentPartPr/>
              <p14:nvPr/>
            </p14:nvContentPartPr>
            <p14:xfrm>
              <a:off x="5870852" y="4588564"/>
              <a:ext cx="69120" cy="58680"/>
            </p14:xfrm>
          </p:contentPart>
        </mc:Choice>
        <mc:Fallback>
          <p:pic>
            <p:nvPicPr>
              <p:cNvPr id="511" name="Ink 510">
                <a:extLst>
                  <a:ext uri="{FF2B5EF4-FFF2-40B4-BE49-F238E27FC236}">
                    <a16:creationId xmlns:a16="http://schemas.microsoft.com/office/drawing/2014/main" id="{A6376B28-54BA-DB21-4E9C-9E8DD124AF76}"/>
                  </a:ext>
                </a:extLst>
              </p:cNvPr>
              <p:cNvPicPr/>
              <p:nvPr/>
            </p:nvPicPr>
            <p:blipFill>
              <a:blip r:embed="rId340"/>
              <a:stretch>
                <a:fillRect/>
              </a:stretch>
            </p:blipFill>
            <p:spPr>
              <a:xfrm>
                <a:off x="5863292" y="4581004"/>
                <a:ext cx="842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69" name="Ink 69">
                <a:extLst>
                  <a:ext uri="{FF2B5EF4-FFF2-40B4-BE49-F238E27FC236}">
                    <a16:creationId xmlns:a16="http://schemas.microsoft.com/office/drawing/2014/main" id="{BCD1C06C-5D26-4E33-98B6-9B4DF9DA2CBC}"/>
                  </a:ext>
                </a:extLst>
              </p14:cNvPr>
              <p14:cNvContentPartPr/>
              <p14:nvPr/>
            </p14:nvContentPartPr>
            <p14:xfrm>
              <a:off x="3751999" y="5848735"/>
              <a:ext cx="13680" cy="93600"/>
            </p14:xfrm>
          </p:contentPart>
        </mc:Choice>
        <mc:Fallback>
          <p:pic>
            <p:nvPicPr>
              <p:cNvPr id="69" name="Ink 69">
                <a:extLst>
                  <a:ext uri="{FF2B5EF4-FFF2-40B4-BE49-F238E27FC236}">
                    <a16:creationId xmlns:a16="http://schemas.microsoft.com/office/drawing/2014/main" id="{BCD1C06C-5D26-4E33-98B6-9B4DF9DA2CBC}"/>
                  </a:ext>
                </a:extLst>
              </p:cNvPr>
              <p:cNvPicPr/>
              <p:nvPr/>
            </p:nvPicPr>
            <p:blipFill>
              <a:blip r:embed="rId342"/>
              <a:stretch>
                <a:fillRect/>
              </a:stretch>
            </p:blipFill>
            <p:spPr>
              <a:xfrm>
                <a:off x="3744439" y="5841175"/>
                <a:ext cx="2880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4" name="Ink 3">
                <a:extLst>
                  <a:ext uri="{FF2B5EF4-FFF2-40B4-BE49-F238E27FC236}">
                    <a16:creationId xmlns:a16="http://schemas.microsoft.com/office/drawing/2014/main" id="{3BB17395-8C24-55BB-D64B-CA7CF49F9B70}"/>
                  </a:ext>
                </a:extLst>
              </p14:cNvPr>
              <p14:cNvContentPartPr/>
              <p14:nvPr/>
            </p14:nvContentPartPr>
            <p14:xfrm>
              <a:off x="5834520" y="2575800"/>
              <a:ext cx="640440" cy="360"/>
            </p14:xfrm>
          </p:contentPart>
        </mc:Choice>
        <mc:Fallback>
          <p:pic>
            <p:nvPicPr>
              <p:cNvPr id="4" name="Ink 3">
                <a:extLst>
                  <a:ext uri="{FF2B5EF4-FFF2-40B4-BE49-F238E27FC236}">
                    <a16:creationId xmlns:a16="http://schemas.microsoft.com/office/drawing/2014/main" id="{3BB17395-8C24-55BB-D64B-CA7CF49F9B70}"/>
                  </a:ext>
                </a:extLst>
              </p:cNvPr>
              <p:cNvPicPr/>
              <p:nvPr/>
            </p:nvPicPr>
            <p:blipFill>
              <a:blip r:embed="rId344"/>
              <a:stretch>
                <a:fillRect/>
              </a:stretch>
            </p:blipFill>
            <p:spPr>
              <a:xfrm>
                <a:off x="5818680" y="2512440"/>
                <a:ext cx="6717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5" name="Ink 4">
                <a:extLst>
                  <a:ext uri="{FF2B5EF4-FFF2-40B4-BE49-F238E27FC236}">
                    <a16:creationId xmlns:a16="http://schemas.microsoft.com/office/drawing/2014/main" id="{97D8322D-DEFA-9964-BA4B-087A2C4FA94D}"/>
                  </a:ext>
                </a:extLst>
              </p14:cNvPr>
              <p14:cNvContentPartPr/>
              <p14:nvPr/>
            </p14:nvContentPartPr>
            <p14:xfrm>
              <a:off x="6071040" y="3149280"/>
              <a:ext cx="366840" cy="360"/>
            </p14:xfrm>
          </p:contentPart>
        </mc:Choice>
        <mc:Fallback>
          <p:pic>
            <p:nvPicPr>
              <p:cNvPr id="5" name="Ink 4">
                <a:extLst>
                  <a:ext uri="{FF2B5EF4-FFF2-40B4-BE49-F238E27FC236}">
                    <a16:creationId xmlns:a16="http://schemas.microsoft.com/office/drawing/2014/main" id="{97D8322D-DEFA-9964-BA4B-087A2C4FA94D}"/>
                  </a:ext>
                </a:extLst>
              </p:cNvPr>
              <p:cNvPicPr/>
              <p:nvPr/>
            </p:nvPicPr>
            <p:blipFill>
              <a:blip r:embed="rId346"/>
              <a:stretch>
                <a:fillRect/>
              </a:stretch>
            </p:blipFill>
            <p:spPr>
              <a:xfrm>
                <a:off x="6055200" y="3085920"/>
                <a:ext cx="3981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6" name="Ink 5">
                <a:extLst>
                  <a:ext uri="{FF2B5EF4-FFF2-40B4-BE49-F238E27FC236}">
                    <a16:creationId xmlns:a16="http://schemas.microsoft.com/office/drawing/2014/main" id="{0EF11CF2-6C3F-3803-C2BB-96E0B1CA449A}"/>
                  </a:ext>
                </a:extLst>
              </p14:cNvPr>
              <p14:cNvContentPartPr/>
              <p14:nvPr/>
            </p14:nvContentPartPr>
            <p14:xfrm>
              <a:off x="7974720" y="3127680"/>
              <a:ext cx="1535040" cy="47160"/>
            </p14:xfrm>
          </p:contentPart>
        </mc:Choice>
        <mc:Fallback>
          <p:pic>
            <p:nvPicPr>
              <p:cNvPr id="6" name="Ink 5">
                <a:extLst>
                  <a:ext uri="{FF2B5EF4-FFF2-40B4-BE49-F238E27FC236}">
                    <a16:creationId xmlns:a16="http://schemas.microsoft.com/office/drawing/2014/main" id="{0EF11CF2-6C3F-3803-C2BB-96E0B1CA449A}"/>
                  </a:ext>
                </a:extLst>
              </p:cNvPr>
              <p:cNvPicPr/>
              <p:nvPr/>
            </p:nvPicPr>
            <p:blipFill>
              <a:blip r:embed="rId348"/>
              <a:stretch>
                <a:fillRect/>
              </a:stretch>
            </p:blipFill>
            <p:spPr>
              <a:xfrm>
                <a:off x="7958880" y="3064320"/>
                <a:ext cx="15663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7" name="Ink 6">
                <a:extLst>
                  <a:ext uri="{FF2B5EF4-FFF2-40B4-BE49-F238E27FC236}">
                    <a16:creationId xmlns:a16="http://schemas.microsoft.com/office/drawing/2014/main" id="{3011EF6F-CA92-5BF5-32D1-77E4A7C9E2AD}"/>
                  </a:ext>
                </a:extLst>
              </p14:cNvPr>
              <p14:cNvContentPartPr/>
              <p14:nvPr/>
            </p14:nvContentPartPr>
            <p14:xfrm>
              <a:off x="8600400" y="2638080"/>
              <a:ext cx="30960" cy="506880"/>
            </p14:xfrm>
          </p:contentPart>
        </mc:Choice>
        <mc:Fallback>
          <p:pic>
            <p:nvPicPr>
              <p:cNvPr id="7" name="Ink 6">
                <a:extLst>
                  <a:ext uri="{FF2B5EF4-FFF2-40B4-BE49-F238E27FC236}">
                    <a16:creationId xmlns:a16="http://schemas.microsoft.com/office/drawing/2014/main" id="{3011EF6F-CA92-5BF5-32D1-77E4A7C9E2AD}"/>
                  </a:ext>
                </a:extLst>
              </p:cNvPr>
              <p:cNvPicPr/>
              <p:nvPr/>
            </p:nvPicPr>
            <p:blipFill>
              <a:blip r:embed="rId350"/>
              <a:stretch>
                <a:fillRect/>
              </a:stretch>
            </p:blipFill>
            <p:spPr>
              <a:xfrm>
                <a:off x="8584560" y="2574720"/>
                <a:ext cx="62280" cy="63360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9" name="Ink 8">
                <a:extLst>
                  <a:ext uri="{FF2B5EF4-FFF2-40B4-BE49-F238E27FC236}">
                    <a16:creationId xmlns:a16="http://schemas.microsoft.com/office/drawing/2014/main" id="{BE1AC626-DDB1-0F47-C39F-26875358F98C}"/>
                  </a:ext>
                </a:extLst>
              </p14:cNvPr>
              <p14:cNvContentPartPr/>
              <p14:nvPr/>
            </p14:nvContentPartPr>
            <p14:xfrm>
              <a:off x="8346600" y="3296520"/>
              <a:ext cx="569160" cy="812880"/>
            </p14:xfrm>
          </p:contentPart>
        </mc:Choice>
        <mc:Fallback>
          <p:pic>
            <p:nvPicPr>
              <p:cNvPr id="9" name="Ink 8">
                <a:extLst>
                  <a:ext uri="{FF2B5EF4-FFF2-40B4-BE49-F238E27FC236}">
                    <a16:creationId xmlns:a16="http://schemas.microsoft.com/office/drawing/2014/main" id="{BE1AC626-DDB1-0F47-C39F-26875358F98C}"/>
                  </a:ext>
                </a:extLst>
              </p:cNvPr>
              <p:cNvPicPr/>
              <p:nvPr/>
            </p:nvPicPr>
            <p:blipFill>
              <a:blip r:embed="rId352"/>
              <a:stretch>
                <a:fillRect/>
              </a:stretch>
            </p:blipFill>
            <p:spPr>
              <a:xfrm>
                <a:off x="8330760" y="3233160"/>
                <a:ext cx="600480" cy="9396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10" name="Ink 9">
                <a:extLst>
                  <a:ext uri="{FF2B5EF4-FFF2-40B4-BE49-F238E27FC236}">
                    <a16:creationId xmlns:a16="http://schemas.microsoft.com/office/drawing/2014/main" id="{ED89DC5E-688F-9518-EC2E-74B02EB6AC6D}"/>
                  </a:ext>
                </a:extLst>
              </p14:cNvPr>
              <p14:cNvContentPartPr/>
              <p14:nvPr/>
            </p14:nvContentPartPr>
            <p14:xfrm>
              <a:off x="8405640" y="2583360"/>
              <a:ext cx="288000" cy="571680"/>
            </p14:xfrm>
          </p:contentPart>
        </mc:Choice>
        <mc:Fallback>
          <p:pic>
            <p:nvPicPr>
              <p:cNvPr id="10" name="Ink 9">
                <a:extLst>
                  <a:ext uri="{FF2B5EF4-FFF2-40B4-BE49-F238E27FC236}">
                    <a16:creationId xmlns:a16="http://schemas.microsoft.com/office/drawing/2014/main" id="{ED89DC5E-688F-9518-EC2E-74B02EB6AC6D}"/>
                  </a:ext>
                </a:extLst>
              </p:cNvPr>
              <p:cNvPicPr/>
              <p:nvPr/>
            </p:nvPicPr>
            <p:blipFill>
              <a:blip r:embed="rId354"/>
              <a:stretch>
                <a:fillRect/>
              </a:stretch>
            </p:blipFill>
            <p:spPr>
              <a:xfrm>
                <a:off x="8389800" y="2520000"/>
                <a:ext cx="319320" cy="698400"/>
              </a:xfrm>
              <a:prstGeom prst="rect">
                <a:avLst/>
              </a:prstGeom>
            </p:spPr>
          </p:pic>
        </mc:Fallback>
      </mc:AlternateContent>
    </p:spTree>
    <p:extLst>
      <p:ext uri="{BB962C8B-B14F-4D97-AF65-F5344CB8AC3E}">
        <p14:creationId xmlns:p14="http://schemas.microsoft.com/office/powerpoint/2010/main" val="1259542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Backpropagation</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04D4A6-DB16-29B2-86D8-41E0091ABC80}"/>
                  </a:ext>
                </a:extLst>
              </p:cNvPr>
              <p:cNvSpPr>
                <a:spLocks noGrp="1"/>
              </p:cNvSpPr>
              <p:nvPr>
                <p:ph idx="1"/>
              </p:nvPr>
            </p:nvSpPr>
            <p:spPr>
              <a:xfrm>
                <a:off x="838200" y="1383957"/>
                <a:ext cx="10515600" cy="5263978"/>
              </a:xfrm>
            </p:spPr>
            <p:txBody>
              <a:bodyPr vert="horz" lIns="91440" tIns="45720" rIns="91440" bIns="45720" rtlCol="0" anchor="t">
                <a:normAutofit/>
              </a:bodyPr>
              <a:lstStyle/>
              <a:p>
                <a:pPr marL="0" indent="0">
                  <a:buNone/>
                </a:pPr>
                <a:r>
                  <a:rPr lang="en-US" sz="2400">
                    <a:solidFill>
                      <a:srgbClr val="000000"/>
                    </a:solidFill>
                    <a:cs typeface="Calibri" panose="020F0502020204030204"/>
                  </a:rPr>
                  <a:t>Recap:</a:t>
                </a:r>
              </a:p>
              <a:p>
                <a:pPr marL="0" indent="0">
                  <a:buNone/>
                </a:pPr>
                <a:r>
                  <a:rPr lang="en-US" sz="2400">
                    <a:solidFill>
                      <a:srgbClr val="000000"/>
                    </a:solidFill>
                    <a:cs typeface="Calibri" panose="020F0502020204030204"/>
                  </a:rPr>
                  <a:t>1. Use </a:t>
                </a:r>
                <a:r>
                  <a:rPr lang="el-GR" sz="2400">
                    <a:solidFill>
                      <a:srgbClr val="000000"/>
                    </a:solidFill>
                    <a:cs typeface="Calibri" panose="020F0502020204030204"/>
                  </a:rPr>
                  <a:t>Σ </a:t>
                </a:r>
                <a14:m>
                  <m:oMath xmlns:m="http://schemas.openxmlformats.org/officeDocument/2006/math">
                    <m:sSup>
                      <m:sSupPr>
                        <m:ctrlPr>
                          <a:rPr lang="en-US" sz="2400" i="1" smtClean="0">
                            <a:latin typeface="Cambria Math" panose="02040503050406030204" pitchFamily="18" charset="0"/>
                            <a:cs typeface="Calibri"/>
                          </a:rPr>
                        </m:ctrlPr>
                      </m:sSupPr>
                      <m:e>
                        <m:f>
                          <m:fPr>
                            <m:ctrlPr>
                              <a:rPr lang="en-US" sz="2400" i="1" smtClean="0">
                                <a:latin typeface="Cambria Math" panose="02040503050406030204" pitchFamily="18" charset="0"/>
                                <a:cs typeface="Calibri"/>
                              </a:rPr>
                            </m:ctrlPr>
                          </m:fPr>
                          <m:num>
                            <m:r>
                              <a:rPr lang="en-US" sz="2400" b="0" i="1" smtClean="0">
                                <a:latin typeface="Cambria Math" panose="02040503050406030204" pitchFamily="18" charset="0"/>
                                <a:cs typeface="Calibri"/>
                              </a:rPr>
                              <m:t>1</m:t>
                            </m:r>
                          </m:num>
                          <m:den>
                            <m:r>
                              <a:rPr lang="en-US" sz="2400" b="0" i="1" smtClean="0">
                                <a:latin typeface="Cambria Math" panose="02040503050406030204" pitchFamily="18" charset="0"/>
                                <a:cs typeface="Calibri"/>
                              </a:rPr>
                              <m:t>2</m:t>
                            </m:r>
                          </m:den>
                        </m:f>
                        <m:r>
                          <a:rPr lang="en-US" sz="2400" i="1">
                            <a:latin typeface="Cambria Math" panose="02040503050406030204" pitchFamily="18" charset="0"/>
                            <a:cs typeface="Calibri"/>
                          </a:rPr>
                          <m:t>(</m:t>
                        </m:r>
                        <m:sSub>
                          <m:sSubPr>
                            <m:ctrlPr>
                              <a:rPr lang="en-US" sz="2400" i="1">
                                <a:latin typeface="Cambria Math" panose="02040503050406030204" pitchFamily="18" charset="0"/>
                                <a:cs typeface="Calibri"/>
                              </a:rPr>
                            </m:ctrlPr>
                          </m:sSubPr>
                          <m:e>
                            <m:r>
                              <a:rPr lang="cy-GB" sz="2400" i="1">
                                <a:latin typeface="Cambria Math" panose="02040503050406030204" pitchFamily="18" charset="0"/>
                                <a:cs typeface="Calibri"/>
                              </a:rPr>
                              <m:t>ŷ </m:t>
                            </m:r>
                          </m:e>
                          <m:sub>
                            <m:r>
                              <a:rPr lang="en-US" sz="2400" b="0" i="1" smtClean="0">
                                <a:latin typeface="Cambria Math" panose="02040503050406030204" pitchFamily="18" charset="0"/>
                                <a:cs typeface="Calibri"/>
                              </a:rPr>
                              <m:t>𝑘</m:t>
                            </m:r>
                          </m:sub>
                        </m:sSub>
                        <m:sSub>
                          <m:sSubPr>
                            <m:ctrlPr>
                              <a:rPr lang="en-US" sz="2400" i="1">
                                <a:latin typeface="Cambria Math" panose="02040503050406030204" pitchFamily="18" charset="0"/>
                                <a:cs typeface="Calibri"/>
                              </a:rPr>
                            </m:ctrlPr>
                          </m:sSubPr>
                          <m:e>
                            <m:r>
                              <a:rPr lang="en-US" sz="2400" b="0" i="1" smtClean="0">
                                <a:latin typeface="Cambria Math" panose="02040503050406030204" pitchFamily="18" charset="0"/>
                                <a:cs typeface="Calibri"/>
                              </a:rPr>
                              <m:t>−</m:t>
                            </m:r>
                            <m:r>
                              <a:rPr lang="en-US" sz="2400" i="1">
                                <a:latin typeface="Cambria Math" panose="02040503050406030204" pitchFamily="18" charset="0"/>
                                <a:cs typeface="Calibri"/>
                              </a:rPr>
                              <m:t>𝑦</m:t>
                            </m:r>
                          </m:e>
                          <m:sub>
                            <m:r>
                              <a:rPr lang="en-US" sz="2400" i="1">
                                <a:latin typeface="Cambria Math" panose="02040503050406030204" pitchFamily="18" charset="0"/>
                                <a:cs typeface="Calibri"/>
                              </a:rPr>
                              <m:t>𝑘</m:t>
                            </m:r>
                          </m:sub>
                        </m:sSub>
                        <m:r>
                          <a:rPr lang="en-US" sz="2400" i="1">
                            <a:latin typeface="Cambria Math" panose="02040503050406030204" pitchFamily="18" charset="0"/>
                            <a:cs typeface="Calibri"/>
                          </a:rPr>
                          <m:t>)</m:t>
                        </m:r>
                      </m:e>
                      <m:sup>
                        <m:r>
                          <a:rPr lang="en-US" sz="2400" b="0" i="1" smtClean="0">
                            <a:latin typeface="Cambria Math" panose="02040503050406030204" pitchFamily="18" charset="0"/>
                            <a:cs typeface="Calibri"/>
                          </a:rPr>
                          <m:t>2</m:t>
                        </m:r>
                      </m:sup>
                    </m:sSup>
                  </m:oMath>
                </a14:m>
                <a:r>
                  <a:rPr lang="en-US" sz="2400">
                    <a:ea typeface="+mn-lt"/>
                    <a:cs typeface="+mn-lt"/>
                  </a:rPr>
                  <a:t> or some other suitable error function </a:t>
                </a:r>
                <a:r>
                  <a:rPr lang="en-US" sz="2400">
                    <a:solidFill>
                      <a:srgbClr val="000000"/>
                    </a:solidFill>
                    <a:cs typeface="Calibri" panose="020F0502020204030204"/>
                  </a:rPr>
                  <a:t>to evaluate the delta</a:t>
                </a:r>
                <a:r>
                  <a:rPr lang="en-US" sz="2400" b="1">
                    <a:ea typeface="+mn-lt"/>
                    <a:cs typeface="+mn-lt"/>
                  </a:rPr>
                  <a:t> </a:t>
                </a:r>
                <a:r>
                  <a:rPr lang="en-US" sz="2400">
                    <a:ea typeface="+mn-lt"/>
                    <a:cs typeface="+mn-lt"/>
                  </a:rPr>
                  <a:t>for all the output units</a:t>
                </a:r>
                <a:endParaRPr lang="en-US" sz="2400" b="1">
                  <a:ea typeface="+mn-lt"/>
                  <a:cs typeface="+mn-lt"/>
                </a:endParaRPr>
              </a:p>
              <a:p>
                <a:pPr marL="0" indent="0">
                  <a:buNone/>
                </a:pPr>
                <a:r>
                  <a:rPr lang="en-US" sz="2400">
                    <a:solidFill>
                      <a:srgbClr val="000000"/>
                    </a:solidFill>
                    <a:cs typeface="Calibri" panose="020F0502020204030204"/>
                  </a:rPr>
                  <a:t>2. Backpropagate the </a:t>
                </a:r>
                <a:r>
                  <a:rPr lang="en-US" sz="2400">
                    <a:solidFill>
                      <a:srgbClr val="000000"/>
                    </a:solidFill>
                    <a:ea typeface="+mn-lt"/>
                    <a:cs typeface="+mn-lt"/>
                  </a:rPr>
                  <a:t>delta</a:t>
                </a:r>
                <a:r>
                  <a:rPr lang="en-US" sz="2400">
                    <a:ea typeface="+mn-lt"/>
                    <a:cs typeface="+mn-lt"/>
                  </a:rPr>
                  <a:t> to obtain </a:t>
                </a:r>
                <a:r>
                  <a:rPr lang="en-US" sz="2400" err="1">
                    <a:ea typeface="+mn-lt"/>
                    <a:cs typeface="+mn-lt"/>
                  </a:rPr>
                  <a:t>δ</a:t>
                </a:r>
                <a:r>
                  <a:rPr lang="en-US" sz="2400">
                    <a:ea typeface="+mn-lt"/>
                    <a:cs typeface="+mn-lt"/>
                  </a:rPr>
                  <a:t> for each hidden unit in the network:</a:t>
                </a:r>
                <a:r>
                  <a:rPr lang="en-US" sz="2400" i="1">
                    <a:ea typeface="+mn-lt"/>
                    <a:cs typeface="+mn-lt"/>
                  </a:rPr>
                  <a:t> </a:t>
                </a:r>
                <a:r>
                  <a:rPr lang="en-US" sz="2400" err="1">
                    <a:ea typeface="+mn-lt"/>
                    <a:cs typeface="+mn-lt"/>
                  </a:rPr>
                  <a:t>δ</a:t>
                </a:r>
                <a14:m>
                  <m:oMath xmlns:m="http://schemas.openxmlformats.org/officeDocument/2006/math">
                    <m: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r>
                      <m:rPr>
                        <m:nor/>
                      </m:rPr>
                      <a:rPr lang="en-US" sz="2400" b="0" i="0" smtClean="0">
                        <a:latin typeface="Cambria Math" panose="02040503050406030204" pitchFamily="18" charset="0"/>
                        <a:ea typeface="Cambria Math" panose="02040503050406030204" pitchFamily="18" charset="0"/>
                      </a:rPr>
                      <m:t> </m:t>
                    </m:r>
                    <m:r>
                      <m:rPr>
                        <m:nor/>
                      </m:rPr>
                      <a:rPr lang="el-GR" sz="2400" dirty="0">
                        <a:solidFill>
                          <a:srgbClr val="000000"/>
                        </a:solidFill>
                        <a:cs typeface="Calibri" panose="020F0502020204030204"/>
                      </a:rPr>
                      <m:t>Σ</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𝐸𝑟𝑟𝑜𝑟</m:t>
                        </m:r>
                      </m:num>
                      <m:den>
                        <m:r>
                          <a:rPr lang="en-US" sz="2400" b="0" i="1" smtClean="0">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sup/>
                        </m:sSubSup>
                      </m:den>
                    </m:f>
                  </m:oMath>
                </a14:m>
                <a:endParaRPr lang="en-US" sz="2000">
                  <a:ea typeface="+mn-lt"/>
                  <a:cs typeface="+mn-lt"/>
                </a:endParaRPr>
              </a:p>
              <a:p>
                <a:pPr marL="0" indent="0">
                  <a:buNone/>
                </a:pPr>
                <a:r>
                  <a:rPr lang="en-US" sz="2400">
                    <a:ea typeface="+mn-lt"/>
                    <a:cs typeface="+mn-lt"/>
                  </a:rPr>
                  <a:t>3. Evaluate the required derivatives using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sup>
                        <m:r>
                          <a:rPr lang="en-US" sz="2400" i="1">
                            <a:latin typeface="Cambria Math" panose="02040503050406030204" pitchFamily="18" charset="0"/>
                          </a:rPr>
                          <m:t>𝑛𝑒𝑤</m:t>
                        </m:r>
                      </m:sup>
                    </m:sSubSup>
                    <m:r>
                      <a:rPr lang="en-US" sz="2400" i="1">
                        <a:latin typeface="Cambria Math" panose="02040503050406030204" pitchFamily="18" charset="0"/>
                        <a:ea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sup>
                        <m:r>
                          <a:rPr lang="en-US" sz="2400" i="1">
                            <a:latin typeface="Cambria Math" panose="02040503050406030204" pitchFamily="18" charset="0"/>
                          </a:rPr>
                          <m:t>𝑜𝑙𝑑</m:t>
                        </m:r>
                      </m:sup>
                    </m:sSubSup>
                    <m:r>
                      <a:rPr lang="en-US" sz="2400" b="0" i="1" smtClean="0">
                        <a:latin typeface="Cambria Math" panose="02040503050406030204" pitchFamily="18" charset="0"/>
                      </a:rPr>
                      <m:t>+</m:t>
                    </m:r>
                    <m:r>
                      <a:rPr lang="el-GR" sz="2400" i="1">
                        <a:latin typeface="Cambria Math" panose="02040503050406030204" pitchFamily="18" charset="0"/>
                      </a:rPr>
                      <m:t> </m:t>
                    </m:r>
                    <m:r>
                      <a:rPr lang="el-GR" sz="2400" i="1">
                        <a:latin typeface="Cambria Math" panose="02040503050406030204" pitchFamily="18" charset="0"/>
                      </a:rPr>
                      <m:t>𝛿</m:t>
                    </m:r>
                  </m:oMath>
                </a14:m>
                <a:endParaRPr lang="en-US" sz="1800">
                  <a:cs typeface="Calibri"/>
                </a:endParaRPr>
              </a:p>
              <a:p>
                <a:pPr marL="0" indent="0">
                  <a:buNone/>
                </a:pPr>
                <a:r>
                  <a:rPr lang="en-US">
                    <a:cs typeface="Calibri"/>
                  </a:rPr>
                  <a:t>							</a:t>
                </a:r>
              </a:p>
              <a:p>
                <a:pPr marL="0" indent="0">
                  <a:buNone/>
                </a:pPr>
                <a:endParaRPr lang="en-US" sz="1800">
                  <a:cs typeface="Calibri"/>
                </a:endParaRPr>
              </a:p>
              <a:p>
                <a:pPr marL="0" indent="0">
                  <a:buNone/>
                </a:pPr>
                <a:endParaRPr lang="en-US" sz="1800">
                  <a:solidFill>
                    <a:srgbClr val="FF0000"/>
                  </a:solidFill>
                  <a:cs typeface="Calibri"/>
                </a:endParaRPr>
              </a:p>
            </p:txBody>
          </p:sp>
        </mc:Choice>
        <mc:Fallback>
          <p:sp>
            <p:nvSpPr>
              <p:cNvPr id="3" name="Content Placeholder 2">
                <a:extLst>
                  <a:ext uri="{FF2B5EF4-FFF2-40B4-BE49-F238E27FC236}">
                    <a16:creationId xmlns:a16="http://schemas.microsoft.com/office/drawing/2014/main" id="{9E04D4A6-DB16-29B2-86D8-41E0091ABC80}"/>
                  </a:ext>
                </a:extLst>
              </p:cNvPr>
              <p:cNvSpPr>
                <a:spLocks noGrp="1" noRot="1" noChangeAspect="1" noMove="1" noResize="1" noEditPoints="1" noAdjustHandles="1" noChangeArrowheads="1" noChangeShapeType="1" noTextEdit="1"/>
              </p:cNvSpPr>
              <p:nvPr>
                <p:ph idx="1"/>
              </p:nvPr>
            </p:nvSpPr>
            <p:spPr>
              <a:xfrm>
                <a:off x="838200" y="1383957"/>
                <a:ext cx="10515600" cy="5263978"/>
              </a:xfrm>
              <a:blipFill>
                <a:blip r:embed="rId2"/>
                <a:stretch>
                  <a:fillRect l="-928" t="-926" r="-754"/>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74FC0D73-2A19-EE51-C888-9F40BDB95DFE}"/>
                  </a:ext>
                </a:extLst>
              </p14:cNvPr>
              <p14:cNvContentPartPr/>
              <p14:nvPr/>
            </p14:nvContentPartPr>
            <p14:xfrm>
              <a:off x="1772640" y="2370240"/>
              <a:ext cx="1704960" cy="59760"/>
            </p14:xfrm>
          </p:contentPart>
        </mc:Choice>
        <mc:Fallback>
          <p:pic>
            <p:nvPicPr>
              <p:cNvPr id="4" name="Ink 3">
                <a:extLst>
                  <a:ext uri="{FF2B5EF4-FFF2-40B4-BE49-F238E27FC236}">
                    <a16:creationId xmlns:a16="http://schemas.microsoft.com/office/drawing/2014/main" id="{74FC0D73-2A19-EE51-C888-9F40BDB95DFE}"/>
                  </a:ext>
                </a:extLst>
              </p:cNvPr>
              <p:cNvPicPr/>
              <p:nvPr/>
            </p:nvPicPr>
            <p:blipFill>
              <a:blip r:embed="rId4"/>
              <a:stretch>
                <a:fillRect/>
              </a:stretch>
            </p:blipFill>
            <p:spPr>
              <a:xfrm>
                <a:off x="1756800" y="2306880"/>
                <a:ext cx="173628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F0312F34-1B05-E18B-C13F-923FE084D131}"/>
                  </a:ext>
                </a:extLst>
              </p14:cNvPr>
              <p14:cNvContentPartPr/>
              <p14:nvPr/>
            </p14:nvContentPartPr>
            <p14:xfrm>
              <a:off x="2050560" y="3846960"/>
              <a:ext cx="352080" cy="42480"/>
            </p14:xfrm>
          </p:contentPart>
        </mc:Choice>
        <mc:Fallback>
          <p:pic>
            <p:nvPicPr>
              <p:cNvPr id="5" name="Ink 4">
                <a:extLst>
                  <a:ext uri="{FF2B5EF4-FFF2-40B4-BE49-F238E27FC236}">
                    <a16:creationId xmlns:a16="http://schemas.microsoft.com/office/drawing/2014/main" id="{F0312F34-1B05-E18B-C13F-923FE084D131}"/>
                  </a:ext>
                </a:extLst>
              </p:cNvPr>
              <p:cNvPicPr/>
              <p:nvPr/>
            </p:nvPicPr>
            <p:blipFill>
              <a:blip r:embed="rId6"/>
              <a:stretch>
                <a:fillRect/>
              </a:stretch>
            </p:blipFill>
            <p:spPr>
              <a:xfrm>
                <a:off x="2034720" y="3783600"/>
                <a:ext cx="38340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0C923890-63CF-17A8-0AF3-83ACF61AE529}"/>
                  </a:ext>
                </a:extLst>
              </p14:cNvPr>
              <p14:cNvContentPartPr/>
              <p14:nvPr/>
            </p14:nvContentPartPr>
            <p14:xfrm>
              <a:off x="2261520" y="3827880"/>
              <a:ext cx="177120" cy="360"/>
            </p14:xfrm>
          </p:contentPart>
        </mc:Choice>
        <mc:Fallback>
          <p:pic>
            <p:nvPicPr>
              <p:cNvPr id="6" name="Ink 5">
                <a:extLst>
                  <a:ext uri="{FF2B5EF4-FFF2-40B4-BE49-F238E27FC236}">
                    <a16:creationId xmlns:a16="http://schemas.microsoft.com/office/drawing/2014/main" id="{0C923890-63CF-17A8-0AF3-83ACF61AE529}"/>
                  </a:ext>
                </a:extLst>
              </p:cNvPr>
              <p:cNvPicPr/>
              <p:nvPr/>
            </p:nvPicPr>
            <p:blipFill>
              <a:blip r:embed="rId8"/>
              <a:stretch>
                <a:fillRect/>
              </a:stretch>
            </p:blipFill>
            <p:spPr>
              <a:xfrm>
                <a:off x="2245680" y="3764520"/>
                <a:ext cx="2084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5184146B-49CB-9667-E045-F8F9BB719816}"/>
                  </a:ext>
                </a:extLst>
              </p14:cNvPr>
              <p14:cNvContentPartPr/>
              <p14:nvPr/>
            </p14:nvContentPartPr>
            <p14:xfrm>
              <a:off x="6583320" y="3418200"/>
              <a:ext cx="382320" cy="17640"/>
            </p14:xfrm>
          </p:contentPart>
        </mc:Choice>
        <mc:Fallback>
          <p:pic>
            <p:nvPicPr>
              <p:cNvPr id="7" name="Ink 6">
                <a:extLst>
                  <a:ext uri="{FF2B5EF4-FFF2-40B4-BE49-F238E27FC236}">
                    <a16:creationId xmlns:a16="http://schemas.microsoft.com/office/drawing/2014/main" id="{5184146B-49CB-9667-E045-F8F9BB719816}"/>
                  </a:ext>
                </a:extLst>
              </p:cNvPr>
              <p:cNvPicPr/>
              <p:nvPr/>
            </p:nvPicPr>
            <p:blipFill>
              <a:blip r:embed="rId10"/>
              <a:stretch>
                <a:fillRect/>
              </a:stretch>
            </p:blipFill>
            <p:spPr>
              <a:xfrm>
                <a:off x="6567480" y="3354840"/>
                <a:ext cx="41364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809593B0-F983-0959-812F-91B7242199EF}"/>
                  </a:ext>
                </a:extLst>
              </p14:cNvPr>
              <p14:cNvContentPartPr/>
              <p14:nvPr/>
            </p14:nvContentPartPr>
            <p14:xfrm>
              <a:off x="6609960" y="3416040"/>
              <a:ext cx="88560" cy="360"/>
            </p14:xfrm>
          </p:contentPart>
        </mc:Choice>
        <mc:Fallback>
          <p:pic>
            <p:nvPicPr>
              <p:cNvPr id="8" name="Ink 7">
                <a:extLst>
                  <a:ext uri="{FF2B5EF4-FFF2-40B4-BE49-F238E27FC236}">
                    <a16:creationId xmlns:a16="http://schemas.microsoft.com/office/drawing/2014/main" id="{809593B0-F983-0959-812F-91B7242199EF}"/>
                  </a:ext>
                </a:extLst>
              </p:cNvPr>
              <p:cNvPicPr/>
              <p:nvPr/>
            </p:nvPicPr>
            <p:blipFill>
              <a:blip r:embed="rId12"/>
              <a:stretch>
                <a:fillRect/>
              </a:stretch>
            </p:blipFill>
            <p:spPr>
              <a:xfrm>
                <a:off x="6594120" y="3352680"/>
                <a:ext cx="1198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F36EE652-1F91-92BE-87CC-B6C14FD5376A}"/>
                  </a:ext>
                </a:extLst>
              </p14:cNvPr>
              <p14:cNvContentPartPr/>
              <p14:nvPr/>
            </p14:nvContentPartPr>
            <p14:xfrm>
              <a:off x="6419160" y="3391560"/>
              <a:ext cx="108720" cy="360"/>
            </p14:xfrm>
          </p:contentPart>
        </mc:Choice>
        <mc:Fallback>
          <p:pic>
            <p:nvPicPr>
              <p:cNvPr id="9" name="Ink 8">
                <a:extLst>
                  <a:ext uri="{FF2B5EF4-FFF2-40B4-BE49-F238E27FC236}">
                    <a16:creationId xmlns:a16="http://schemas.microsoft.com/office/drawing/2014/main" id="{F36EE652-1F91-92BE-87CC-B6C14FD5376A}"/>
                  </a:ext>
                </a:extLst>
              </p:cNvPr>
              <p:cNvPicPr/>
              <p:nvPr/>
            </p:nvPicPr>
            <p:blipFill>
              <a:blip r:embed="rId14"/>
              <a:stretch>
                <a:fillRect/>
              </a:stretch>
            </p:blipFill>
            <p:spPr>
              <a:xfrm>
                <a:off x="6403320" y="3328200"/>
                <a:ext cx="14004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0" name="Ink 9">
                <a:extLst>
                  <a:ext uri="{FF2B5EF4-FFF2-40B4-BE49-F238E27FC236}">
                    <a16:creationId xmlns:a16="http://schemas.microsoft.com/office/drawing/2014/main" id="{8FB7B348-765D-C889-983D-80CAB50481E7}"/>
                  </a:ext>
                </a:extLst>
              </p14:cNvPr>
              <p14:cNvContentPartPr/>
              <p14:nvPr/>
            </p14:nvContentPartPr>
            <p14:xfrm>
              <a:off x="6529680" y="3391560"/>
              <a:ext cx="370080" cy="4320"/>
            </p14:xfrm>
          </p:contentPart>
        </mc:Choice>
        <mc:Fallback>
          <p:pic>
            <p:nvPicPr>
              <p:cNvPr id="10" name="Ink 9">
                <a:extLst>
                  <a:ext uri="{FF2B5EF4-FFF2-40B4-BE49-F238E27FC236}">
                    <a16:creationId xmlns:a16="http://schemas.microsoft.com/office/drawing/2014/main" id="{8FB7B348-765D-C889-983D-80CAB50481E7}"/>
                  </a:ext>
                </a:extLst>
              </p:cNvPr>
              <p:cNvPicPr/>
              <p:nvPr/>
            </p:nvPicPr>
            <p:blipFill>
              <a:blip r:embed="rId16"/>
              <a:stretch>
                <a:fillRect/>
              </a:stretch>
            </p:blipFill>
            <p:spPr>
              <a:xfrm>
                <a:off x="6513840" y="3328200"/>
                <a:ext cx="4014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1" name="Ink 10">
                <a:extLst>
                  <a:ext uri="{FF2B5EF4-FFF2-40B4-BE49-F238E27FC236}">
                    <a16:creationId xmlns:a16="http://schemas.microsoft.com/office/drawing/2014/main" id="{EEC86643-AD3F-0ED6-0C74-3533102D3011}"/>
                  </a:ext>
                </a:extLst>
              </p14:cNvPr>
              <p14:cNvContentPartPr/>
              <p14:nvPr/>
            </p14:nvContentPartPr>
            <p14:xfrm>
              <a:off x="2262960" y="3785400"/>
              <a:ext cx="1892160" cy="23040"/>
            </p14:xfrm>
          </p:contentPart>
        </mc:Choice>
        <mc:Fallback>
          <p:pic>
            <p:nvPicPr>
              <p:cNvPr id="11" name="Ink 10">
                <a:extLst>
                  <a:ext uri="{FF2B5EF4-FFF2-40B4-BE49-F238E27FC236}">
                    <a16:creationId xmlns:a16="http://schemas.microsoft.com/office/drawing/2014/main" id="{EEC86643-AD3F-0ED6-0C74-3533102D3011}"/>
                  </a:ext>
                </a:extLst>
              </p:cNvPr>
              <p:cNvPicPr/>
              <p:nvPr/>
            </p:nvPicPr>
            <p:blipFill>
              <a:blip r:embed="rId18"/>
              <a:stretch>
                <a:fillRect/>
              </a:stretch>
            </p:blipFill>
            <p:spPr>
              <a:xfrm>
                <a:off x="2247120" y="3722040"/>
                <a:ext cx="192348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2" name="Ink 11">
                <a:extLst>
                  <a:ext uri="{FF2B5EF4-FFF2-40B4-BE49-F238E27FC236}">
                    <a16:creationId xmlns:a16="http://schemas.microsoft.com/office/drawing/2014/main" id="{70BA68B2-BA33-6379-F8FE-63DC78112552}"/>
                  </a:ext>
                </a:extLst>
              </p14:cNvPr>
              <p14:cNvContentPartPr/>
              <p14:nvPr/>
            </p14:nvContentPartPr>
            <p14:xfrm>
              <a:off x="6937200" y="4291920"/>
              <a:ext cx="2848680" cy="277920"/>
            </p14:xfrm>
          </p:contentPart>
        </mc:Choice>
        <mc:Fallback>
          <p:pic>
            <p:nvPicPr>
              <p:cNvPr id="12" name="Ink 11">
                <a:extLst>
                  <a:ext uri="{FF2B5EF4-FFF2-40B4-BE49-F238E27FC236}">
                    <a16:creationId xmlns:a16="http://schemas.microsoft.com/office/drawing/2014/main" id="{70BA68B2-BA33-6379-F8FE-63DC78112552}"/>
                  </a:ext>
                </a:extLst>
              </p:cNvPr>
              <p:cNvPicPr/>
              <p:nvPr/>
            </p:nvPicPr>
            <p:blipFill>
              <a:blip r:embed="rId20"/>
              <a:stretch>
                <a:fillRect/>
              </a:stretch>
            </p:blipFill>
            <p:spPr>
              <a:xfrm>
                <a:off x="6921360" y="4228560"/>
                <a:ext cx="2880000" cy="404640"/>
              </a:xfrm>
              <a:prstGeom prst="rect">
                <a:avLst/>
              </a:prstGeom>
            </p:spPr>
          </p:pic>
        </mc:Fallback>
      </mc:AlternateContent>
    </p:spTree>
    <p:extLst>
      <p:ext uri="{BB962C8B-B14F-4D97-AF65-F5344CB8AC3E}">
        <p14:creationId xmlns:p14="http://schemas.microsoft.com/office/powerpoint/2010/main" val="128200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6D342-7F4B-5987-2EAF-3D7AE9B3B7CB}"/>
              </a:ext>
            </a:extLst>
          </p:cNvPr>
          <p:cNvSpPr>
            <a:spLocks noGrp="1"/>
          </p:cNvSpPr>
          <p:nvPr>
            <p:ph type="title"/>
          </p:nvPr>
        </p:nvSpPr>
        <p:spPr>
          <a:xfrm>
            <a:off x="1156851" y="637762"/>
            <a:ext cx="9888496" cy="900131"/>
          </a:xfrm>
        </p:spPr>
        <p:txBody>
          <a:bodyPr anchor="t">
            <a:normAutofit/>
          </a:bodyPr>
          <a:lstStyle/>
          <a:p>
            <a:endParaRPr lang="en-US" sz="4000">
              <a:solidFill>
                <a:schemeClr val="bg1"/>
              </a:solidFill>
            </a:endParaRPr>
          </a:p>
        </p:txBody>
      </p:sp>
      <p:sp>
        <p:nvSpPr>
          <p:cNvPr id="3" name="Content Placeholder 2">
            <a:extLst>
              <a:ext uri="{FF2B5EF4-FFF2-40B4-BE49-F238E27FC236}">
                <a16:creationId xmlns:a16="http://schemas.microsoft.com/office/drawing/2014/main" id="{54BA33E6-42EB-50B3-2A90-3AC9A0445309}"/>
              </a:ext>
            </a:extLst>
          </p:cNvPr>
          <p:cNvSpPr>
            <a:spLocks noGrp="1"/>
          </p:cNvSpPr>
          <p:nvPr>
            <p:ph idx="1"/>
          </p:nvPr>
        </p:nvSpPr>
        <p:spPr>
          <a:xfrm>
            <a:off x="1155548" y="2217343"/>
            <a:ext cx="9880893" cy="3959619"/>
          </a:xfrm>
        </p:spPr>
        <p:txBody>
          <a:bodyPr>
            <a:normAutofit/>
          </a:bodyPr>
          <a:lstStyle/>
          <a:p>
            <a:pPr marL="0" indent="0">
              <a:buNone/>
            </a:pPr>
            <a:r>
              <a:rPr lang="en-US" sz="2400" b="0" i="0">
                <a:effectLst/>
                <a:latin typeface="Calibri" panose="020F0502020204030204" pitchFamily="34" charset="0"/>
                <a:cs typeface="Calibri" panose="020F0502020204030204" pitchFamily="34" charset="0"/>
              </a:rPr>
              <a:t>Neural networks</a:t>
            </a:r>
            <a:r>
              <a:rPr lang="zh-CN" altLang="en-US" sz="2400" b="0" i="0">
                <a:effectLst/>
                <a:latin typeface="Calibri" panose="020F0502020204030204" pitchFamily="34" charset="0"/>
                <a:cs typeface="Calibri" panose="020F0502020204030204" pitchFamily="34" charset="0"/>
              </a:rPr>
              <a:t> </a:t>
            </a:r>
            <a:endParaRPr lang="en-US" altLang="zh-CN" sz="2400">
              <a:latin typeface="Calibri" panose="020F0502020204030204" pitchFamily="34" charset="0"/>
              <a:cs typeface="Calibri" panose="020F0502020204030204" pitchFamily="34" charset="0"/>
            </a:endParaRPr>
          </a:p>
          <a:p>
            <a:pPr marL="0" indent="0">
              <a:buNone/>
            </a:pPr>
            <a:r>
              <a:rPr lang="en-US" sz="2400">
                <a:latin typeface="Calibri" panose="020F0502020204030204" pitchFamily="34" charset="0"/>
                <a:cs typeface="Calibri" panose="020F0502020204030204" pitchFamily="34" charset="0"/>
              </a:rPr>
              <a:t>A</a:t>
            </a:r>
            <a:r>
              <a:rPr lang="en-US" sz="2400" b="0" i="0">
                <a:effectLst/>
                <a:latin typeface="Calibri" panose="020F0502020204030204" pitchFamily="34" charset="0"/>
                <a:cs typeface="Calibri" panose="020F0502020204030204" pitchFamily="34" charset="0"/>
              </a:rPr>
              <a:t> beautiful biologically-inspired programming paradigm which enables a computer to learn from observational data</a:t>
            </a:r>
          </a:p>
          <a:p>
            <a:pPr marL="0" indent="0">
              <a:buNone/>
            </a:pPr>
            <a:endParaRPr lang="en-US" sz="2400" b="0" i="0">
              <a:effectLst/>
              <a:latin typeface="Calibri" panose="020F0502020204030204" pitchFamily="34" charset="0"/>
              <a:cs typeface="Calibri" panose="020F0502020204030204" pitchFamily="34" charset="0"/>
            </a:endParaRPr>
          </a:p>
          <a:p>
            <a:pPr marL="0" indent="0">
              <a:buNone/>
            </a:pPr>
            <a:r>
              <a:rPr lang="en-US" sz="2400" b="0" i="0">
                <a:effectLst/>
                <a:latin typeface="Calibri" panose="020F0502020204030204" pitchFamily="34" charset="0"/>
                <a:cs typeface="Calibri" panose="020F0502020204030204" pitchFamily="34" charset="0"/>
              </a:rPr>
              <a:t>Deep learning</a:t>
            </a:r>
            <a:r>
              <a:rPr lang="zh-CN" altLang="en-US" sz="2400" b="0" i="0">
                <a:effectLst/>
                <a:latin typeface="Calibri" panose="020F0502020204030204" pitchFamily="34" charset="0"/>
                <a:cs typeface="Calibri" panose="020F0502020204030204" pitchFamily="34" charset="0"/>
              </a:rPr>
              <a:t> </a:t>
            </a:r>
            <a:endParaRPr lang="en-US" altLang="zh-CN" sz="2400" b="0" i="0">
              <a:effectLst/>
              <a:latin typeface="Calibri" panose="020F0502020204030204" pitchFamily="34" charset="0"/>
              <a:cs typeface="Calibri" panose="020F0502020204030204" pitchFamily="34" charset="0"/>
            </a:endParaRPr>
          </a:p>
          <a:p>
            <a:pPr marL="0" indent="0">
              <a:buNone/>
            </a:pPr>
            <a:r>
              <a:rPr lang="en-US" altLang="zh-CN" sz="2400">
                <a:latin typeface="Calibri" panose="020F0502020204030204" pitchFamily="34" charset="0"/>
                <a:cs typeface="Calibri" panose="020F0502020204030204" pitchFamily="34" charset="0"/>
              </a:rPr>
              <a:t>A</a:t>
            </a:r>
            <a:r>
              <a:rPr lang="en-US" sz="2400" b="0" i="0">
                <a:effectLst/>
                <a:latin typeface="Calibri" panose="020F0502020204030204" pitchFamily="34" charset="0"/>
                <a:cs typeface="Calibri" panose="020F0502020204030204" pitchFamily="34" charset="0"/>
              </a:rPr>
              <a:t> powerful set of techniques for learning in neural networks</a:t>
            </a:r>
          </a:p>
          <a:p>
            <a:endParaRPr lang="en-US" sz="2400"/>
          </a:p>
        </p:txBody>
      </p:sp>
    </p:spTree>
    <p:extLst>
      <p:ext uri="{BB962C8B-B14F-4D97-AF65-F5344CB8AC3E}">
        <p14:creationId xmlns:p14="http://schemas.microsoft.com/office/powerpoint/2010/main" val="1656433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Matrix Form</a:t>
            </a:r>
            <a:endParaRPr lang="en-US"/>
          </a:p>
        </p:txBody>
      </p:sp>
      <p:sp>
        <p:nvSpPr>
          <p:cNvPr id="3" name="Content Placeholder 2">
            <a:extLst>
              <a:ext uri="{FF2B5EF4-FFF2-40B4-BE49-F238E27FC236}">
                <a16:creationId xmlns:a16="http://schemas.microsoft.com/office/drawing/2014/main" id="{9E04D4A6-DB16-29B2-86D8-41E0091ABC80}"/>
              </a:ext>
            </a:extLst>
          </p:cNvPr>
          <p:cNvSpPr>
            <a:spLocks noGrp="1"/>
          </p:cNvSpPr>
          <p:nvPr>
            <p:ph idx="1"/>
          </p:nvPr>
        </p:nvSpPr>
        <p:spPr>
          <a:xfrm>
            <a:off x="838200" y="1383957"/>
            <a:ext cx="10515600" cy="5263978"/>
          </a:xfrm>
        </p:spPr>
        <p:txBody>
          <a:bodyPr vert="horz" lIns="91440" tIns="45720" rIns="91440" bIns="45720" rtlCol="0" anchor="t">
            <a:normAutofit/>
          </a:bodyPr>
          <a:lstStyle/>
          <a:p>
            <a:pPr marL="0" indent="0">
              <a:buNone/>
            </a:pPr>
            <a:endParaRPr lang="en-US" sz="1800">
              <a:cs typeface="Calibri"/>
            </a:endParaRPr>
          </a:p>
          <a:p>
            <a:pPr marL="0" indent="0">
              <a:buNone/>
            </a:pPr>
            <a:endParaRPr lang="en-US">
              <a:cs typeface="Calibri"/>
            </a:endParaRPr>
          </a:p>
          <a:p>
            <a:pPr marL="0" indent="0">
              <a:buNone/>
            </a:pPr>
            <a:endParaRPr lang="en-US" sz="1800">
              <a:cs typeface="Calibri"/>
            </a:endParaRPr>
          </a:p>
          <a:p>
            <a:pPr marL="0" indent="0">
              <a:buNone/>
            </a:pPr>
            <a:endParaRPr lang="en-US" sz="1800">
              <a:solidFill>
                <a:srgbClr val="FF0000"/>
              </a:solidFill>
              <a:cs typeface="Calibri"/>
            </a:endParaRPr>
          </a:p>
        </p:txBody>
      </p:sp>
      <p:sp>
        <p:nvSpPr>
          <p:cNvPr id="5" name="TextBox 4">
            <a:extLst>
              <a:ext uri="{FF2B5EF4-FFF2-40B4-BE49-F238E27FC236}">
                <a16:creationId xmlns:a16="http://schemas.microsoft.com/office/drawing/2014/main" id="{FF75A2A5-DDBB-5618-8D12-3AB1B2C38269}"/>
              </a:ext>
            </a:extLst>
          </p:cNvPr>
          <p:cNvSpPr txBox="1"/>
          <p:nvPr/>
        </p:nvSpPr>
        <p:spPr>
          <a:xfrm>
            <a:off x="2844800" y="1905000"/>
            <a:ext cx="3136900" cy="923330"/>
          </a:xfrm>
          <a:prstGeom prst="rect">
            <a:avLst/>
          </a:prstGeom>
          <a:noFill/>
        </p:spPr>
        <p:txBody>
          <a:bodyPr wrap="square" rtlCol="0">
            <a:spAutoFit/>
          </a:bodyPr>
          <a:lstStyle/>
          <a:p>
            <a:endParaRPr lang="en-US" b="0" i="1">
              <a:latin typeface="Cambria Math" panose="02040503050406030204" pitchFamily="18" charset="0"/>
              <a:cs typeface="Calibri"/>
            </a:endParaRPr>
          </a:p>
          <a:p>
            <a:endParaRPr lang="en-US"/>
          </a:p>
          <a:p>
            <a:endParaRPr lang="en-US"/>
          </a:p>
        </p:txBody>
      </p:sp>
      <mc:AlternateContent xmlns:mc="http://schemas.openxmlformats.org/markup-compatibility/2006">
        <mc:Choice xmlns:a14="http://schemas.microsoft.com/office/drawing/2010/main" Requires="a14">
          <p:graphicFrame>
            <p:nvGraphicFramePr>
              <p:cNvPr id="6" name="Table 6">
                <a:extLst>
                  <a:ext uri="{FF2B5EF4-FFF2-40B4-BE49-F238E27FC236}">
                    <a16:creationId xmlns:a16="http://schemas.microsoft.com/office/drawing/2014/main" id="{DA979894-0424-BBC0-8566-29FD7E4E9881}"/>
                  </a:ext>
                </a:extLst>
              </p:cNvPr>
              <p:cNvGraphicFramePr>
                <a:graphicFrameLocks noGrp="1"/>
              </p:cNvGraphicFramePr>
              <p:nvPr>
                <p:extLst>
                  <p:ext uri="{D42A27DB-BD31-4B8C-83A1-F6EECF244321}">
                    <p14:modId xmlns:p14="http://schemas.microsoft.com/office/powerpoint/2010/main" val="3027535825"/>
                  </p:ext>
                </p:extLst>
              </p:nvPr>
            </p:nvGraphicFramePr>
            <p:xfrm>
              <a:off x="2146302" y="1549400"/>
              <a:ext cx="8674098" cy="4267200"/>
            </p:xfrm>
            <a:graphic>
              <a:graphicData uri="http://schemas.openxmlformats.org/drawingml/2006/table">
                <a:tbl>
                  <a:tblPr firstRow="1" bandRow="1">
                    <a:tableStyleId>{5C22544A-7EE6-4342-B048-85BDC9FD1C3A}</a:tableStyleId>
                  </a:tblPr>
                  <a:tblGrid>
                    <a:gridCol w="3306998">
                      <a:extLst>
                        <a:ext uri="{9D8B030D-6E8A-4147-A177-3AD203B41FA5}">
                          <a16:colId xmlns:a16="http://schemas.microsoft.com/office/drawing/2014/main" val="2360901664"/>
                        </a:ext>
                      </a:extLst>
                    </a:gridCol>
                    <a:gridCol w="2805529">
                      <a:extLst>
                        <a:ext uri="{9D8B030D-6E8A-4147-A177-3AD203B41FA5}">
                          <a16:colId xmlns:a16="http://schemas.microsoft.com/office/drawing/2014/main" val="1385177976"/>
                        </a:ext>
                      </a:extLst>
                    </a:gridCol>
                    <a:gridCol w="2561571">
                      <a:extLst>
                        <a:ext uri="{9D8B030D-6E8A-4147-A177-3AD203B41FA5}">
                          <a16:colId xmlns:a16="http://schemas.microsoft.com/office/drawing/2014/main" val="1563331098"/>
                        </a:ext>
                      </a:extLst>
                    </a:gridCol>
                  </a:tblGrid>
                  <a:tr h="844446">
                    <a:tc>
                      <a:txBody>
                        <a:bodyPr/>
                        <a:lstStyle/>
                        <a:p>
                          <a:pPr algn="ctr"/>
                          <a:endParaRPr lang="en-US"/>
                        </a:p>
                      </a:txBody>
                      <a:tcPr anchor="ctr"/>
                    </a:tc>
                    <a:tc>
                      <a:txBody>
                        <a:bodyPr/>
                        <a:lstStyle/>
                        <a:p>
                          <a:pPr algn="ctr"/>
                          <a:r>
                            <a:rPr lang="en-US"/>
                            <a:t>Equation</a:t>
                          </a:r>
                        </a:p>
                      </a:txBody>
                      <a:tcPr anchor="ctr"/>
                    </a:tc>
                    <a:tc>
                      <a:txBody>
                        <a:bodyPr/>
                        <a:lstStyle/>
                        <a:p>
                          <a:pPr algn="ctr"/>
                          <a:r>
                            <a:rPr lang="en-US"/>
                            <a:t>Matrix Form</a:t>
                          </a:r>
                        </a:p>
                      </a:txBody>
                      <a:tcPr anchor="ctr"/>
                    </a:tc>
                    <a:extLst>
                      <a:ext uri="{0D108BD9-81ED-4DB2-BD59-A6C34878D82A}">
                        <a16:rowId xmlns:a16="http://schemas.microsoft.com/office/drawing/2014/main" val="1513821793"/>
                      </a:ext>
                    </a:extLst>
                  </a:tr>
                  <a:tr h="1965217">
                    <a:tc>
                      <a:txBody>
                        <a:bodyPr/>
                        <a:lstStyle/>
                        <a:p>
                          <a:pPr algn="ctr"/>
                          <a:r>
                            <a:rPr lang="en-US"/>
                            <a:t>Forward Propagation</a:t>
                          </a: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𝑧</m:t>
                                    </m:r>
                                  </m:e>
                                  <m:sub>
                                    <m:r>
                                      <a:rPr lang="en-US" b="0" i="1" smtClean="0">
                                        <a:latin typeface="Cambria Math" panose="02040503050406030204" pitchFamily="18" charset="0"/>
                                        <a:cs typeface="Calibri"/>
                                      </a:rPr>
                                      <m:t>𝑗</m:t>
                                    </m:r>
                                  </m:sub>
                                </m:sSub>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h</m:t>
                                </m:r>
                                <m:r>
                                  <a:rPr lang="en-US" b="0" i="1" smtClean="0">
                                    <a:latin typeface="Cambria Math" panose="02040503050406030204" pitchFamily="18" charset="0"/>
                                    <a:cs typeface="Calibri"/>
                                  </a:rPr>
                                  <m:t>(</m:t>
                                </m:r>
                                <m:nary>
                                  <m:naryPr>
                                    <m:chr m:val="∑"/>
                                    <m:ctrlPr>
                                      <a:rPr lang="en-US" b="0" i="1" smtClean="0">
                                        <a:latin typeface="Cambria Math" panose="02040503050406030204" pitchFamily="18" charset="0"/>
                                        <a:cs typeface="Calibri"/>
                                      </a:rPr>
                                    </m:ctrlPr>
                                  </m:naryPr>
                                  <m:sub>
                                    <m:r>
                                      <m:rPr>
                                        <m:brk m:alnAt="23"/>
                                      </m:rPr>
                                      <a:rPr lang="en-US" b="0" i="1" smtClean="0">
                                        <a:latin typeface="Cambria Math" panose="02040503050406030204" pitchFamily="18" charset="0"/>
                                        <a:cs typeface="Calibri"/>
                                      </a:rPr>
                                      <m:t>𝑖</m:t>
                                    </m:r>
                                    <m:r>
                                      <a:rPr lang="en-US" b="0" i="1" smtClean="0">
                                        <a:latin typeface="Cambria Math" panose="02040503050406030204" pitchFamily="18" charset="0"/>
                                        <a:cs typeface="Calibri"/>
                                      </a:rPr>
                                      <m:t>=0</m:t>
                                    </m:r>
                                  </m:sub>
                                  <m:sup>
                                    <m:r>
                                      <a:rPr lang="en-US" b="0" i="1" smtClean="0">
                                        <a:latin typeface="Cambria Math" panose="02040503050406030204" pitchFamily="18" charset="0"/>
                                        <a:cs typeface="Calibri"/>
                                      </a:rPr>
                                      <m:t>𝐷</m:t>
                                    </m:r>
                                  </m:sup>
                                  <m:e>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𝑤</m:t>
                                        </m:r>
                                      </m:e>
                                      <m:sub>
                                        <m:r>
                                          <a:rPr lang="en-US" b="0" i="1" smtClean="0">
                                            <a:latin typeface="Cambria Math" panose="02040503050406030204" pitchFamily="18" charset="0"/>
                                            <a:cs typeface="Calibri"/>
                                          </a:rPr>
                                          <m:t>𝑗𝑖</m:t>
                                        </m:r>
                                      </m:sub>
                                    </m:sSub>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𝑥</m:t>
                                        </m:r>
                                      </m:e>
                                      <m:sub>
                                        <m:r>
                                          <a:rPr lang="en-US" b="0" i="1" smtClean="0">
                                            <a:latin typeface="Cambria Math" panose="02040503050406030204" pitchFamily="18" charset="0"/>
                                            <a:cs typeface="Calibri"/>
                                          </a:rPr>
                                          <m:t>𝑖</m:t>
                                        </m:r>
                                      </m:sub>
                                    </m:sSub>
                                    <m:r>
                                      <a:rPr lang="en-US" b="0" i="1" smtClean="0">
                                        <a:latin typeface="Cambria Math" panose="02040503050406030204" pitchFamily="18" charset="0"/>
                                        <a:cs typeface="Calibri"/>
                                      </a:rPr>
                                      <m:t>)</m:t>
                                    </m:r>
                                  </m:e>
                                </m:nary>
                              </m:oMath>
                            </m:oMathPara>
                          </a14:m>
                          <a:endParaRPr lang="en-US"/>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𝑧</m:t>
                                    </m:r>
                                  </m:e>
                                  <m:sub>
                                    <m:r>
                                      <a:rPr lang="en-US" b="0" i="1" smtClean="0">
                                        <a:latin typeface="Cambria Math" panose="02040503050406030204" pitchFamily="18" charset="0"/>
                                        <a:cs typeface="Calibri"/>
                                      </a:rPr>
                                      <m:t>𝑗</m:t>
                                    </m:r>
                                  </m:sub>
                                </m:sSub>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h</m:t>
                                </m:r>
                                <m:r>
                                  <a:rPr lang="en-US" b="0" i="1" smtClean="0">
                                    <a:latin typeface="Cambria Math" panose="02040503050406030204" pitchFamily="18" charset="0"/>
                                    <a:cs typeface="Calibri"/>
                                  </a:rPr>
                                  <m:t>(</m:t>
                                </m:r>
                                <m:sSub>
                                  <m:sSubPr>
                                    <m:ctrlPr>
                                      <a:rPr lang="en-US" b="0" i="1" smtClean="0">
                                        <a:latin typeface="Cambria Math" panose="02040503050406030204" pitchFamily="18" charset="0"/>
                                        <a:cs typeface="Calibri"/>
                                      </a:rPr>
                                    </m:ctrlPr>
                                  </m:sSubPr>
                                  <m:e>
                                    <m:r>
                                      <a:rPr lang="en-US" b="1" i="1" smtClean="0">
                                        <a:latin typeface="Cambria Math" panose="02040503050406030204" pitchFamily="18" charset="0"/>
                                        <a:cs typeface="Calibri"/>
                                      </a:rPr>
                                      <m:t>𝒘</m:t>
                                    </m:r>
                                  </m:e>
                                  <m:sub>
                                    <m:r>
                                      <a:rPr lang="en-US" b="0" i="1" smtClean="0">
                                        <a:latin typeface="Cambria Math" panose="02040503050406030204" pitchFamily="18" charset="0"/>
                                        <a:cs typeface="Calibri"/>
                                      </a:rPr>
                                      <m:t>𝑗</m:t>
                                    </m:r>
                                  </m:sub>
                                </m:sSub>
                                <m:r>
                                  <a:rPr lang="en-US" b="1" i="1" smtClean="0">
                                    <a:latin typeface="Cambria Math" panose="02040503050406030204" pitchFamily="18" charset="0"/>
                                    <a:cs typeface="Calibri"/>
                                  </a:rPr>
                                  <m:t>𝒙</m:t>
                                </m:r>
                                <m:r>
                                  <a:rPr lang="en-US" b="1" i="1" smtClean="0">
                                    <a:latin typeface="Cambria Math" panose="02040503050406030204" pitchFamily="18" charset="0"/>
                                    <a:cs typeface="Calibri"/>
                                  </a:rPr>
                                  <m:t>)</m:t>
                                </m:r>
                              </m:oMath>
                            </m:oMathPara>
                          </a14:m>
                          <a:endParaRPr lang="en-US"/>
                        </a:p>
                      </a:txBody>
                      <a:tcPr anchor="ctr"/>
                    </a:tc>
                    <a:extLst>
                      <a:ext uri="{0D108BD9-81ED-4DB2-BD59-A6C34878D82A}">
                        <a16:rowId xmlns:a16="http://schemas.microsoft.com/office/drawing/2014/main" val="3846457195"/>
                      </a:ext>
                    </a:extLst>
                  </a:tr>
                  <a:tr h="1457537">
                    <a:tc>
                      <a:txBody>
                        <a:bodyPr/>
                        <a:lstStyle/>
                        <a:p>
                          <a:pPr algn="ctr"/>
                          <a:r>
                            <a:rPr lang="en-US"/>
                            <a:t>Backward Propagation</a:t>
                          </a: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𝑤</m:t>
                                    </m:r>
                                  </m:e>
                                  <m:sub>
                                    <m:r>
                                      <a:rPr lang="en-US" sz="1800" b="0" i="1" smtClean="0">
                                        <a:latin typeface="Cambria Math" panose="02040503050406030204" pitchFamily="18" charset="0"/>
                                      </a:rPr>
                                      <m:t>𝑗𝑖</m:t>
                                    </m:r>
                                  </m:sub>
                                  <m:sup>
                                    <m:r>
                                      <a:rPr lang="en-US" sz="1800" b="0" i="1" smtClean="0">
                                        <a:latin typeface="Cambria Math" panose="02040503050406030204" pitchFamily="18" charset="0"/>
                                      </a:rPr>
                                      <m:t>𝑛𝑒𝑤</m:t>
                                    </m:r>
                                  </m:sup>
                                </m:sSubSup>
                                <m:r>
                                  <a:rPr lang="en-US" sz="180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𝑤</m:t>
                                    </m:r>
                                  </m:e>
                                  <m:sub>
                                    <m:r>
                                      <a:rPr lang="en-US" b="0" i="1" smtClean="0">
                                        <a:latin typeface="Cambria Math" panose="02040503050406030204" pitchFamily="18" charset="0"/>
                                        <a:cs typeface="Calibri"/>
                                      </a:rPr>
                                      <m:t>𝑗𝑖</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𝜇</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𝐸𝑟𝑟𝑜𝑟</m:t>
                                    </m:r>
                                  </m:num>
                                  <m:den>
                                    <m:r>
                                      <a:rPr lang="en-US" sz="1800"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𝑤</m:t>
                                        </m:r>
                                      </m:e>
                                      <m:sub>
                                        <m:r>
                                          <a:rPr lang="en-US" b="0" i="1" smtClean="0">
                                            <a:latin typeface="Cambria Math" panose="02040503050406030204" pitchFamily="18" charset="0"/>
                                            <a:cs typeface="Calibri"/>
                                          </a:rPr>
                                          <m:t>𝑗𝑖</m:t>
                                        </m:r>
                                      </m:sub>
                                    </m:sSub>
                                  </m:den>
                                </m:f>
                              </m:oMath>
                            </m:oMathPara>
                          </a14:m>
                          <a:endParaRPr lang="en-US"/>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b="1" i="1" smtClean="0">
                                      <a:latin typeface="Cambria Math" panose="02040503050406030204" pitchFamily="18" charset="0"/>
                                    </a:rPr>
                                    <m:t>𝒘</m:t>
                                  </m:r>
                                </m:e>
                                <m:sub/>
                                <m:sup>
                                  <m:r>
                                    <a:rPr lang="en-US" sz="1800" b="0" i="1" smtClean="0">
                                      <a:latin typeface="Cambria Math" panose="02040503050406030204" pitchFamily="18" charset="0"/>
                                    </a:rPr>
                                    <m:t>𝑛𝑒𝑤</m:t>
                                  </m:r>
                                </m:sup>
                              </m:sSubSup>
                            </m:oMath>
                          </a14:m>
                          <a:r>
                            <a:rPr lang="en-US"/>
                            <a:t> = </a:t>
                          </a:r>
                          <a14:m>
                            <m:oMath xmlns:m="http://schemas.openxmlformats.org/officeDocument/2006/math">
                              <m:r>
                                <a:rPr lang="en-US" sz="1800" b="1" i="1" smtClean="0">
                                  <a:latin typeface="Cambria Math" panose="02040503050406030204" pitchFamily="18" charset="0"/>
                                </a:rPr>
                                <m:t>𝒘</m:t>
                              </m:r>
                            </m:oMath>
                          </a14:m>
                          <a:r>
                            <a:rPr lang="en-US"/>
                            <a:t> -</a:t>
                          </a:r>
                          <a14:m>
                            <m:oMath xmlns:m="http://schemas.openxmlformats.org/officeDocument/2006/math">
                              <m:r>
                                <a:rPr lang="en-US" sz="1800" b="0" i="1" smtClean="0">
                                  <a:latin typeface="Cambria Math" panose="02040503050406030204" pitchFamily="18" charset="0"/>
                                  <a:ea typeface="Cambria Math" panose="02040503050406030204" pitchFamily="18" charset="0"/>
                                </a:rPr>
                                <m:t>𝜇</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𝐸𝑟𝑟𝑜𝑟</m:t>
                                  </m:r>
                                </m:num>
                                <m:den>
                                  <m:r>
                                    <a:rPr lang="en-US" sz="1800" b="0"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rPr>
                                    <m:t>𝒘</m:t>
                                  </m:r>
                                </m:den>
                              </m:f>
                            </m:oMath>
                          </a14:m>
                          <a:endParaRPr lang="en-US"/>
                        </a:p>
                      </a:txBody>
                      <a:tcPr anchor="ctr"/>
                    </a:tc>
                    <a:extLst>
                      <a:ext uri="{0D108BD9-81ED-4DB2-BD59-A6C34878D82A}">
                        <a16:rowId xmlns:a16="http://schemas.microsoft.com/office/drawing/2014/main" val="1757937186"/>
                      </a:ext>
                    </a:extLst>
                  </a:tr>
                </a:tbl>
              </a:graphicData>
            </a:graphic>
          </p:graphicFrame>
        </mc:Choice>
        <mc:Fallback>
          <p:graphicFrame>
            <p:nvGraphicFramePr>
              <p:cNvPr id="6" name="Table 6">
                <a:extLst>
                  <a:ext uri="{FF2B5EF4-FFF2-40B4-BE49-F238E27FC236}">
                    <a16:creationId xmlns:a16="http://schemas.microsoft.com/office/drawing/2014/main" id="{DA979894-0424-BBC0-8566-29FD7E4E9881}"/>
                  </a:ext>
                </a:extLst>
              </p:cNvPr>
              <p:cNvGraphicFramePr>
                <a:graphicFrameLocks noGrp="1"/>
              </p:cNvGraphicFramePr>
              <p:nvPr>
                <p:extLst>
                  <p:ext uri="{D42A27DB-BD31-4B8C-83A1-F6EECF244321}">
                    <p14:modId xmlns:p14="http://schemas.microsoft.com/office/powerpoint/2010/main" val="3027535825"/>
                  </p:ext>
                </p:extLst>
              </p:nvPr>
            </p:nvGraphicFramePr>
            <p:xfrm>
              <a:off x="2146302" y="1549400"/>
              <a:ext cx="8674098" cy="4267200"/>
            </p:xfrm>
            <a:graphic>
              <a:graphicData uri="http://schemas.openxmlformats.org/drawingml/2006/table">
                <a:tbl>
                  <a:tblPr firstRow="1" bandRow="1">
                    <a:tableStyleId>{5C22544A-7EE6-4342-B048-85BDC9FD1C3A}</a:tableStyleId>
                  </a:tblPr>
                  <a:tblGrid>
                    <a:gridCol w="3306998">
                      <a:extLst>
                        <a:ext uri="{9D8B030D-6E8A-4147-A177-3AD203B41FA5}">
                          <a16:colId xmlns:a16="http://schemas.microsoft.com/office/drawing/2014/main" val="2360901664"/>
                        </a:ext>
                      </a:extLst>
                    </a:gridCol>
                    <a:gridCol w="2805529">
                      <a:extLst>
                        <a:ext uri="{9D8B030D-6E8A-4147-A177-3AD203B41FA5}">
                          <a16:colId xmlns:a16="http://schemas.microsoft.com/office/drawing/2014/main" val="1385177976"/>
                        </a:ext>
                      </a:extLst>
                    </a:gridCol>
                    <a:gridCol w="2561571">
                      <a:extLst>
                        <a:ext uri="{9D8B030D-6E8A-4147-A177-3AD203B41FA5}">
                          <a16:colId xmlns:a16="http://schemas.microsoft.com/office/drawing/2014/main" val="1563331098"/>
                        </a:ext>
                      </a:extLst>
                    </a:gridCol>
                  </a:tblGrid>
                  <a:tr h="844446">
                    <a:tc>
                      <a:txBody>
                        <a:bodyPr/>
                        <a:lstStyle/>
                        <a:p>
                          <a:pPr algn="ctr"/>
                          <a:endParaRPr lang="en-US"/>
                        </a:p>
                      </a:txBody>
                      <a:tcPr anchor="ctr"/>
                    </a:tc>
                    <a:tc>
                      <a:txBody>
                        <a:bodyPr/>
                        <a:lstStyle/>
                        <a:p>
                          <a:pPr algn="ctr"/>
                          <a:r>
                            <a:rPr lang="en-US"/>
                            <a:t>Equation</a:t>
                          </a:r>
                        </a:p>
                      </a:txBody>
                      <a:tcPr anchor="ctr"/>
                    </a:tc>
                    <a:tc>
                      <a:txBody>
                        <a:bodyPr/>
                        <a:lstStyle/>
                        <a:p>
                          <a:pPr algn="ctr"/>
                          <a:r>
                            <a:rPr lang="en-US"/>
                            <a:t>Matrix Form</a:t>
                          </a:r>
                        </a:p>
                      </a:txBody>
                      <a:tcPr anchor="ctr"/>
                    </a:tc>
                    <a:extLst>
                      <a:ext uri="{0D108BD9-81ED-4DB2-BD59-A6C34878D82A}">
                        <a16:rowId xmlns:a16="http://schemas.microsoft.com/office/drawing/2014/main" val="1513821793"/>
                      </a:ext>
                    </a:extLst>
                  </a:tr>
                  <a:tr h="1965217">
                    <a:tc>
                      <a:txBody>
                        <a:bodyPr/>
                        <a:lstStyle/>
                        <a:p>
                          <a:pPr algn="ctr"/>
                          <a:r>
                            <a:rPr lang="en-US"/>
                            <a:t>Forward Propagation</a:t>
                          </a:r>
                        </a:p>
                      </a:txBody>
                      <a:tcPr anchor="ctr"/>
                    </a:tc>
                    <a:tc>
                      <a:txBody>
                        <a:bodyPr/>
                        <a:lstStyle/>
                        <a:p>
                          <a:endParaRPr lang="en-US"/>
                        </a:p>
                      </a:txBody>
                      <a:tcPr anchor="ctr">
                        <a:blipFill>
                          <a:blip r:embed="rId2"/>
                          <a:stretch>
                            <a:fillRect l="-118261" t="-43344" r="-92391" b="-74613"/>
                          </a:stretch>
                        </a:blipFill>
                      </a:tcPr>
                    </a:tc>
                    <a:tc>
                      <a:txBody>
                        <a:bodyPr/>
                        <a:lstStyle/>
                        <a:p>
                          <a:endParaRPr lang="en-US"/>
                        </a:p>
                      </a:txBody>
                      <a:tcPr anchor="ctr">
                        <a:blipFill>
                          <a:blip r:embed="rId2"/>
                          <a:stretch>
                            <a:fillRect l="-239048" t="-43344" r="-1190" b="-74613"/>
                          </a:stretch>
                        </a:blipFill>
                      </a:tcPr>
                    </a:tc>
                    <a:extLst>
                      <a:ext uri="{0D108BD9-81ED-4DB2-BD59-A6C34878D82A}">
                        <a16:rowId xmlns:a16="http://schemas.microsoft.com/office/drawing/2014/main" val="3846457195"/>
                      </a:ext>
                    </a:extLst>
                  </a:tr>
                  <a:tr h="1457537">
                    <a:tc>
                      <a:txBody>
                        <a:bodyPr/>
                        <a:lstStyle/>
                        <a:p>
                          <a:pPr algn="ctr"/>
                          <a:r>
                            <a:rPr lang="en-US"/>
                            <a:t>Backward Propagation</a:t>
                          </a:r>
                        </a:p>
                      </a:txBody>
                      <a:tcPr anchor="ctr"/>
                    </a:tc>
                    <a:tc>
                      <a:txBody>
                        <a:bodyPr/>
                        <a:lstStyle/>
                        <a:p>
                          <a:endParaRPr lang="en-US"/>
                        </a:p>
                      </a:txBody>
                      <a:tcPr anchor="ctr">
                        <a:blipFill>
                          <a:blip r:embed="rId2"/>
                          <a:stretch>
                            <a:fillRect l="-118261" t="-193724" r="-92391" b="-837"/>
                          </a:stretch>
                        </a:blipFill>
                      </a:tcPr>
                    </a:tc>
                    <a:tc>
                      <a:txBody>
                        <a:bodyPr/>
                        <a:lstStyle/>
                        <a:p>
                          <a:endParaRPr lang="en-US"/>
                        </a:p>
                      </a:txBody>
                      <a:tcPr anchor="ctr">
                        <a:blipFill>
                          <a:blip r:embed="rId2"/>
                          <a:stretch>
                            <a:fillRect l="-239048" t="-193724" r="-1190" b="-837"/>
                          </a:stretch>
                        </a:blipFill>
                      </a:tcPr>
                    </a:tc>
                    <a:extLst>
                      <a:ext uri="{0D108BD9-81ED-4DB2-BD59-A6C34878D82A}">
                        <a16:rowId xmlns:a16="http://schemas.microsoft.com/office/drawing/2014/main" val="1757937186"/>
                      </a:ext>
                    </a:extLst>
                  </a:tr>
                </a:tbl>
              </a:graphicData>
            </a:graphic>
          </p:graphicFrame>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6214057F-D845-3134-970F-FC6BB639EDB4}"/>
                  </a:ext>
                </a:extLst>
              </p14:cNvPr>
              <p14:cNvContentPartPr/>
              <p14:nvPr/>
            </p14:nvContentPartPr>
            <p14:xfrm>
              <a:off x="9489600" y="3690000"/>
              <a:ext cx="360" cy="360"/>
            </p14:xfrm>
          </p:contentPart>
        </mc:Choice>
        <mc:Fallback>
          <p:pic>
            <p:nvPicPr>
              <p:cNvPr id="4" name="Ink 3">
                <a:extLst>
                  <a:ext uri="{FF2B5EF4-FFF2-40B4-BE49-F238E27FC236}">
                    <a16:creationId xmlns:a16="http://schemas.microsoft.com/office/drawing/2014/main" id="{6214057F-D845-3134-970F-FC6BB639EDB4}"/>
                  </a:ext>
                </a:extLst>
              </p:cNvPr>
              <p:cNvPicPr/>
              <p:nvPr/>
            </p:nvPicPr>
            <p:blipFill>
              <a:blip r:embed="rId4"/>
              <a:stretch>
                <a:fillRect/>
              </a:stretch>
            </p:blipFill>
            <p:spPr>
              <a:xfrm>
                <a:off x="9473760" y="36266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EB66D992-E54A-C059-44B2-13AAAEF1788E}"/>
                  </a:ext>
                </a:extLst>
              </p14:cNvPr>
              <p14:cNvContentPartPr/>
              <p14:nvPr/>
            </p14:nvContentPartPr>
            <p14:xfrm>
              <a:off x="6534360" y="3766680"/>
              <a:ext cx="698400" cy="19440"/>
            </p14:xfrm>
          </p:contentPart>
        </mc:Choice>
        <mc:Fallback>
          <p:pic>
            <p:nvPicPr>
              <p:cNvPr id="7" name="Ink 6">
                <a:extLst>
                  <a:ext uri="{FF2B5EF4-FFF2-40B4-BE49-F238E27FC236}">
                    <a16:creationId xmlns:a16="http://schemas.microsoft.com/office/drawing/2014/main" id="{EB66D992-E54A-C059-44B2-13AAAEF1788E}"/>
                  </a:ext>
                </a:extLst>
              </p:cNvPr>
              <p:cNvPicPr/>
              <p:nvPr/>
            </p:nvPicPr>
            <p:blipFill>
              <a:blip r:embed="rId6"/>
              <a:stretch>
                <a:fillRect/>
              </a:stretch>
            </p:blipFill>
            <p:spPr>
              <a:xfrm>
                <a:off x="6518520" y="3703320"/>
                <a:ext cx="7297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B1B6699B-4941-ECCE-6B5C-70820F12BCA2}"/>
                  </a:ext>
                </a:extLst>
              </p14:cNvPr>
              <p14:cNvContentPartPr/>
              <p14:nvPr/>
            </p14:nvContentPartPr>
            <p14:xfrm>
              <a:off x="9056160" y="3698280"/>
              <a:ext cx="1058040" cy="26280"/>
            </p14:xfrm>
          </p:contentPart>
        </mc:Choice>
        <mc:Fallback>
          <p:pic>
            <p:nvPicPr>
              <p:cNvPr id="8" name="Ink 7">
                <a:extLst>
                  <a:ext uri="{FF2B5EF4-FFF2-40B4-BE49-F238E27FC236}">
                    <a16:creationId xmlns:a16="http://schemas.microsoft.com/office/drawing/2014/main" id="{B1B6699B-4941-ECCE-6B5C-70820F12BCA2}"/>
                  </a:ext>
                </a:extLst>
              </p:cNvPr>
              <p:cNvPicPr/>
              <p:nvPr/>
            </p:nvPicPr>
            <p:blipFill>
              <a:blip r:embed="rId8"/>
              <a:stretch>
                <a:fillRect/>
              </a:stretch>
            </p:blipFill>
            <p:spPr>
              <a:xfrm>
                <a:off x="9040320" y="3634920"/>
                <a:ext cx="1089360" cy="153000"/>
              </a:xfrm>
              <a:prstGeom prst="rect">
                <a:avLst/>
              </a:prstGeom>
            </p:spPr>
          </p:pic>
        </mc:Fallback>
      </mc:AlternateContent>
    </p:spTree>
    <p:extLst>
      <p:ext uri="{BB962C8B-B14F-4D97-AF65-F5344CB8AC3E}">
        <p14:creationId xmlns:p14="http://schemas.microsoft.com/office/powerpoint/2010/main" val="960161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B70D-A81C-1B47-F5EE-8C995B063C1D}"/>
              </a:ext>
            </a:extLst>
          </p:cNvPr>
          <p:cNvSpPr>
            <a:spLocks noGrp="1"/>
          </p:cNvSpPr>
          <p:nvPr>
            <p:ph type="title"/>
          </p:nvPr>
        </p:nvSpPr>
        <p:spPr/>
        <p:txBody>
          <a:bodyPr/>
          <a:lstStyle/>
          <a:p>
            <a:r>
              <a:rPr lang="en-US"/>
              <a:t>Neural Network – Batch Methods</a:t>
            </a:r>
          </a:p>
        </p:txBody>
      </p:sp>
      <p:sp>
        <p:nvSpPr>
          <p:cNvPr id="3" name="Content Placeholder 2">
            <a:extLst>
              <a:ext uri="{FF2B5EF4-FFF2-40B4-BE49-F238E27FC236}">
                <a16:creationId xmlns:a16="http://schemas.microsoft.com/office/drawing/2014/main" id="{B45A857F-3843-8E63-9952-ADBE456C17BE}"/>
              </a:ext>
            </a:extLst>
          </p:cNvPr>
          <p:cNvSpPr>
            <a:spLocks noGrp="1"/>
          </p:cNvSpPr>
          <p:nvPr>
            <p:ph idx="1"/>
          </p:nvPr>
        </p:nvSpPr>
        <p:spPr>
          <a:xfrm>
            <a:off x="2589212" y="1489165"/>
            <a:ext cx="8915400" cy="5107577"/>
          </a:xfrm>
        </p:spPr>
        <p:txBody>
          <a:bodyPr>
            <a:normAutofit lnSpcReduction="10000"/>
          </a:bodyPr>
          <a:lstStyle/>
          <a:p>
            <a:r>
              <a:rPr lang="en-US" sz="2000"/>
              <a:t>When there are two or more data points in the training data set, each data point gives us a different set of new weights. What do we do?</a:t>
            </a:r>
          </a:p>
          <a:p>
            <a:pPr lvl="1">
              <a:buFont typeface="Arial" panose="020B0604020202020204" pitchFamily="34" charset="0"/>
              <a:buChar char="•"/>
            </a:pPr>
            <a:r>
              <a:rPr lang="en-US" sz="1800"/>
              <a:t>Gradient Descent</a:t>
            </a:r>
          </a:p>
          <a:p>
            <a:pPr lvl="2">
              <a:buFont typeface="Courier New" panose="02070309020205020404" pitchFamily="49" charset="0"/>
              <a:buChar char="o"/>
            </a:pPr>
            <a:r>
              <a:rPr lang="en-US" sz="1600"/>
              <a:t>parameters are updated based on the average gradient of the loss function over the entire training dataset</a:t>
            </a:r>
          </a:p>
          <a:p>
            <a:pPr lvl="2">
              <a:buFont typeface="Courier New" panose="02070309020205020404" pitchFamily="49" charset="0"/>
              <a:buChar char="o"/>
            </a:pPr>
            <a:r>
              <a:rPr lang="en-US" sz="1600"/>
              <a:t>Faster convergence. Might take longer to compute.</a:t>
            </a:r>
          </a:p>
          <a:p>
            <a:pPr lvl="1">
              <a:buFont typeface="Arial" panose="020B0604020202020204" pitchFamily="34" charset="0"/>
              <a:buChar char="•"/>
            </a:pPr>
            <a:r>
              <a:rPr lang="en-US" sz="1800"/>
              <a:t>Stochastic Gradient Descent</a:t>
            </a:r>
          </a:p>
          <a:p>
            <a:pPr lvl="2">
              <a:buFont typeface="Courier New" panose="02070309020205020404" pitchFamily="49" charset="0"/>
              <a:buChar char="o"/>
            </a:pPr>
            <a:r>
              <a:rPr lang="en-US" sz="1600"/>
              <a:t>randomly sample a single example and use it to update the parameters</a:t>
            </a:r>
          </a:p>
          <a:p>
            <a:pPr lvl="2">
              <a:buFont typeface="Courier New" panose="02070309020205020404" pitchFamily="49" charset="0"/>
              <a:buChar char="o"/>
            </a:pPr>
            <a:r>
              <a:rPr lang="en-US" sz="1600"/>
              <a:t>Slower convergence. Faster computation.</a:t>
            </a:r>
          </a:p>
          <a:p>
            <a:pPr lvl="1">
              <a:buFont typeface="Arial" panose="020B0604020202020204" pitchFamily="34" charset="0"/>
              <a:buChar char="•"/>
            </a:pPr>
            <a:r>
              <a:rPr lang="en-US" sz="1800"/>
              <a:t>Mini-Batch Gradient Descent</a:t>
            </a:r>
          </a:p>
          <a:p>
            <a:pPr lvl="2">
              <a:buFont typeface="Courier New" panose="02070309020205020404" pitchFamily="49" charset="0"/>
              <a:buChar char="o"/>
            </a:pPr>
            <a:r>
              <a:rPr lang="en-US" sz="1600"/>
              <a:t>a compromise between the above two methods</a:t>
            </a:r>
          </a:p>
          <a:p>
            <a:pPr lvl="2">
              <a:buFont typeface="Courier New" panose="02070309020205020404" pitchFamily="49" charset="0"/>
              <a:buChar char="o"/>
            </a:pPr>
            <a:r>
              <a:rPr lang="en-US" sz="1600"/>
              <a:t>the training data is divided into small batches of size "n", where n is usually chosen to be a power of 2. The model parameters are updated based on the average gradient of the loss function over a batch of "n" training examples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F588A83-C755-74A2-B0B8-0702D388901F}"/>
                  </a:ext>
                </a:extLst>
              </p14:cNvPr>
              <p14:cNvContentPartPr/>
              <p14:nvPr/>
            </p14:nvContentPartPr>
            <p14:xfrm>
              <a:off x="3387127" y="2786767"/>
              <a:ext cx="2731320" cy="120600"/>
            </p14:xfrm>
          </p:contentPart>
        </mc:Choice>
        <mc:Fallback>
          <p:pic>
            <p:nvPicPr>
              <p:cNvPr id="4" name="Ink 3">
                <a:extLst>
                  <a:ext uri="{FF2B5EF4-FFF2-40B4-BE49-F238E27FC236}">
                    <a16:creationId xmlns:a16="http://schemas.microsoft.com/office/drawing/2014/main" id="{CF588A83-C755-74A2-B0B8-0702D388901F}"/>
                  </a:ext>
                </a:extLst>
              </p:cNvPr>
              <p:cNvPicPr/>
              <p:nvPr/>
            </p:nvPicPr>
            <p:blipFill>
              <a:blip r:embed="rId3"/>
              <a:stretch>
                <a:fillRect/>
              </a:stretch>
            </p:blipFill>
            <p:spPr>
              <a:xfrm>
                <a:off x="3371287" y="2723407"/>
                <a:ext cx="27626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F957BE7-DB70-D79E-7969-80C612B344EB}"/>
                  </a:ext>
                </a:extLst>
              </p14:cNvPr>
              <p14:cNvContentPartPr/>
              <p14:nvPr/>
            </p14:nvContentPartPr>
            <p14:xfrm>
              <a:off x="3376080" y="4035240"/>
              <a:ext cx="3156480" cy="30240"/>
            </p14:xfrm>
          </p:contentPart>
        </mc:Choice>
        <mc:Fallback>
          <p:pic>
            <p:nvPicPr>
              <p:cNvPr id="5" name="Ink 4">
                <a:extLst>
                  <a:ext uri="{FF2B5EF4-FFF2-40B4-BE49-F238E27FC236}">
                    <a16:creationId xmlns:a16="http://schemas.microsoft.com/office/drawing/2014/main" id="{4F957BE7-DB70-D79E-7969-80C612B344EB}"/>
                  </a:ext>
                </a:extLst>
              </p:cNvPr>
              <p:cNvPicPr/>
              <p:nvPr/>
            </p:nvPicPr>
            <p:blipFill>
              <a:blip r:embed="rId5"/>
              <a:stretch>
                <a:fillRect/>
              </a:stretch>
            </p:blipFill>
            <p:spPr>
              <a:xfrm>
                <a:off x="3360240" y="3971880"/>
                <a:ext cx="318780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532A6FD-5F89-417D-8D1C-0D1EF4277240}"/>
                  </a:ext>
                </a:extLst>
              </p14:cNvPr>
              <p14:cNvContentPartPr/>
              <p14:nvPr/>
            </p14:nvContentPartPr>
            <p14:xfrm>
              <a:off x="3297240" y="5082840"/>
              <a:ext cx="425160" cy="16200"/>
            </p14:xfrm>
          </p:contentPart>
        </mc:Choice>
        <mc:Fallback>
          <p:pic>
            <p:nvPicPr>
              <p:cNvPr id="6" name="Ink 5">
                <a:extLst>
                  <a:ext uri="{FF2B5EF4-FFF2-40B4-BE49-F238E27FC236}">
                    <a16:creationId xmlns:a16="http://schemas.microsoft.com/office/drawing/2014/main" id="{0532A6FD-5F89-417D-8D1C-0D1EF4277240}"/>
                  </a:ext>
                </a:extLst>
              </p:cNvPr>
              <p:cNvPicPr/>
              <p:nvPr/>
            </p:nvPicPr>
            <p:blipFill>
              <a:blip r:embed="rId7"/>
              <a:stretch>
                <a:fillRect/>
              </a:stretch>
            </p:blipFill>
            <p:spPr>
              <a:xfrm>
                <a:off x="3281400" y="5019480"/>
                <a:ext cx="4564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3658EA2B-F2D2-1CA3-C3BC-A24F5DA29EB7}"/>
                  </a:ext>
                </a:extLst>
              </p14:cNvPr>
              <p14:cNvContentPartPr/>
              <p14:nvPr/>
            </p14:nvContentPartPr>
            <p14:xfrm>
              <a:off x="4111560" y="4018320"/>
              <a:ext cx="360" cy="360"/>
            </p14:xfrm>
          </p:contentPart>
        </mc:Choice>
        <mc:Fallback>
          <p:pic>
            <p:nvPicPr>
              <p:cNvPr id="7" name="Ink 6">
                <a:extLst>
                  <a:ext uri="{FF2B5EF4-FFF2-40B4-BE49-F238E27FC236}">
                    <a16:creationId xmlns:a16="http://schemas.microsoft.com/office/drawing/2014/main" id="{3658EA2B-F2D2-1CA3-C3BC-A24F5DA29EB7}"/>
                  </a:ext>
                </a:extLst>
              </p:cNvPr>
              <p:cNvPicPr/>
              <p:nvPr/>
            </p:nvPicPr>
            <p:blipFill>
              <a:blip r:embed="rId9"/>
              <a:stretch>
                <a:fillRect/>
              </a:stretch>
            </p:blipFill>
            <p:spPr>
              <a:xfrm>
                <a:off x="4095720" y="3954960"/>
                <a:ext cx="31680" cy="127080"/>
              </a:xfrm>
              <a:prstGeom prst="rect">
                <a:avLst/>
              </a:prstGeom>
            </p:spPr>
          </p:pic>
        </mc:Fallback>
      </mc:AlternateContent>
    </p:spTree>
    <p:extLst>
      <p:ext uri="{BB962C8B-B14F-4D97-AF65-F5344CB8AC3E}">
        <p14:creationId xmlns:p14="http://schemas.microsoft.com/office/powerpoint/2010/main" val="1824212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B70D-A81C-1B47-F5EE-8C995B063C1D}"/>
              </a:ext>
            </a:extLst>
          </p:cNvPr>
          <p:cNvSpPr>
            <a:spLocks noGrp="1"/>
          </p:cNvSpPr>
          <p:nvPr>
            <p:ph type="title"/>
          </p:nvPr>
        </p:nvSpPr>
        <p:spPr/>
        <p:txBody>
          <a:bodyPr/>
          <a:lstStyle/>
          <a:p>
            <a:r>
              <a:rPr lang="en-US"/>
              <a:t>Neural Network – Batch Methods</a:t>
            </a:r>
          </a:p>
        </p:txBody>
      </p:sp>
      <p:sp>
        <p:nvSpPr>
          <p:cNvPr id="3" name="Content Placeholder 2">
            <a:extLst>
              <a:ext uri="{FF2B5EF4-FFF2-40B4-BE49-F238E27FC236}">
                <a16:creationId xmlns:a16="http://schemas.microsoft.com/office/drawing/2014/main" id="{B45A857F-3843-8E63-9952-ADBE456C17BE}"/>
              </a:ext>
            </a:extLst>
          </p:cNvPr>
          <p:cNvSpPr>
            <a:spLocks noGrp="1"/>
          </p:cNvSpPr>
          <p:nvPr>
            <p:ph idx="1"/>
          </p:nvPr>
        </p:nvSpPr>
        <p:spPr>
          <a:xfrm>
            <a:off x="2589212" y="1489166"/>
            <a:ext cx="8915400" cy="4744724"/>
          </a:xfrm>
        </p:spPr>
        <p:txBody>
          <a:bodyPr>
            <a:normAutofit fontScale="92500" lnSpcReduction="10000"/>
          </a:bodyPr>
          <a:lstStyle/>
          <a:p>
            <a:r>
              <a:rPr lang="en-US" sz="2400"/>
              <a:t>Batch learning: Batch Gradient Descent</a:t>
            </a:r>
          </a:p>
          <a:p>
            <a:r>
              <a:rPr lang="en-US" sz="2400"/>
              <a:t>Online Learning: Stochastic Gradient Descent; Mini-Batch Gradient Descent</a:t>
            </a:r>
          </a:p>
          <a:p>
            <a:r>
              <a:rPr lang="en-US" sz="2400"/>
              <a:t>Batch Learning vs Online Learning</a:t>
            </a:r>
          </a:p>
          <a:p>
            <a:pPr lvl="1">
              <a:buFont typeface="Courier New" panose="02070309020205020404" pitchFamily="49" charset="0"/>
              <a:buChar char="o"/>
            </a:pPr>
            <a:r>
              <a:rPr lang="en-US" sz="2000" b="0" i="0">
                <a:solidFill>
                  <a:srgbClr val="374151"/>
                </a:solidFill>
                <a:effectLst/>
                <a:latin typeface="Söhne"/>
              </a:rPr>
              <a:t>Batch learning requires all data to be present before training, while online learning can start training as soon as data arrives</a:t>
            </a:r>
          </a:p>
          <a:p>
            <a:pPr lvl="1">
              <a:buFont typeface="Courier New" panose="02070309020205020404" pitchFamily="49" charset="0"/>
              <a:buChar char="o"/>
            </a:pPr>
            <a:r>
              <a:rPr lang="en-US" sz="2000" b="0" i="0">
                <a:solidFill>
                  <a:srgbClr val="374151"/>
                </a:solidFill>
                <a:effectLst/>
                <a:latin typeface="Söhne"/>
              </a:rPr>
              <a:t>Batch learning trains the model on the entire dataset at once, while online learning trains the model incrementally on small subsets of data</a:t>
            </a:r>
          </a:p>
          <a:p>
            <a:pPr lvl="1">
              <a:buFont typeface="Courier New" panose="02070309020205020404" pitchFamily="49" charset="0"/>
              <a:buChar char="o"/>
            </a:pPr>
            <a:r>
              <a:rPr lang="en-US" sz="2000" b="0" i="0">
                <a:solidFill>
                  <a:srgbClr val="374151"/>
                </a:solidFill>
                <a:effectLst/>
                <a:latin typeface="Söhne"/>
              </a:rPr>
              <a:t>Batch learning updates the model parameters only after processing the entire dataset, while online learning updates the model parameters after processing each mini-batch</a:t>
            </a:r>
          </a:p>
          <a:p>
            <a:pPr lvl="1">
              <a:buFont typeface="Courier New" panose="02070309020205020404" pitchFamily="49" charset="0"/>
              <a:buChar char="o"/>
            </a:pPr>
            <a:r>
              <a:rPr lang="en-US" sz="2000" b="0" i="0">
                <a:solidFill>
                  <a:srgbClr val="374151"/>
                </a:solidFill>
                <a:effectLst/>
                <a:latin typeface="Söhne"/>
              </a:rPr>
              <a:t>Batch learning is typically used for offline training, while online learning is typically used in real-time or time-critical applications</a:t>
            </a:r>
          </a:p>
        </p:txBody>
      </p:sp>
    </p:spTree>
    <p:extLst>
      <p:ext uri="{BB962C8B-B14F-4D97-AF65-F5344CB8AC3E}">
        <p14:creationId xmlns:p14="http://schemas.microsoft.com/office/powerpoint/2010/main" val="1744748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D54F4-6BBD-2CAF-8F1B-1465037B7D7F}"/>
              </a:ext>
            </a:extLst>
          </p:cNvPr>
          <p:cNvSpPr>
            <a:spLocks noGrp="1"/>
          </p:cNvSpPr>
          <p:nvPr>
            <p:ph type="title"/>
          </p:nvPr>
        </p:nvSpPr>
        <p:spPr/>
        <p:txBody>
          <a:bodyPr/>
          <a:lstStyle/>
          <a:p>
            <a:r>
              <a:rPr lang="en-US"/>
              <a:t>Neural Network - Training</a:t>
            </a:r>
          </a:p>
        </p:txBody>
      </p:sp>
      <p:sp>
        <p:nvSpPr>
          <p:cNvPr id="3" name="Content Placeholder 2">
            <a:extLst>
              <a:ext uri="{FF2B5EF4-FFF2-40B4-BE49-F238E27FC236}">
                <a16:creationId xmlns:a16="http://schemas.microsoft.com/office/drawing/2014/main" id="{8FB8CDB1-B9BB-8DFC-C04D-75B830843C97}"/>
              </a:ext>
            </a:extLst>
          </p:cNvPr>
          <p:cNvSpPr>
            <a:spLocks noGrp="1"/>
          </p:cNvSpPr>
          <p:nvPr>
            <p:ph idx="1"/>
          </p:nvPr>
        </p:nvSpPr>
        <p:spPr/>
        <p:txBody>
          <a:bodyPr/>
          <a:lstStyle/>
          <a:p>
            <a:r>
              <a:rPr lang="en-US"/>
              <a:t>Start with parameters</a:t>
            </a:r>
            <a:r>
              <a:rPr lang="zh-CN" altLang="en-US"/>
              <a:t> </a:t>
            </a:r>
            <a:r>
              <a:rPr lang="en-US" altLang="zh-CN"/>
              <a:t>randomized</a:t>
            </a:r>
            <a:r>
              <a:rPr lang="en-US"/>
              <a:t> near zero (model starts out near linear)</a:t>
            </a:r>
          </a:p>
          <a:p>
            <a:pPr lvl="1">
              <a:buFont typeface="Courier New" panose="02070309020205020404" pitchFamily="49" charset="0"/>
              <a:buChar char="o"/>
            </a:pPr>
            <a:r>
              <a:rPr lang="en-US"/>
              <a:t>Starting with exact zero weights leads to zero derivatives and perfect symmetry, the algorithm never moves</a:t>
            </a:r>
          </a:p>
          <a:p>
            <a:pPr lvl="1">
              <a:buFont typeface="Courier New" panose="02070309020205020404" pitchFamily="49" charset="0"/>
              <a:buChar char="o"/>
            </a:pPr>
            <a:r>
              <a:rPr lang="en-US"/>
              <a:t>Starting with large weights often leads to poor solutions</a:t>
            </a:r>
          </a:p>
          <a:p>
            <a:r>
              <a:rPr lang="en-US"/>
              <a:t>Preprocessing: scaling of the inputs</a:t>
            </a:r>
          </a:p>
          <a:p>
            <a:pPr lvl="1">
              <a:buFont typeface="Courier New" panose="02070309020205020404" pitchFamily="49" charset="0"/>
              <a:buChar char="o"/>
            </a:pPr>
            <a:r>
              <a:rPr lang="en-US"/>
              <a:t>normalizing the input data to a standardized range</a:t>
            </a:r>
          </a:p>
          <a:p>
            <a:pPr lvl="1">
              <a:buFont typeface="Courier New" panose="02070309020205020404" pitchFamily="49" charset="0"/>
              <a:buChar char="o"/>
            </a:pPr>
            <a:r>
              <a:rPr lang="en-US"/>
              <a:t>ensure input features have similar ranges and variances</a:t>
            </a:r>
          </a:p>
          <a:p>
            <a:pPr lvl="1">
              <a:buFont typeface="Courier New" panose="02070309020205020404" pitchFamily="49" charset="0"/>
              <a:buChar char="o"/>
            </a:pPr>
            <a:r>
              <a:rPr lang="en-US"/>
              <a:t>improve the performance and training speed of neural networks.</a:t>
            </a:r>
          </a:p>
          <a:p>
            <a:pPr marL="0" indent="0">
              <a:buNone/>
            </a:pPr>
            <a:endParaRPr lang="en-US"/>
          </a:p>
        </p:txBody>
      </p:sp>
    </p:spTree>
    <p:extLst>
      <p:ext uri="{BB962C8B-B14F-4D97-AF65-F5344CB8AC3E}">
        <p14:creationId xmlns:p14="http://schemas.microsoft.com/office/powerpoint/2010/main" val="3294798850"/>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B339-23C4-A898-E54E-945019F1D37C}"/>
              </a:ext>
            </a:extLst>
          </p:cNvPr>
          <p:cNvSpPr>
            <a:spLocks noGrp="1"/>
          </p:cNvSpPr>
          <p:nvPr>
            <p:ph type="title"/>
          </p:nvPr>
        </p:nvSpPr>
        <p:spPr/>
        <p:txBody>
          <a:bodyPr/>
          <a:lstStyle/>
          <a:p>
            <a:r>
              <a:rPr lang="en-US"/>
              <a:t>Neural Network – Address Overfitting</a:t>
            </a:r>
          </a:p>
        </p:txBody>
      </p:sp>
      <p:sp>
        <p:nvSpPr>
          <p:cNvPr id="3" name="Content Placeholder 2">
            <a:extLst>
              <a:ext uri="{FF2B5EF4-FFF2-40B4-BE49-F238E27FC236}">
                <a16:creationId xmlns:a16="http://schemas.microsoft.com/office/drawing/2014/main" id="{E3302F36-532C-8525-B072-ED87C599F7DA}"/>
              </a:ext>
            </a:extLst>
          </p:cNvPr>
          <p:cNvSpPr>
            <a:spLocks noGrp="1"/>
          </p:cNvSpPr>
          <p:nvPr>
            <p:ph idx="1"/>
          </p:nvPr>
        </p:nvSpPr>
        <p:spPr>
          <a:xfrm>
            <a:off x="2589212" y="1384663"/>
            <a:ext cx="8915400" cy="4526559"/>
          </a:xfrm>
        </p:spPr>
        <p:txBody>
          <a:bodyPr>
            <a:normAutofit/>
          </a:bodyPr>
          <a:lstStyle/>
          <a:p>
            <a:pPr algn="l"/>
            <a:r>
              <a:rPr lang="en-US" b="0" i="0">
                <a:solidFill>
                  <a:srgbClr val="292929"/>
                </a:solidFill>
                <a:effectLst/>
              </a:rPr>
              <a:t>Common ways to address overfitting:</a:t>
            </a:r>
          </a:p>
          <a:p>
            <a:pPr lvl="1">
              <a:buFont typeface="Arial" panose="020B0604020202020204" pitchFamily="34" charset="0"/>
              <a:buChar char="•"/>
            </a:pPr>
            <a:r>
              <a:rPr lang="en-US" sz="1800" b="0" i="0">
                <a:solidFill>
                  <a:srgbClr val="292929"/>
                </a:solidFill>
                <a:effectLst/>
              </a:rPr>
              <a:t>Get more data </a:t>
            </a:r>
          </a:p>
          <a:p>
            <a:pPr lvl="2">
              <a:buFont typeface="Courier New" panose="02070309020205020404" pitchFamily="49" charset="0"/>
              <a:buChar char="o"/>
            </a:pPr>
            <a:r>
              <a:rPr lang="en-US" sz="1600" b="0" i="0">
                <a:solidFill>
                  <a:srgbClr val="292929"/>
                </a:solidFill>
                <a:effectLst/>
              </a:rPr>
              <a:t>artificial expansion of the training data, e.g. rotate/crop/flip the input image</a:t>
            </a:r>
          </a:p>
          <a:p>
            <a:pPr lvl="1">
              <a:buFont typeface="Arial" panose="020B0604020202020204" pitchFamily="34" charset="0"/>
              <a:buChar char="•"/>
            </a:pPr>
            <a:r>
              <a:rPr lang="en-US" sz="1800" b="0" i="0">
                <a:solidFill>
                  <a:srgbClr val="292929"/>
                </a:solidFill>
                <a:effectLst/>
              </a:rPr>
              <a:t>Reduce the complexity of neural network architecture </a:t>
            </a:r>
          </a:p>
          <a:p>
            <a:pPr lvl="2">
              <a:buFont typeface="Courier New" panose="02070309020205020404" pitchFamily="49" charset="0"/>
              <a:buChar char="o"/>
            </a:pPr>
            <a:r>
              <a:rPr lang="en-US" sz="1600" b="0" i="0">
                <a:solidFill>
                  <a:srgbClr val="292929"/>
                </a:solidFill>
                <a:effectLst/>
              </a:rPr>
              <a:t>reduce the number of hidden layers</a:t>
            </a:r>
          </a:p>
          <a:p>
            <a:pPr lvl="2">
              <a:buFont typeface="Courier New" panose="02070309020205020404" pitchFamily="49" charset="0"/>
              <a:buChar char="o"/>
            </a:pPr>
            <a:r>
              <a:rPr lang="en-US" sz="1600">
                <a:solidFill>
                  <a:srgbClr val="292929"/>
                </a:solidFill>
              </a:rPr>
              <a:t>r</a:t>
            </a:r>
            <a:r>
              <a:rPr lang="en-US" sz="1600" b="0" i="0">
                <a:solidFill>
                  <a:srgbClr val="292929"/>
                </a:solidFill>
                <a:effectLst/>
              </a:rPr>
              <a:t>educe the number of nodes</a:t>
            </a:r>
          </a:p>
          <a:p>
            <a:pPr lvl="2">
              <a:buFont typeface="Courier New" panose="02070309020205020404" pitchFamily="49" charset="0"/>
              <a:buChar char="o"/>
            </a:pPr>
            <a:r>
              <a:rPr lang="en-US" sz="1600" b="0" i="0">
                <a:solidFill>
                  <a:srgbClr val="292929"/>
                </a:solidFill>
                <a:effectLst/>
              </a:rPr>
              <a:t>decrease some number of epochs</a:t>
            </a:r>
          </a:p>
          <a:p>
            <a:pPr lvl="1">
              <a:buFont typeface="Arial" panose="020B0604020202020204" pitchFamily="34" charset="0"/>
              <a:buChar char="•"/>
            </a:pPr>
            <a:r>
              <a:rPr lang="en-US" sz="1800" b="0" i="0">
                <a:solidFill>
                  <a:srgbClr val="292929"/>
                </a:solidFill>
                <a:effectLst/>
              </a:rPr>
              <a:t>Use regularization</a:t>
            </a:r>
          </a:p>
          <a:p>
            <a:pPr lvl="2">
              <a:buFont typeface="Courier New" panose="02070309020205020404" pitchFamily="49" charset="0"/>
              <a:buChar char="o"/>
            </a:pPr>
            <a:r>
              <a:rPr lang="en-US" sz="1600">
                <a:solidFill>
                  <a:srgbClr val="292929"/>
                </a:solidFill>
              </a:rPr>
              <a:t>L1 and L2 regularization</a:t>
            </a:r>
          </a:p>
          <a:p>
            <a:pPr lvl="2">
              <a:buFont typeface="Courier New" panose="02070309020205020404" pitchFamily="49" charset="0"/>
              <a:buChar char="o"/>
            </a:pPr>
            <a:r>
              <a:rPr lang="en-US" sz="1600">
                <a:solidFill>
                  <a:srgbClr val="292929"/>
                </a:solidFill>
              </a:rPr>
              <a:t>Dropout</a:t>
            </a:r>
          </a:p>
          <a:p>
            <a:pPr lvl="2">
              <a:buFont typeface="Courier New" panose="02070309020205020404" pitchFamily="49" charset="0"/>
              <a:buChar char="o"/>
            </a:pPr>
            <a:r>
              <a:rPr lang="en-US" sz="1600">
                <a:solidFill>
                  <a:srgbClr val="292929"/>
                </a:solidFill>
              </a:rPr>
              <a:t>Early stopping</a:t>
            </a:r>
          </a:p>
          <a:p>
            <a:endParaRPr lang="en-US"/>
          </a:p>
        </p:txBody>
      </p:sp>
    </p:spTree>
    <p:extLst>
      <p:ext uri="{BB962C8B-B14F-4D97-AF65-F5344CB8AC3E}">
        <p14:creationId xmlns:p14="http://schemas.microsoft.com/office/powerpoint/2010/main" val="1920259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Regularization</a:t>
            </a:r>
            <a:endParaRPr lang="en-US"/>
          </a:p>
        </p:txBody>
      </p:sp>
      <p:sp>
        <p:nvSpPr>
          <p:cNvPr id="3" name="Content Placeholder 2">
            <a:extLst>
              <a:ext uri="{FF2B5EF4-FFF2-40B4-BE49-F238E27FC236}">
                <a16:creationId xmlns:a16="http://schemas.microsoft.com/office/drawing/2014/main" id="{9E04D4A6-DB16-29B2-86D8-41E0091ABC80}"/>
              </a:ext>
            </a:extLst>
          </p:cNvPr>
          <p:cNvSpPr>
            <a:spLocks noGrp="1"/>
          </p:cNvSpPr>
          <p:nvPr>
            <p:ph idx="1"/>
          </p:nvPr>
        </p:nvSpPr>
        <p:spPr>
          <a:xfrm>
            <a:off x="1638300" y="1905000"/>
            <a:ext cx="8915400" cy="3777622"/>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a:solidFill>
                  <a:prstClr val="black">
                    <a:lumMod val="75000"/>
                    <a:lumOff val="25000"/>
                  </a:prstClr>
                </a:solidFill>
                <a:latin typeface="Century Gothic" panose="020B0502020202020204"/>
                <a:cs typeface="Calibri" panose="020F0502020204030204"/>
              </a:rPr>
              <a:t>Add penalty term to the error function</a:t>
            </a:r>
            <a:endParaRPr lang="en-US" altLang="zh-CN">
              <a:solidFill>
                <a:prstClr val="black">
                  <a:lumMod val="75000"/>
                  <a:lumOff val="25000"/>
                </a:prstClr>
              </a:solidFill>
              <a:latin typeface="Century Gothic" panose="020B0502020202020204"/>
              <a:cs typeface="Calibri" panose="020F0502020204030204"/>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altLang="zh-CN">
              <a:solidFill>
                <a:prstClr val="black">
                  <a:lumMod val="75000"/>
                  <a:lumOff val="25000"/>
                </a:prstClr>
              </a:solidFill>
              <a:latin typeface="Century Gothic" panose="020B0502020202020204"/>
              <a:cs typeface="Calibri" panose="020F0502020204030204"/>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altLang="zh-CN">
              <a:solidFill>
                <a:prstClr val="black">
                  <a:lumMod val="75000"/>
                  <a:lumOff val="25000"/>
                </a:prstClr>
              </a:solidFill>
              <a:latin typeface="Century Gothic" panose="020B0502020202020204"/>
              <a:cs typeface="Calibri" panose="020F0502020204030204"/>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altLang="zh-CN">
              <a:solidFill>
                <a:prstClr val="black">
                  <a:lumMod val="75000"/>
                  <a:lumOff val="25000"/>
                </a:prstClr>
              </a:solidFill>
              <a:latin typeface="Century Gothic" panose="020B0502020202020204"/>
              <a:cs typeface="Calibri" panose="020F0502020204030204"/>
            </a:endParaRPr>
          </a:p>
          <a:p>
            <a:pPr lvl="2" indent="-342900">
              <a:buClr>
                <a:srgbClr val="A53010"/>
              </a:buClr>
              <a:buFont typeface="Courier New" panose="02070309020205020404" pitchFamily="49" charset="0"/>
              <a:buChar char="o"/>
              <a:defRPr/>
            </a:pPr>
            <a:r>
              <a:rPr lang="en-US" altLang="zh-CN">
                <a:solidFill>
                  <a:prstClr val="black">
                    <a:lumMod val="75000"/>
                    <a:lumOff val="25000"/>
                  </a:prstClr>
                </a:solidFill>
                <a:latin typeface="Century Gothic" panose="020B0502020202020204"/>
                <a:cs typeface="Calibri" panose="020F0502020204030204"/>
              </a:rPr>
              <a:t>      							 weight decay / </a:t>
            </a:r>
            <a:r>
              <a:rPr lang="en-US" altLang="zh-CN" err="1">
                <a:solidFill>
                  <a:prstClr val="black">
                    <a:lumMod val="75000"/>
                    <a:lumOff val="25000"/>
                  </a:prstClr>
                </a:solidFill>
                <a:latin typeface="Century Gothic" panose="020B0502020202020204"/>
                <a:cs typeface="Calibri" panose="020F0502020204030204"/>
              </a:rPr>
              <a:t>Frobenius</a:t>
            </a:r>
            <a:r>
              <a:rPr lang="en-US" altLang="zh-CN">
                <a:solidFill>
                  <a:prstClr val="black">
                    <a:lumMod val="75000"/>
                    <a:lumOff val="25000"/>
                  </a:prstClr>
                </a:solidFill>
                <a:latin typeface="Century Gothic" panose="020B0502020202020204"/>
                <a:cs typeface="Calibri" panose="020F0502020204030204"/>
              </a:rPr>
              <a:t> norm  (similar to ridge)</a:t>
            </a:r>
          </a:p>
          <a:p>
            <a:pPr lvl="2" indent="-342900">
              <a:buClr>
                <a:srgbClr val="A53010"/>
              </a:buClr>
              <a:buFont typeface="Courier New" panose="02070309020205020404" pitchFamily="49" charset="0"/>
              <a:buChar char="o"/>
              <a:defRPr/>
            </a:pPr>
            <a:endParaRPr lang="en-US">
              <a:solidFill>
                <a:prstClr val="black">
                  <a:lumMod val="75000"/>
                  <a:lumOff val="25000"/>
                </a:prstClr>
              </a:solidFill>
              <a:latin typeface="Century Gothic" panose="020B0502020202020204"/>
              <a:cs typeface="Calibri" panose="020F0502020204030204"/>
            </a:endParaRPr>
          </a:p>
          <a:p>
            <a:pPr lvl="2" indent="-342900">
              <a:buClr>
                <a:srgbClr val="A53010"/>
              </a:buClr>
              <a:buFont typeface="Courier New" panose="02070309020205020404" pitchFamily="49" charset="0"/>
              <a:buChar char="o"/>
              <a:defRPr/>
            </a:pPr>
            <a:endParaRPr lang="en-US">
              <a:solidFill>
                <a:prstClr val="black">
                  <a:lumMod val="75000"/>
                  <a:lumOff val="25000"/>
                </a:prstClr>
              </a:solidFill>
              <a:latin typeface="Century Gothic" panose="020B0502020202020204"/>
              <a:cs typeface="Calibri" panose="020F0502020204030204"/>
            </a:endParaRPr>
          </a:p>
          <a:p>
            <a:pPr lvl="2" indent="-342900">
              <a:buClr>
                <a:srgbClr val="A53010"/>
              </a:buClr>
              <a:buFont typeface="Courier New" panose="02070309020205020404" pitchFamily="49" charset="0"/>
              <a:buChar char="o"/>
              <a:defRPr/>
            </a:pPr>
            <a:r>
              <a:rPr lang="en-US">
                <a:solidFill>
                  <a:prstClr val="black">
                    <a:lumMod val="75000"/>
                    <a:lumOff val="25000"/>
                  </a:prstClr>
                </a:solidFill>
                <a:latin typeface="Century Gothic" panose="020B0502020202020204"/>
                <a:cs typeface="Calibri" panose="020F0502020204030204"/>
              </a:rPr>
              <a:t>      								         Weight elimination penalty</a:t>
            </a:r>
          </a:p>
          <a:p>
            <a:pPr lvl="2">
              <a:buFont typeface="Courier New" panose="020B0604020202020204" pitchFamily="34" charset="0"/>
              <a:buChar char="o"/>
            </a:pPr>
            <a:endParaRPr lang="en-US" sz="2800">
              <a:ea typeface="+mn-lt"/>
              <a:cs typeface="+mn-lt"/>
            </a:endParaRPr>
          </a:p>
        </p:txBody>
      </p:sp>
      <p:pic>
        <p:nvPicPr>
          <p:cNvPr id="7" name="Picture 6">
            <a:extLst>
              <a:ext uri="{FF2B5EF4-FFF2-40B4-BE49-F238E27FC236}">
                <a16:creationId xmlns:a16="http://schemas.microsoft.com/office/drawing/2014/main" id="{9BE3FB7E-012A-D670-D79B-729E70D2F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493" y="2306819"/>
            <a:ext cx="1295400" cy="355600"/>
          </a:xfrm>
          <a:prstGeom prst="rect">
            <a:avLst/>
          </a:prstGeom>
        </p:spPr>
      </p:pic>
      <p:pic>
        <p:nvPicPr>
          <p:cNvPr id="9" name="Picture 8" descr="Text, letter&#10;&#10;Description automatically generated">
            <a:extLst>
              <a:ext uri="{FF2B5EF4-FFF2-40B4-BE49-F238E27FC236}">
                <a16:creationId xmlns:a16="http://schemas.microsoft.com/office/drawing/2014/main" id="{7CB22BBB-19A6-C4CF-E1F8-B53A8457B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400" y="3439679"/>
            <a:ext cx="2768600" cy="6985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1C018137-572F-34C6-F61B-2F068EB652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7400" y="4296059"/>
            <a:ext cx="3530600" cy="838200"/>
          </a:xfrm>
          <a:prstGeom prst="rect">
            <a:avLst/>
          </a:prstGeom>
        </p:spPr>
      </p:pic>
    </p:spTree>
    <p:extLst>
      <p:ext uri="{BB962C8B-B14F-4D97-AF65-F5344CB8AC3E}">
        <p14:creationId xmlns:p14="http://schemas.microsoft.com/office/powerpoint/2010/main" val="3081829275"/>
      </p:ext>
    </p:extLst>
  </p:cSld>
  <p:clrMapOvr>
    <a:masterClrMapping/>
  </p:clrMapOvr>
  <p:extLst>
    <p:ext uri="{6950BFC3-D8DA-4A85-94F7-54DA5524770B}">
      <p188:commentRel xmlns:p188="http://schemas.microsoft.com/office/powerpoint/2018/8/main" r:id="rId2"/>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scatter chart&#10;&#10;Description automatically generated">
            <a:extLst>
              <a:ext uri="{FF2B5EF4-FFF2-40B4-BE49-F238E27FC236}">
                <a16:creationId xmlns:a16="http://schemas.microsoft.com/office/drawing/2014/main" id="{64542BAB-B04E-B5D4-D0E0-D3E2480568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4312" y="1414072"/>
            <a:ext cx="4889498" cy="5054599"/>
          </a:xfrm>
        </p:spPr>
      </p:pic>
      <p:pic>
        <p:nvPicPr>
          <p:cNvPr id="11" name="Picture 10" descr="Diagram, map&#10;&#10;Description automatically generated">
            <a:extLst>
              <a:ext uri="{FF2B5EF4-FFF2-40B4-BE49-F238E27FC236}">
                <a16:creationId xmlns:a16="http://schemas.microsoft.com/office/drawing/2014/main" id="{7C8F5391-241F-E307-A378-0A4DE705D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7653" y="1414073"/>
            <a:ext cx="4889500" cy="5054600"/>
          </a:xfrm>
          <a:prstGeom prst="rect">
            <a:avLst/>
          </a:prstGeom>
        </p:spPr>
      </p:pic>
    </p:spTree>
    <p:extLst>
      <p:ext uri="{BB962C8B-B14F-4D97-AF65-F5344CB8AC3E}">
        <p14:creationId xmlns:p14="http://schemas.microsoft.com/office/powerpoint/2010/main" val="4283440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Regularization</a:t>
            </a:r>
            <a:endParaRPr lang="en-US"/>
          </a:p>
        </p:txBody>
      </p:sp>
      <p:pic>
        <p:nvPicPr>
          <p:cNvPr id="5" name="Picture 4" descr="Diagram&#10;&#10;Description automatically generated">
            <a:extLst>
              <a:ext uri="{FF2B5EF4-FFF2-40B4-BE49-F238E27FC236}">
                <a16:creationId xmlns:a16="http://schemas.microsoft.com/office/drawing/2014/main" id="{4DF933E7-AF7A-0101-661B-316D98246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5" y="1385573"/>
            <a:ext cx="8376408" cy="5225089"/>
          </a:xfrm>
          <a:prstGeom prst="rect">
            <a:avLst/>
          </a:prstGeom>
        </p:spPr>
      </p:pic>
    </p:spTree>
    <p:extLst>
      <p:ext uri="{BB962C8B-B14F-4D97-AF65-F5344CB8AC3E}">
        <p14:creationId xmlns:p14="http://schemas.microsoft.com/office/powerpoint/2010/main" val="3930121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Regularization</a:t>
            </a:r>
            <a:endParaRPr lang="en-US"/>
          </a:p>
        </p:txBody>
      </p:sp>
      <p:sp>
        <p:nvSpPr>
          <p:cNvPr id="3" name="Content Placeholder 2">
            <a:extLst>
              <a:ext uri="{FF2B5EF4-FFF2-40B4-BE49-F238E27FC236}">
                <a16:creationId xmlns:a16="http://schemas.microsoft.com/office/drawing/2014/main" id="{9E04D4A6-DB16-29B2-86D8-41E0091ABC80}"/>
              </a:ext>
            </a:extLst>
          </p:cNvPr>
          <p:cNvSpPr>
            <a:spLocks noGrp="1"/>
          </p:cNvSpPr>
          <p:nvPr>
            <p:ph idx="1"/>
          </p:nvPr>
        </p:nvSpPr>
        <p:spPr>
          <a:xfrm>
            <a:off x="2589212" y="1444054"/>
            <a:ext cx="8915400" cy="3777622"/>
          </a:xfrm>
        </p:spPr>
        <p:txBody>
          <a:bodyPr vert="horz" lIns="91440" tIns="45720" rIns="91440" bIns="45720" rtlCol="0" anchor="t">
            <a:normAutofit/>
          </a:bodyPr>
          <a:lstStyle/>
          <a:p>
            <a:r>
              <a:rPr lang="en-US" sz="2000" b="1">
                <a:cs typeface="Calibri" panose="020F0502020204030204"/>
              </a:rPr>
              <a:t>Dropout</a:t>
            </a:r>
          </a:p>
          <a:p>
            <a:pPr>
              <a:buFont typeface="Courier New" panose="02070309020205020404" pitchFamily="49" charset="0"/>
              <a:buChar char="o"/>
            </a:pPr>
            <a:r>
              <a:rPr lang="en-US">
                <a:solidFill>
                  <a:srgbClr val="292929"/>
                </a:solidFill>
                <a:latin typeface="source-serif-pro"/>
              </a:rPr>
              <a:t>Traditional dropout: dropping out the nodes (input and hidden layer) in a neural network. The nodes are dropped by a dropout probability of p.</a:t>
            </a:r>
          </a:p>
          <a:p>
            <a:pPr>
              <a:buFont typeface="Courier New" panose="02070309020205020404" pitchFamily="49" charset="0"/>
              <a:buChar char="o"/>
            </a:pPr>
            <a:r>
              <a:rPr lang="en-US">
                <a:solidFill>
                  <a:srgbClr val="292929"/>
                </a:solidFill>
                <a:latin typeface="source-serif-pro"/>
              </a:rPr>
              <a:t>Inverted dropout: </a:t>
            </a:r>
          </a:p>
          <a:p>
            <a:pPr marL="0" indent="0">
              <a:buNone/>
            </a:pPr>
            <a:r>
              <a:rPr lang="en-US">
                <a:solidFill>
                  <a:srgbClr val="292929"/>
                </a:solidFill>
                <a:latin typeface="source-serif-pro"/>
              </a:rPr>
              <a:t>        Inverted dropout scales the activations by the inverse of the keep probability q, where q =1-p</a:t>
            </a:r>
          </a:p>
          <a:p>
            <a:pPr marL="0" indent="0">
              <a:buNone/>
            </a:pPr>
            <a:r>
              <a:rPr lang="en-US">
                <a:solidFill>
                  <a:srgbClr val="292929"/>
                </a:solidFill>
                <a:latin typeface="source-serif-pro"/>
              </a:rPr>
              <a:t>        This prevents network’s activations from getting too large and does not require any changes to the network during evaluation.</a:t>
            </a:r>
          </a:p>
          <a:p>
            <a:pPr>
              <a:buFont typeface="Courier New" panose="02070309020205020404" pitchFamily="49" charset="0"/>
              <a:buChar char="o"/>
            </a:pPr>
            <a:r>
              <a:rPr lang="en-US">
                <a:solidFill>
                  <a:srgbClr val="292929"/>
                </a:solidFill>
                <a:latin typeface="source-serif-pro"/>
              </a:rPr>
              <a:t> Intuition: cannot rely on any one feature, so have to spread out weights</a:t>
            </a:r>
          </a:p>
          <a:p>
            <a:pPr>
              <a:buFont typeface="Courier New" panose="02070309020205020404" pitchFamily="49" charset="0"/>
              <a:buChar char="o"/>
            </a:pPr>
            <a:endParaRPr lang="en-US" sz="1600">
              <a:solidFill>
                <a:srgbClr val="292929"/>
              </a:solidFill>
              <a:latin typeface="source-serif-pro"/>
            </a:endParaRPr>
          </a:p>
        </p:txBody>
      </p:sp>
    </p:spTree>
    <p:extLst>
      <p:ext uri="{BB962C8B-B14F-4D97-AF65-F5344CB8AC3E}">
        <p14:creationId xmlns:p14="http://schemas.microsoft.com/office/powerpoint/2010/main" val="4057785502"/>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Regularization</a:t>
            </a:r>
            <a:endParaRPr lang="en-US"/>
          </a:p>
        </p:txBody>
      </p:sp>
      <p:sp>
        <p:nvSpPr>
          <p:cNvPr id="3" name="Content Placeholder 2">
            <a:extLst>
              <a:ext uri="{FF2B5EF4-FFF2-40B4-BE49-F238E27FC236}">
                <a16:creationId xmlns:a16="http://schemas.microsoft.com/office/drawing/2014/main" id="{9E04D4A6-DB16-29B2-86D8-41E0091ABC80}"/>
              </a:ext>
            </a:extLst>
          </p:cNvPr>
          <p:cNvSpPr>
            <a:spLocks noGrp="1"/>
          </p:cNvSpPr>
          <p:nvPr>
            <p:ph idx="1"/>
          </p:nvPr>
        </p:nvSpPr>
        <p:spPr>
          <a:xfrm>
            <a:off x="2592925" y="1508760"/>
            <a:ext cx="8915400" cy="792480"/>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b="1">
                <a:cs typeface="Calibri" panose="020F0502020204030204"/>
              </a:rPr>
              <a:t>Early Stopping</a:t>
            </a:r>
            <a:r>
              <a:rPr lang="en-US">
                <a:cs typeface="Calibri" panose="020F0502020204030204"/>
              </a:rPr>
              <a:t>: training should be stopped when validation error start to increase, i.e. at the minimum of the validation set error</a:t>
            </a:r>
          </a:p>
          <a:p>
            <a:pPr lvl="1" indent="-342900">
              <a:buClr>
                <a:srgbClr val="A53010"/>
              </a:buClr>
              <a:defRPr/>
            </a:pPr>
            <a:endParaRPr kumimoji="0" lang="en-US" b="0" i="0" u="none" strike="noStrike" kern="1200" cap="none" spc="0" normalizeH="0" baseline="0" noProof="0">
              <a:ln>
                <a:noFill/>
              </a:ln>
              <a:solidFill>
                <a:prstClr val="black">
                  <a:lumMod val="75000"/>
                  <a:lumOff val="25000"/>
                </a:prstClr>
              </a:solidFill>
              <a:effectLst/>
              <a:uLnTx/>
              <a:uFillTx/>
              <a:latin typeface="Century Gothic" panose="020B0502020202020204"/>
              <a:ea typeface="+mn-ea"/>
              <a:cs typeface="Calibri" panose="020F0502020204030204"/>
            </a:endParaRPr>
          </a:p>
          <a:p>
            <a:pPr marL="0" indent="0">
              <a:buNone/>
            </a:pPr>
            <a:endParaRPr lang="en-US">
              <a:cs typeface="Calibri" panose="020F0502020204030204"/>
            </a:endParaRPr>
          </a:p>
        </p:txBody>
      </p:sp>
      <p:pic>
        <p:nvPicPr>
          <p:cNvPr id="7" name="Picture 6" descr="Chart, line chart&#10;&#10;Description automatically generated">
            <a:extLst>
              <a:ext uri="{FF2B5EF4-FFF2-40B4-BE49-F238E27FC236}">
                <a16:creationId xmlns:a16="http://schemas.microsoft.com/office/drawing/2014/main" id="{EC14BC2F-0043-4050-5DF7-330985E2C5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924" y="2467443"/>
            <a:ext cx="8477377" cy="3588583"/>
          </a:xfrm>
          <a:prstGeom prst="rect">
            <a:avLst/>
          </a:prstGeom>
        </p:spPr>
      </p:pic>
    </p:spTree>
    <p:extLst>
      <p:ext uri="{BB962C8B-B14F-4D97-AF65-F5344CB8AC3E}">
        <p14:creationId xmlns:p14="http://schemas.microsoft.com/office/powerpoint/2010/main" val="380806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a:cs typeface="Calibri Light"/>
              </a:rPr>
              <a:t>Real World Applications</a:t>
            </a:r>
            <a:endParaRPr lang="en-US"/>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p:txBody>
          <a:bodyPr vert="horz" lIns="91440" tIns="45720" rIns="91440" bIns="45720" rtlCol="0" anchor="t">
            <a:normAutofit/>
          </a:bodyPr>
          <a:lstStyle/>
          <a:p>
            <a:r>
              <a:rPr lang="en-US" err="1">
                <a:cs typeface="Calibri"/>
              </a:rPr>
              <a:t>ChatGPT</a:t>
            </a:r>
            <a:endParaRPr lang="en-US">
              <a:cs typeface="Calibri"/>
            </a:endParaRPr>
          </a:p>
          <a:p>
            <a:r>
              <a:rPr lang="en-US">
                <a:cs typeface="Calibri"/>
              </a:rPr>
              <a:t>Self-driving</a:t>
            </a:r>
          </a:p>
          <a:p>
            <a:r>
              <a:rPr lang="en-US">
                <a:ea typeface="+mn-lt"/>
                <a:cs typeface="+mn-lt"/>
              </a:rPr>
              <a:t>Disease detection</a:t>
            </a:r>
            <a:endParaRPr lang="en-US">
              <a:ea typeface="+mn-lt"/>
              <a:cs typeface="+mn-lt"/>
              <a:hlinkClick r:id="rId3"/>
            </a:endParaRPr>
          </a:p>
          <a:p>
            <a:r>
              <a:rPr lang="en-US">
                <a:cs typeface="Calibri"/>
              </a:rPr>
              <a:t>Pixel restoration</a:t>
            </a:r>
          </a:p>
          <a:p>
            <a:r>
              <a:rPr lang="en-US">
                <a:cs typeface="Calibri"/>
              </a:rPr>
              <a:t>Picture to picture translation; picture/language translation</a:t>
            </a:r>
          </a:p>
          <a:p>
            <a:r>
              <a:rPr lang="en-US">
                <a:cs typeface="Calibri"/>
              </a:rPr>
              <a:t>Mail sorting - </a:t>
            </a:r>
            <a:r>
              <a:rPr lang="en-US">
                <a:ea typeface="+mn-lt"/>
                <a:cs typeface="+mn-lt"/>
              </a:rPr>
              <a:t>Optical Character Recognition (OCR)</a:t>
            </a:r>
          </a:p>
          <a:p>
            <a:r>
              <a:rPr lang="en-US">
                <a:ea typeface="+mn-lt"/>
                <a:cs typeface="+mn-lt"/>
              </a:rPr>
              <a:t>AlphaGo</a:t>
            </a:r>
          </a:p>
          <a:p>
            <a:r>
              <a:rPr lang="en-US">
                <a:ea typeface="+mn-lt"/>
                <a:cs typeface="+mn-lt"/>
              </a:rPr>
              <a:t>And a lot more…</a:t>
            </a:r>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2772007489"/>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Bayesian Neural Networks</a:t>
            </a:r>
            <a:r>
              <a:rPr lang="zh-CN" altLang="en-US">
                <a:cs typeface="Calibri Light"/>
              </a:rPr>
              <a:t> </a:t>
            </a:r>
            <a:r>
              <a:rPr lang="en-US" altLang="zh-CN">
                <a:cs typeface="Calibri Light"/>
              </a:rPr>
              <a:t>(BNN)</a:t>
            </a:r>
            <a:endParaRPr lang="en-US"/>
          </a:p>
        </p:txBody>
      </p:sp>
      <p:sp>
        <p:nvSpPr>
          <p:cNvPr id="5" name="Content Placeholder 4">
            <a:extLst>
              <a:ext uri="{FF2B5EF4-FFF2-40B4-BE49-F238E27FC236}">
                <a16:creationId xmlns:a16="http://schemas.microsoft.com/office/drawing/2014/main" id="{AF3582FA-0F20-97AE-CE7F-1204B435F69C}"/>
              </a:ext>
            </a:extLst>
          </p:cNvPr>
          <p:cNvSpPr txBox="1">
            <a:spLocks/>
          </p:cNvSpPr>
          <p:nvPr/>
        </p:nvSpPr>
        <p:spPr>
          <a:xfrm>
            <a:off x="2592925" y="3950677"/>
            <a:ext cx="8915400" cy="15932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a:p>
        </p:txBody>
      </p:sp>
      <p:pic>
        <p:nvPicPr>
          <p:cNvPr id="3" name="Picture 2">
            <a:extLst>
              <a:ext uri="{FF2B5EF4-FFF2-40B4-BE49-F238E27FC236}">
                <a16:creationId xmlns:a16="http://schemas.microsoft.com/office/drawing/2014/main" id="{1B5C37A5-F8BF-DD3C-6176-3B6EA01C33A3}"/>
              </a:ext>
            </a:extLst>
          </p:cNvPr>
          <p:cNvPicPr>
            <a:picLocks noChangeAspect="1"/>
          </p:cNvPicPr>
          <p:nvPr/>
        </p:nvPicPr>
        <p:blipFill>
          <a:blip r:embed="rId3"/>
          <a:stretch>
            <a:fillRect/>
          </a:stretch>
        </p:blipFill>
        <p:spPr>
          <a:xfrm>
            <a:off x="2592924" y="2133600"/>
            <a:ext cx="8409855" cy="4432099"/>
          </a:xfrm>
          <a:prstGeom prst="rect">
            <a:avLst/>
          </a:prstGeom>
        </p:spPr>
      </p:pic>
    </p:spTree>
    <p:extLst>
      <p:ext uri="{BB962C8B-B14F-4D97-AF65-F5344CB8AC3E}">
        <p14:creationId xmlns:p14="http://schemas.microsoft.com/office/powerpoint/2010/main" val="1472056703"/>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Bayesian Neural Networks</a:t>
            </a:r>
            <a:r>
              <a:rPr lang="zh-CN" altLang="en-US">
                <a:cs typeface="Calibri Light"/>
              </a:rPr>
              <a:t> </a:t>
            </a:r>
            <a:r>
              <a:rPr lang="en-US" altLang="zh-CN">
                <a:cs typeface="Calibri Light"/>
              </a:rPr>
              <a:t>(BNN)</a:t>
            </a:r>
            <a:endParaRPr lang="en-US"/>
          </a:p>
        </p:txBody>
      </p:sp>
      <p:sp>
        <p:nvSpPr>
          <p:cNvPr id="5" name="Content Placeholder 4">
            <a:extLst>
              <a:ext uri="{FF2B5EF4-FFF2-40B4-BE49-F238E27FC236}">
                <a16:creationId xmlns:a16="http://schemas.microsoft.com/office/drawing/2014/main" id="{AF3582FA-0F20-97AE-CE7F-1204B435F69C}"/>
              </a:ext>
            </a:extLst>
          </p:cNvPr>
          <p:cNvSpPr txBox="1">
            <a:spLocks/>
          </p:cNvSpPr>
          <p:nvPr/>
        </p:nvSpPr>
        <p:spPr>
          <a:xfrm>
            <a:off x="2710912" y="3667653"/>
            <a:ext cx="8915400" cy="535391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a:t>Capabilities: </a:t>
            </a:r>
          </a:p>
          <a:p>
            <a:pPr marL="685800" lvl="1">
              <a:buFont typeface="Courier New" panose="02070309020205020404" pitchFamily="49" charset="0"/>
              <a:buChar char="o"/>
            </a:pPr>
            <a:r>
              <a:rPr lang="en-US" sz="1800"/>
              <a:t>Classification, regression, and reinforcement learning</a:t>
            </a:r>
          </a:p>
          <a:p>
            <a:pPr marL="685800" lvl="1">
              <a:buFont typeface="Courier New" panose="02070309020205020404" pitchFamily="49" charset="0"/>
              <a:buChar char="o"/>
            </a:pPr>
            <a:r>
              <a:rPr lang="en-US" sz="1800"/>
              <a:t>Provide uncertainty estimates for their predictions</a:t>
            </a:r>
          </a:p>
          <a:p>
            <a:r>
              <a:rPr lang="en-US"/>
              <a:t>Can be trained using a variety of techniques, e.g. </a:t>
            </a:r>
          </a:p>
          <a:p>
            <a:pPr marL="685800" lvl="1">
              <a:buFont typeface="Courier New" panose="02070309020205020404" pitchFamily="49" charset="0"/>
              <a:buChar char="o"/>
            </a:pPr>
            <a:r>
              <a:rPr lang="en-US"/>
              <a:t>Markov chain Monte Carlo (MCMC) sampling</a:t>
            </a:r>
          </a:p>
          <a:p>
            <a:pPr marL="685800" lvl="1">
              <a:buFont typeface="Courier New" panose="02070309020205020404" pitchFamily="49" charset="0"/>
              <a:buChar char="o"/>
            </a:pPr>
            <a:r>
              <a:rPr lang="en-US"/>
              <a:t>variational inference</a:t>
            </a:r>
          </a:p>
        </p:txBody>
      </p:sp>
      <p:pic>
        <p:nvPicPr>
          <p:cNvPr id="11" name="Picture 10">
            <a:extLst>
              <a:ext uri="{FF2B5EF4-FFF2-40B4-BE49-F238E27FC236}">
                <a16:creationId xmlns:a16="http://schemas.microsoft.com/office/drawing/2014/main" id="{4A6C1C25-BE58-5ECE-46E5-3AC7A14C2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322" y="2678207"/>
            <a:ext cx="6261100" cy="698500"/>
          </a:xfrm>
          <a:prstGeom prst="rect">
            <a:avLst/>
          </a:prstGeom>
        </p:spPr>
      </p:pic>
      <p:pic>
        <p:nvPicPr>
          <p:cNvPr id="12" name="Content Placeholder 6" descr="Text&#10;&#10;Description automatically generated">
            <a:extLst>
              <a:ext uri="{FF2B5EF4-FFF2-40B4-BE49-F238E27FC236}">
                <a16:creationId xmlns:a16="http://schemas.microsoft.com/office/drawing/2014/main" id="{A0DFF945-869A-BCC1-0488-82566AE54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607" y="1812834"/>
            <a:ext cx="4343400" cy="876300"/>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E5CA9013-D043-AD27-A566-499B9B7AF9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2080" y="4263028"/>
            <a:ext cx="1454232" cy="801312"/>
          </a:xfrm>
          <a:prstGeom prst="rect">
            <a:avLst/>
          </a:prstGeom>
        </p:spPr>
      </p:pic>
      <p:sp>
        <p:nvSpPr>
          <p:cNvPr id="14" name="TextBox 13">
            <a:extLst>
              <a:ext uri="{FF2B5EF4-FFF2-40B4-BE49-F238E27FC236}">
                <a16:creationId xmlns:a16="http://schemas.microsoft.com/office/drawing/2014/main" id="{C6660EF9-6A37-EC9F-32BF-70B6FAEAEF7B}"/>
              </a:ext>
            </a:extLst>
          </p:cNvPr>
          <p:cNvSpPr txBox="1"/>
          <p:nvPr/>
        </p:nvSpPr>
        <p:spPr>
          <a:xfrm>
            <a:off x="9637959" y="4479018"/>
            <a:ext cx="534121" cy="369332"/>
          </a:xfrm>
          <a:prstGeom prst="rect">
            <a:avLst/>
          </a:prstGeom>
          <a:noFill/>
        </p:spPr>
        <p:txBody>
          <a:bodyPr wrap="none" rtlCol="0">
            <a:spAutoFit/>
          </a:bodyPr>
          <a:lstStyle/>
          <a:p>
            <a:r>
              <a:rPr lang="en-US"/>
              <a:t>c.f.</a:t>
            </a:r>
          </a:p>
        </p:txBody>
      </p:sp>
    </p:spTree>
    <p:extLst>
      <p:ext uri="{BB962C8B-B14F-4D97-AF65-F5344CB8AC3E}">
        <p14:creationId xmlns:p14="http://schemas.microsoft.com/office/powerpoint/2010/main" val="110482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Neural Network – Bayesian Neural Networks</a:t>
            </a:r>
            <a:r>
              <a:rPr lang="zh-CN" altLang="en-US">
                <a:cs typeface="Calibri Light"/>
              </a:rPr>
              <a:t> </a:t>
            </a:r>
            <a:r>
              <a:rPr lang="en-US" altLang="zh-CN">
                <a:cs typeface="Calibri Light"/>
              </a:rPr>
              <a:t>(BNN)</a:t>
            </a:r>
            <a:endParaRPr lang="en-US"/>
          </a:p>
        </p:txBody>
      </p:sp>
      <p:sp>
        <p:nvSpPr>
          <p:cNvPr id="5" name="Content Placeholder 4">
            <a:extLst>
              <a:ext uri="{FF2B5EF4-FFF2-40B4-BE49-F238E27FC236}">
                <a16:creationId xmlns:a16="http://schemas.microsoft.com/office/drawing/2014/main" id="{163ED725-091E-B5C7-E1B6-7DC654287F6B}"/>
              </a:ext>
            </a:extLst>
          </p:cNvPr>
          <p:cNvSpPr>
            <a:spLocks noGrp="1"/>
          </p:cNvSpPr>
          <p:nvPr>
            <p:ph idx="1"/>
          </p:nvPr>
        </p:nvSpPr>
        <p:spPr>
          <a:xfrm>
            <a:off x="2589212" y="2133600"/>
            <a:ext cx="8915400" cy="4559300"/>
          </a:xfrm>
        </p:spPr>
        <p:txBody>
          <a:bodyPr>
            <a:normAutofit/>
          </a:bodyPr>
          <a:lstStyle/>
          <a:p>
            <a:pPr algn="l"/>
            <a:r>
              <a:rPr lang="en-US" sz="1800" b="0" i="0">
                <a:solidFill>
                  <a:srgbClr val="374151"/>
                </a:solidFill>
                <a:effectLst/>
              </a:rPr>
              <a:t>Advantages:</a:t>
            </a:r>
          </a:p>
          <a:p>
            <a:pPr algn="l">
              <a:buFont typeface="Arial" panose="020B0604020202020204" pitchFamily="34" charset="0"/>
              <a:buChar char="•"/>
            </a:pPr>
            <a:r>
              <a:rPr lang="en-US" b="0" i="0">
                <a:solidFill>
                  <a:srgbClr val="374151"/>
                </a:solidFill>
                <a:effectLst/>
                <a:latin typeface="Söhne"/>
              </a:rPr>
              <a:t>Provides uncertainty estimates for predictions (confidence interval)</a:t>
            </a:r>
          </a:p>
          <a:p>
            <a:pPr algn="l">
              <a:buFont typeface="Arial" panose="020B0604020202020204" pitchFamily="34" charset="0"/>
              <a:buChar char="•"/>
            </a:pPr>
            <a:r>
              <a:rPr lang="en-US" b="0" i="0">
                <a:solidFill>
                  <a:srgbClr val="374151"/>
                </a:solidFill>
                <a:effectLst/>
                <a:latin typeface="Söhne"/>
              </a:rPr>
              <a:t>Handles missing data and small datasets better</a:t>
            </a:r>
          </a:p>
          <a:p>
            <a:pPr algn="l">
              <a:buFont typeface="Arial" panose="020B0604020202020204" pitchFamily="34" charset="0"/>
              <a:buChar char="•"/>
            </a:pPr>
            <a:r>
              <a:rPr lang="en-US" b="0" i="0">
                <a:solidFill>
                  <a:srgbClr val="374151"/>
                </a:solidFill>
                <a:effectLst/>
                <a:latin typeface="Söhne"/>
              </a:rPr>
              <a:t>More robust to outliers and noisy data</a:t>
            </a:r>
          </a:p>
          <a:p>
            <a:pPr algn="l">
              <a:buFont typeface="Arial" panose="020B0604020202020204" pitchFamily="34" charset="0"/>
              <a:buChar char="•"/>
            </a:pPr>
            <a:r>
              <a:rPr lang="en-US" b="0" i="0">
                <a:solidFill>
                  <a:srgbClr val="374151"/>
                </a:solidFill>
                <a:effectLst/>
                <a:latin typeface="Söhne"/>
              </a:rPr>
              <a:t>Better regularization and prevents overfitting</a:t>
            </a:r>
          </a:p>
          <a:p>
            <a:pPr algn="l">
              <a:buFont typeface="Arial" panose="020B0604020202020204" pitchFamily="34" charset="0"/>
              <a:buChar char="•"/>
            </a:pPr>
            <a:endParaRPr lang="en-US" b="0" i="0">
              <a:solidFill>
                <a:srgbClr val="374151"/>
              </a:solidFill>
              <a:effectLst/>
              <a:latin typeface="Söhne"/>
            </a:endParaRPr>
          </a:p>
          <a:p>
            <a:pPr algn="l"/>
            <a:r>
              <a:rPr lang="en-US" sz="1800">
                <a:solidFill>
                  <a:srgbClr val="374151"/>
                </a:solidFill>
              </a:rPr>
              <a:t>Disadvantages:</a:t>
            </a:r>
            <a:endParaRPr lang="en-US" sz="1800" b="0" i="0">
              <a:solidFill>
                <a:srgbClr val="374151"/>
              </a:solidFill>
              <a:effectLst/>
            </a:endParaRPr>
          </a:p>
          <a:p>
            <a:pPr algn="l">
              <a:buFont typeface="Arial" panose="020B0604020202020204" pitchFamily="34" charset="0"/>
              <a:buChar char="•"/>
            </a:pPr>
            <a:r>
              <a:rPr lang="en-US" b="0" i="0">
                <a:solidFill>
                  <a:srgbClr val="374151"/>
                </a:solidFill>
                <a:effectLst/>
                <a:latin typeface="Söhne"/>
              </a:rPr>
              <a:t>Computationally expensive for large datasets and complex models</a:t>
            </a:r>
          </a:p>
          <a:p>
            <a:pPr algn="l">
              <a:buFont typeface="Arial" panose="020B0604020202020204" pitchFamily="34" charset="0"/>
              <a:buChar char="•"/>
            </a:pPr>
            <a:r>
              <a:rPr lang="en-US" b="0" i="0">
                <a:solidFill>
                  <a:srgbClr val="374151"/>
                </a:solidFill>
                <a:effectLst/>
                <a:latin typeface="Söhne"/>
              </a:rPr>
              <a:t>Challenging to choose appropriate prior distribution and hyperparameters</a:t>
            </a:r>
          </a:p>
          <a:p>
            <a:pPr algn="l">
              <a:buFont typeface="Arial" panose="020B0604020202020204" pitchFamily="34" charset="0"/>
              <a:buChar char="•"/>
            </a:pPr>
            <a:r>
              <a:rPr lang="en-US" b="0" i="0">
                <a:solidFill>
                  <a:srgbClr val="374151"/>
                </a:solidFill>
                <a:effectLst/>
                <a:latin typeface="Söhne"/>
              </a:rPr>
              <a:t>May not outperform traditional neural networks</a:t>
            </a:r>
          </a:p>
          <a:p>
            <a:pPr algn="l">
              <a:buFont typeface="Arial" panose="020B0604020202020204" pitchFamily="34" charset="0"/>
              <a:buChar char="•"/>
            </a:pPr>
            <a:r>
              <a:rPr lang="en-US" b="0" i="0">
                <a:solidFill>
                  <a:srgbClr val="374151"/>
                </a:solidFill>
                <a:effectLst/>
                <a:latin typeface="Söhne"/>
              </a:rPr>
              <a:t>Require more data to estimate uncertainty in predictions</a:t>
            </a:r>
          </a:p>
        </p:txBody>
      </p:sp>
    </p:spTree>
    <p:extLst>
      <p:ext uri="{BB962C8B-B14F-4D97-AF65-F5344CB8AC3E}">
        <p14:creationId xmlns:p14="http://schemas.microsoft.com/office/powerpoint/2010/main" val="1775399605"/>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7BCE-C9A2-51DF-9F7F-32F5EE787AF2}"/>
              </a:ext>
            </a:extLst>
          </p:cNvPr>
          <p:cNvSpPr>
            <a:spLocks noGrp="1"/>
          </p:cNvSpPr>
          <p:nvPr>
            <p:ph type="title"/>
          </p:nvPr>
        </p:nvSpPr>
        <p:spPr/>
        <p:txBody>
          <a:bodyPr/>
          <a:lstStyle/>
          <a:p>
            <a:r>
              <a:rPr lang="en-US">
                <a:cs typeface="Calibri Light"/>
              </a:rPr>
              <a:t>Bayesian Neural Networks</a:t>
            </a:r>
            <a:endParaRPr lang="en-US"/>
          </a:p>
        </p:txBody>
      </p:sp>
      <p:pic>
        <p:nvPicPr>
          <p:cNvPr id="9" name="Content Placeholder 8" descr="Chart, line chart&#10;&#10;Description automatically generated">
            <a:extLst>
              <a:ext uri="{FF2B5EF4-FFF2-40B4-BE49-F238E27FC236}">
                <a16:creationId xmlns:a16="http://schemas.microsoft.com/office/drawing/2014/main" id="{01DFD584-2EDC-E7D7-75C6-67FB14E61B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409699"/>
            <a:ext cx="7744875" cy="5991933"/>
          </a:xfrm>
        </p:spPr>
      </p:pic>
    </p:spTree>
    <p:extLst>
      <p:ext uri="{BB962C8B-B14F-4D97-AF65-F5344CB8AC3E}">
        <p14:creationId xmlns:p14="http://schemas.microsoft.com/office/powerpoint/2010/main" val="2996843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9073-17EF-A6FA-7D5E-92075282D7C5}"/>
              </a:ext>
            </a:extLst>
          </p:cNvPr>
          <p:cNvSpPr>
            <a:spLocks noGrp="1"/>
          </p:cNvSpPr>
          <p:nvPr>
            <p:ph type="title"/>
          </p:nvPr>
        </p:nvSpPr>
        <p:spPr/>
        <p:txBody>
          <a:bodyPr/>
          <a:lstStyle/>
          <a:p>
            <a:r>
              <a:rPr lang="en-US"/>
              <a:t>Toolkits</a:t>
            </a:r>
          </a:p>
        </p:txBody>
      </p:sp>
      <p:sp>
        <p:nvSpPr>
          <p:cNvPr id="3" name="Content Placeholder 2">
            <a:extLst>
              <a:ext uri="{FF2B5EF4-FFF2-40B4-BE49-F238E27FC236}">
                <a16:creationId xmlns:a16="http://schemas.microsoft.com/office/drawing/2014/main" id="{04BCDBDB-E503-5497-0BD9-5144E612A573}"/>
              </a:ext>
            </a:extLst>
          </p:cNvPr>
          <p:cNvSpPr>
            <a:spLocks noGrp="1"/>
          </p:cNvSpPr>
          <p:nvPr>
            <p:ph idx="1"/>
          </p:nvPr>
        </p:nvSpPr>
        <p:spPr/>
        <p:txBody>
          <a:bodyPr/>
          <a:lstStyle/>
          <a:p>
            <a:pPr marL="0" indent="0">
              <a:buNone/>
            </a:pPr>
            <a:r>
              <a:rPr lang="en-US"/>
              <a:t>• Theano </a:t>
            </a:r>
          </a:p>
          <a:p>
            <a:pPr marL="0" indent="0">
              <a:buNone/>
            </a:pPr>
            <a:r>
              <a:rPr lang="en-US"/>
              <a:t>• </a:t>
            </a:r>
            <a:r>
              <a:rPr lang="en-US" err="1"/>
              <a:t>Tensorflow</a:t>
            </a:r>
            <a:r>
              <a:rPr lang="en-US"/>
              <a:t> (Google) </a:t>
            </a:r>
          </a:p>
          <a:p>
            <a:pPr marL="0" indent="0">
              <a:buNone/>
            </a:pPr>
            <a:r>
              <a:rPr lang="en-US"/>
              <a:t>• </a:t>
            </a:r>
            <a:r>
              <a:rPr lang="en-US" err="1"/>
              <a:t>PyTorch</a:t>
            </a:r>
            <a:r>
              <a:rPr lang="en-US"/>
              <a:t> (Facebook) </a:t>
            </a:r>
          </a:p>
          <a:p>
            <a:pPr marL="0" indent="0">
              <a:buNone/>
            </a:pPr>
            <a:r>
              <a:rPr lang="en-US"/>
              <a:t>• </a:t>
            </a:r>
            <a:r>
              <a:rPr lang="en-US" err="1"/>
              <a:t>MXNet</a:t>
            </a:r>
            <a:r>
              <a:rPr lang="en-US"/>
              <a:t> (Amazon) </a:t>
            </a:r>
          </a:p>
          <a:p>
            <a:pPr marL="0" indent="0">
              <a:buNone/>
            </a:pPr>
            <a:r>
              <a:rPr lang="en-US"/>
              <a:t>• </a:t>
            </a:r>
            <a:r>
              <a:rPr lang="en-US" err="1"/>
              <a:t>DyNet</a:t>
            </a:r>
            <a:endParaRPr lang="en-US"/>
          </a:p>
        </p:txBody>
      </p:sp>
    </p:spTree>
    <p:extLst>
      <p:ext uri="{BB962C8B-B14F-4D97-AF65-F5344CB8AC3E}">
        <p14:creationId xmlns:p14="http://schemas.microsoft.com/office/powerpoint/2010/main" val="3778775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4A5E-FC95-5734-44F5-31205A37380E}"/>
              </a:ext>
            </a:extLst>
          </p:cNvPr>
          <p:cNvSpPr>
            <a:spLocks noGrp="1"/>
          </p:cNvSpPr>
          <p:nvPr>
            <p:ph type="title"/>
          </p:nvPr>
        </p:nvSpPr>
        <p:spPr/>
        <p:txBody>
          <a:bodyPr/>
          <a:lstStyle/>
          <a:p>
            <a:r>
              <a:rPr lang="en-US">
                <a:ea typeface="+mn-lt"/>
                <a:cs typeface="+mn-lt"/>
              </a:rPr>
              <a:t>Deep learning models</a:t>
            </a:r>
            <a:endParaRPr lang="en-US"/>
          </a:p>
        </p:txBody>
      </p:sp>
      <p:sp>
        <p:nvSpPr>
          <p:cNvPr id="3" name="Content Placeholder 2">
            <a:extLst>
              <a:ext uri="{FF2B5EF4-FFF2-40B4-BE49-F238E27FC236}">
                <a16:creationId xmlns:a16="http://schemas.microsoft.com/office/drawing/2014/main" id="{5492EFA4-D9E3-4C2E-45DB-E51979201BE0}"/>
              </a:ext>
            </a:extLst>
          </p:cNvPr>
          <p:cNvSpPr>
            <a:spLocks noGrp="1"/>
          </p:cNvSpPr>
          <p:nvPr>
            <p:ph idx="1"/>
          </p:nvPr>
        </p:nvSpPr>
        <p:spPr>
          <a:xfrm>
            <a:off x="2592925" y="1275399"/>
            <a:ext cx="8915400" cy="848676"/>
          </a:xfrm>
        </p:spPr>
        <p:txBody>
          <a:bodyPr>
            <a:noAutofit/>
          </a:bodyPr>
          <a:lstStyle/>
          <a:p>
            <a:pPr marL="0" indent="0" rtl="0">
              <a:spcBef>
                <a:spcPts val="0"/>
              </a:spcBef>
              <a:spcAft>
                <a:spcPts val="0"/>
              </a:spcAft>
              <a:buNone/>
            </a:pPr>
            <a:r>
              <a:rPr lang="en-US" sz="2000">
                <a:solidFill>
                  <a:srgbClr val="000000"/>
                </a:solidFill>
              </a:rPr>
              <a:t>Let’s briefly discuss the concepts below without diving into details:</a:t>
            </a:r>
            <a:endParaRPr lang="en-US" sz="2000" i="0" u="none" strike="noStrike">
              <a:solidFill>
                <a:srgbClr val="000000"/>
              </a:solidFill>
              <a:effectLst/>
            </a:endParaRPr>
          </a:p>
          <a:p>
            <a:pPr rtl="0">
              <a:spcBef>
                <a:spcPts val="0"/>
              </a:spcBef>
              <a:spcAft>
                <a:spcPts val="0"/>
              </a:spcAft>
            </a:pPr>
            <a:r>
              <a:rPr lang="en-US" sz="2000" b="0" i="0" u="none" strike="noStrike">
                <a:solidFill>
                  <a:srgbClr val="000000"/>
                </a:solidFill>
                <a:effectLst/>
              </a:rPr>
              <a:t>RNN and </a:t>
            </a:r>
            <a:r>
              <a:rPr lang="en-US" sz="2000" i="0" u="none" strike="noStrike">
                <a:solidFill>
                  <a:srgbClr val="000000"/>
                </a:solidFill>
                <a:effectLst/>
              </a:rPr>
              <a:t>Transformers</a:t>
            </a:r>
            <a:r>
              <a:rPr lang="en-US" sz="2000" b="0" i="0" u="none" strike="noStrike">
                <a:solidFill>
                  <a:srgbClr val="000000"/>
                </a:solidFill>
                <a:effectLst/>
              </a:rPr>
              <a:t>, LSTM</a:t>
            </a:r>
          </a:p>
          <a:p>
            <a:pPr lvl="1">
              <a:spcBef>
                <a:spcPts val="0"/>
              </a:spcBef>
              <a:buFont typeface="Courier New" panose="02070309020205020404" pitchFamily="49" charset="0"/>
              <a:buChar char="o"/>
            </a:pPr>
            <a:r>
              <a:rPr lang="en-US" sz="2000" b="0">
                <a:effectLst/>
              </a:rPr>
              <a:t>RNN: Recurrent Neural Network, process </a:t>
            </a:r>
            <a:r>
              <a:rPr lang="en-US" sz="2000" b="1">
                <a:effectLst/>
              </a:rPr>
              <a:t>sequential data</a:t>
            </a:r>
          </a:p>
          <a:p>
            <a:pPr lvl="1">
              <a:spcBef>
                <a:spcPts val="0"/>
              </a:spcBef>
              <a:buFont typeface="Courier New" panose="02070309020205020404" pitchFamily="49" charset="0"/>
              <a:buChar char="o"/>
            </a:pPr>
            <a:r>
              <a:rPr lang="en-US" sz="2000" b="0">
                <a:effectLst/>
              </a:rPr>
              <a:t>maintain a "memory" or "context" of previous inputs</a:t>
            </a:r>
          </a:p>
          <a:p>
            <a:pPr rtl="0">
              <a:spcBef>
                <a:spcPts val="0"/>
              </a:spcBef>
              <a:spcAft>
                <a:spcPts val="0"/>
              </a:spcAft>
            </a:pPr>
            <a:endParaRPr lang="en-US" sz="2000" b="0" i="0" u="none" strike="noStrike">
              <a:solidFill>
                <a:srgbClr val="000000"/>
              </a:solidFill>
              <a:effectLst/>
            </a:endParaRPr>
          </a:p>
        </p:txBody>
      </p:sp>
      <p:pic>
        <p:nvPicPr>
          <p:cNvPr id="5" name="Picture 4" descr="Diagram&#10;&#10;Description automatically generated">
            <a:extLst>
              <a:ext uri="{FF2B5EF4-FFF2-40B4-BE49-F238E27FC236}">
                <a16:creationId xmlns:a16="http://schemas.microsoft.com/office/drawing/2014/main" id="{054538FF-8F57-A013-905A-3E45BED47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361" y="1275398"/>
            <a:ext cx="8301037" cy="5072849"/>
          </a:xfrm>
          <a:prstGeom prst="rect">
            <a:avLst/>
          </a:prstGeom>
        </p:spPr>
      </p:pic>
    </p:spTree>
    <p:extLst>
      <p:ext uri="{BB962C8B-B14F-4D97-AF65-F5344CB8AC3E}">
        <p14:creationId xmlns:p14="http://schemas.microsoft.com/office/powerpoint/2010/main" val="289825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4A5E-FC95-5734-44F5-31205A37380E}"/>
              </a:ext>
            </a:extLst>
          </p:cNvPr>
          <p:cNvSpPr>
            <a:spLocks noGrp="1"/>
          </p:cNvSpPr>
          <p:nvPr>
            <p:ph type="title"/>
          </p:nvPr>
        </p:nvSpPr>
        <p:spPr/>
        <p:txBody>
          <a:bodyPr/>
          <a:lstStyle/>
          <a:p>
            <a:r>
              <a:rPr lang="en-US">
                <a:ea typeface="+mn-lt"/>
                <a:cs typeface="+mn-lt"/>
              </a:rPr>
              <a:t>Deep learning models</a:t>
            </a:r>
            <a:endParaRPr lang="en-US"/>
          </a:p>
        </p:txBody>
      </p:sp>
      <p:sp>
        <p:nvSpPr>
          <p:cNvPr id="3" name="Content Placeholder 2">
            <a:extLst>
              <a:ext uri="{FF2B5EF4-FFF2-40B4-BE49-F238E27FC236}">
                <a16:creationId xmlns:a16="http://schemas.microsoft.com/office/drawing/2014/main" id="{5492EFA4-D9E3-4C2E-45DB-E51979201BE0}"/>
              </a:ext>
            </a:extLst>
          </p:cNvPr>
          <p:cNvSpPr>
            <a:spLocks noGrp="1"/>
          </p:cNvSpPr>
          <p:nvPr>
            <p:ph idx="1"/>
          </p:nvPr>
        </p:nvSpPr>
        <p:spPr>
          <a:xfrm>
            <a:off x="2589212" y="1705338"/>
            <a:ext cx="8915400" cy="2386977"/>
          </a:xfrm>
        </p:spPr>
        <p:txBody>
          <a:bodyPr>
            <a:noAutofit/>
          </a:bodyPr>
          <a:lstStyle/>
          <a:p>
            <a:pPr rtl="0">
              <a:spcBef>
                <a:spcPts val="0"/>
              </a:spcBef>
              <a:spcAft>
                <a:spcPts val="0"/>
              </a:spcAft>
            </a:pPr>
            <a:r>
              <a:rPr lang="en-US" sz="2000" b="0" i="0" u="none" strike="noStrike">
                <a:solidFill>
                  <a:srgbClr val="000000"/>
                </a:solidFill>
                <a:effectLst/>
              </a:rPr>
              <a:t>RNN and </a:t>
            </a:r>
            <a:r>
              <a:rPr lang="en-US" sz="2000" i="0" u="none" strike="noStrike">
                <a:solidFill>
                  <a:srgbClr val="000000"/>
                </a:solidFill>
                <a:effectLst/>
              </a:rPr>
              <a:t>Transformers</a:t>
            </a:r>
            <a:r>
              <a:rPr lang="en-US" sz="2000" b="0" i="0" u="none" strike="noStrike">
                <a:solidFill>
                  <a:srgbClr val="000000"/>
                </a:solidFill>
                <a:effectLst/>
              </a:rPr>
              <a:t>, LSTM</a:t>
            </a:r>
          </a:p>
          <a:p>
            <a:pPr lvl="1">
              <a:spcBef>
                <a:spcPts val="0"/>
              </a:spcBef>
              <a:buFont typeface="Courier New" panose="02070309020205020404" pitchFamily="49" charset="0"/>
              <a:buChar char="o"/>
            </a:pPr>
            <a:r>
              <a:rPr lang="en-US" sz="2000" b="0">
                <a:effectLst/>
              </a:rPr>
              <a:t>RNN: Recurrent Neural Network, process </a:t>
            </a:r>
            <a:r>
              <a:rPr lang="en-US" sz="2000" b="1">
                <a:effectLst/>
              </a:rPr>
              <a:t>sequential data</a:t>
            </a:r>
          </a:p>
          <a:p>
            <a:pPr lvl="1">
              <a:spcBef>
                <a:spcPts val="0"/>
              </a:spcBef>
              <a:buFont typeface="Courier New" panose="02070309020205020404" pitchFamily="49" charset="0"/>
              <a:buChar char="o"/>
            </a:pPr>
            <a:r>
              <a:rPr lang="en-US" sz="2000" b="0">
                <a:effectLst/>
              </a:rPr>
              <a:t>maintain a "memory" or "context" of previous inputs</a:t>
            </a:r>
          </a:p>
          <a:p>
            <a:pPr lvl="1">
              <a:spcBef>
                <a:spcPts val="0"/>
              </a:spcBef>
              <a:buFont typeface="Courier New" panose="02070309020205020404" pitchFamily="49" charset="0"/>
              <a:buChar char="o"/>
            </a:pPr>
            <a:r>
              <a:rPr lang="en-US" sz="2000" b="0">
                <a:effectLst/>
              </a:rPr>
              <a:t>natural language processing, speech recognition, and time series analysis</a:t>
            </a:r>
          </a:p>
          <a:p>
            <a:pPr lvl="1">
              <a:spcBef>
                <a:spcPts val="0"/>
              </a:spcBef>
              <a:buFont typeface="Courier New" panose="02070309020205020404" pitchFamily="49" charset="0"/>
              <a:buChar char="o"/>
            </a:pPr>
            <a:r>
              <a:rPr lang="en-US" sz="2000" b="0">
                <a:effectLst/>
              </a:rPr>
              <a:t>Transformers, LSTM (Long Short-Term Memory): variants of RNN</a:t>
            </a:r>
          </a:p>
          <a:p>
            <a:pPr lvl="1">
              <a:spcBef>
                <a:spcPts val="0"/>
              </a:spcBef>
              <a:buFont typeface="Courier New" panose="02070309020205020404" pitchFamily="49" charset="0"/>
              <a:buChar char="o"/>
            </a:pPr>
            <a:endParaRPr lang="en-US" sz="2000" b="0">
              <a:effectLst/>
            </a:endParaRPr>
          </a:p>
        </p:txBody>
      </p:sp>
    </p:spTree>
    <p:extLst>
      <p:ext uri="{BB962C8B-B14F-4D97-AF65-F5344CB8AC3E}">
        <p14:creationId xmlns:p14="http://schemas.microsoft.com/office/powerpoint/2010/main" val="2720916440"/>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4A5E-FC95-5734-44F5-31205A37380E}"/>
              </a:ext>
            </a:extLst>
          </p:cNvPr>
          <p:cNvSpPr>
            <a:spLocks noGrp="1"/>
          </p:cNvSpPr>
          <p:nvPr>
            <p:ph type="title"/>
          </p:nvPr>
        </p:nvSpPr>
        <p:spPr/>
        <p:txBody>
          <a:bodyPr/>
          <a:lstStyle/>
          <a:p>
            <a:r>
              <a:rPr lang="en-US">
                <a:ea typeface="+mn-lt"/>
                <a:cs typeface="+mn-lt"/>
              </a:rPr>
              <a:t>Deep learning models</a:t>
            </a:r>
            <a:endParaRPr lang="en-US"/>
          </a:p>
        </p:txBody>
      </p:sp>
      <p:sp>
        <p:nvSpPr>
          <p:cNvPr id="3" name="Content Placeholder 2">
            <a:extLst>
              <a:ext uri="{FF2B5EF4-FFF2-40B4-BE49-F238E27FC236}">
                <a16:creationId xmlns:a16="http://schemas.microsoft.com/office/drawing/2014/main" id="{5492EFA4-D9E3-4C2E-45DB-E51979201BE0}"/>
              </a:ext>
            </a:extLst>
          </p:cNvPr>
          <p:cNvSpPr>
            <a:spLocks noGrp="1"/>
          </p:cNvSpPr>
          <p:nvPr>
            <p:ph idx="1"/>
          </p:nvPr>
        </p:nvSpPr>
        <p:spPr>
          <a:xfrm>
            <a:off x="2904006" y="1603739"/>
            <a:ext cx="8915400" cy="3777622"/>
          </a:xfrm>
        </p:spPr>
        <p:txBody>
          <a:bodyPr>
            <a:noAutofit/>
          </a:bodyPr>
          <a:lstStyle/>
          <a:p>
            <a:pPr rtl="0">
              <a:spcBef>
                <a:spcPts val="0"/>
              </a:spcBef>
              <a:spcAft>
                <a:spcPts val="0"/>
              </a:spcAft>
            </a:pPr>
            <a:r>
              <a:rPr lang="en-US" sz="2000" b="0" i="0" u="none" strike="noStrike">
                <a:solidFill>
                  <a:srgbClr val="000000"/>
                </a:solidFill>
                <a:effectLst/>
              </a:rPr>
              <a:t>CNN: Convolutional Neural Networks</a:t>
            </a:r>
          </a:p>
          <a:p>
            <a:pPr lvl="1">
              <a:spcBef>
                <a:spcPts val="0"/>
              </a:spcBef>
              <a:buFont typeface="Courier New" panose="02070309020205020404" pitchFamily="49" charset="0"/>
              <a:buChar char="o"/>
            </a:pPr>
            <a:r>
              <a:rPr lang="en-US" sz="1800">
                <a:solidFill>
                  <a:srgbClr val="000000"/>
                </a:solidFill>
              </a:rPr>
              <a:t>Mainly for images: face recognition, auto driving, and etc.</a:t>
            </a:r>
          </a:p>
          <a:p>
            <a:pPr lvl="1">
              <a:spcBef>
                <a:spcPts val="0"/>
              </a:spcBef>
              <a:buFont typeface="Courier New" panose="02070309020205020404" pitchFamily="49" charset="0"/>
              <a:buChar char="o"/>
            </a:pPr>
            <a:r>
              <a:rPr lang="en-US" sz="1800" b="0">
                <a:solidFill>
                  <a:srgbClr val="000000"/>
                </a:solidFill>
                <a:effectLst/>
              </a:rPr>
              <a:t>We will discuss </a:t>
            </a:r>
            <a:r>
              <a:rPr lang="en-US" sz="1800" b="0" err="1">
                <a:solidFill>
                  <a:srgbClr val="000000"/>
                </a:solidFill>
                <a:effectLst/>
              </a:rPr>
              <a:t>AlexNet</a:t>
            </a:r>
            <a:r>
              <a:rPr lang="en-US" sz="1800" b="0">
                <a:solidFill>
                  <a:srgbClr val="000000"/>
                </a:solidFill>
                <a:effectLst/>
              </a:rPr>
              <a:t> in the next session</a:t>
            </a:r>
            <a:endParaRPr lang="en-US" sz="1800" b="0">
              <a:effectLst/>
            </a:endParaRPr>
          </a:p>
          <a:p>
            <a:pPr rtl="0">
              <a:spcBef>
                <a:spcPts val="0"/>
              </a:spcBef>
              <a:spcAft>
                <a:spcPts val="0"/>
              </a:spcAft>
            </a:pPr>
            <a:endParaRPr lang="en-US" sz="2000" b="0" i="0" u="none" strike="noStrike">
              <a:solidFill>
                <a:srgbClr val="000000"/>
              </a:solidFill>
              <a:effectLst/>
              <a:latin typeface="Arial" panose="020B0604020202020204" pitchFamily="34" charset="0"/>
            </a:endParaRPr>
          </a:p>
          <a:p>
            <a:pPr rtl="0">
              <a:spcBef>
                <a:spcPts val="0"/>
              </a:spcBef>
              <a:spcAft>
                <a:spcPts val="0"/>
              </a:spcAft>
            </a:pPr>
            <a:endParaRPr lang="en-US" sz="2000">
              <a:solidFill>
                <a:srgbClr val="000000"/>
              </a:solidFill>
              <a:latin typeface="Arial" panose="020B0604020202020204" pitchFamily="34" charset="0"/>
            </a:endParaRPr>
          </a:p>
          <a:p>
            <a:pPr rtl="0">
              <a:spcBef>
                <a:spcPts val="0"/>
              </a:spcBef>
              <a:spcAft>
                <a:spcPts val="0"/>
              </a:spcAft>
            </a:pPr>
            <a:endParaRPr lang="en-US" sz="2000" b="0" i="0" u="none" strike="noStrike">
              <a:solidFill>
                <a:srgbClr val="000000"/>
              </a:solidFill>
              <a:effectLst/>
              <a:latin typeface="Arial" panose="020B0604020202020204" pitchFamily="34" charset="0"/>
            </a:endParaRPr>
          </a:p>
        </p:txBody>
      </p:sp>
      <p:pic>
        <p:nvPicPr>
          <p:cNvPr id="1026" name="Picture 2" descr="Using Deep Learning Models / Convolutional Neural Networks">
            <a:extLst>
              <a:ext uri="{FF2B5EF4-FFF2-40B4-BE49-F238E27FC236}">
                <a16:creationId xmlns:a16="http://schemas.microsoft.com/office/drawing/2014/main" id="{91AFEEDA-669A-0259-F1FB-FA640BCCF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5" y="2249215"/>
            <a:ext cx="9207951" cy="4111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6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dissolv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4A5E-FC95-5734-44F5-31205A37380E}"/>
              </a:ext>
            </a:extLst>
          </p:cNvPr>
          <p:cNvSpPr>
            <a:spLocks noGrp="1"/>
          </p:cNvSpPr>
          <p:nvPr>
            <p:ph type="title"/>
          </p:nvPr>
        </p:nvSpPr>
        <p:spPr/>
        <p:txBody>
          <a:bodyPr/>
          <a:lstStyle/>
          <a:p>
            <a:r>
              <a:rPr lang="en-US">
                <a:ea typeface="+mn-lt"/>
                <a:cs typeface="+mn-lt"/>
              </a:rPr>
              <a:t>Deep learning models</a:t>
            </a:r>
            <a:endParaRPr lang="en-US"/>
          </a:p>
        </p:txBody>
      </p:sp>
      <p:sp>
        <p:nvSpPr>
          <p:cNvPr id="3" name="Content Placeholder 2">
            <a:extLst>
              <a:ext uri="{FF2B5EF4-FFF2-40B4-BE49-F238E27FC236}">
                <a16:creationId xmlns:a16="http://schemas.microsoft.com/office/drawing/2014/main" id="{5492EFA4-D9E3-4C2E-45DB-E51979201BE0}"/>
              </a:ext>
            </a:extLst>
          </p:cNvPr>
          <p:cNvSpPr>
            <a:spLocks noGrp="1"/>
          </p:cNvSpPr>
          <p:nvPr>
            <p:ph idx="1"/>
          </p:nvPr>
        </p:nvSpPr>
        <p:spPr>
          <a:xfrm>
            <a:off x="2904006" y="1214846"/>
            <a:ext cx="8915400" cy="5643154"/>
          </a:xfrm>
        </p:spPr>
        <p:txBody>
          <a:bodyPr>
            <a:noAutofit/>
          </a:bodyPr>
          <a:lstStyle/>
          <a:p>
            <a:pPr marL="0" indent="0" rtl="0">
              <a:spcBef>
                <a:spcPts val="0"/>
              </a:spcBef>
              <a:spcAft>
                <a:spcPts val="0"/>
              </a:spcAft>
              <a:buNone/>
            </a:pPr>
            <a:endParaRPr lang="en-US" sz="2000" b="0" i="0" u="none" strike="noStrike">
              <a:solidFill>
                <a:srgbClr val="000000"/>
              </a:solidFill>
              <a:effectLst/>
              <a:latin typeface="Arial" panose="020B0604020202020204" pitchFamily="34" charset="0"/>
            </a:endParaRPr>
          </a:p>
          <a:p>
            <a:pPr rtl="0">
              <a:spcBef>
                <a:spcPts val="0"/>
              </a:spcBef>
              <a:spcAft>
                <a:spcPts val="0"/>
              </a:spcAft>
            </a:pPr>
            <a:r>
              <a:rPr lang="en-US" b="0" i="0" u="none" strike="noStrike">
                <a:solidFill>
                  <a:srgbClr val="000000"/>
                </a:solidFill>
                <a:effectLst/>
              </a:rPr>
              <a:t>Deep Generative Modeling</a:t>
            </a:r>
          </a:p>
          <a:p>
            <a:pPr lvl="1">
              <a:spcBef>
                <a:spcPts val="0"/>
              </a:spcBef>
              <a:buFont typeface="Courier New" panose="02070309020205020404" pitchFamily="49" charset="0"/>
              <a:buChar char="o"/>
            </a:pPr>
            <a:r>
              <a:rPr lang="en-US" sz="1800" b="0" i="0" u="none" strike="noStrike">
                <a:solidFill>
                  <a:srgbClr val="000000"/>
                </a:solidFill>
                <a:effectLst/>
              </a:rPr>
              <a:t>generate new examples of data</a:t>
            </a:r>
          </a:p>
          <a:p>
            <a:pPr lvl="1">
              <a:spcBef>
                <a:spcPts val="0"/>
              </a:spcBef>
              <a:buFont typeface="Courier New" panose="02070309020205020404" pitchFamily="49" charset="0"/>
              <a:buChar char="o"/>
            </a:pPr>
            <a:r>
              <a:rPr lang="en-US" sz="1800" b="0" i="0" u="none" strike="noStrike">
                <a:solidFill>
                  <a:srgbClr val="000000"/>
                </a:solidFill>
                <a:effectLst/>
              </a:rPr>
              <a:t>image and video synthesis, music generation, text generation, drug discovery</a:t>
            </a:r>
          </a:p>
          <a:p>
            <a:pPr lvl="1">
              <a:spcBef>
                <a:spcPts val="0"/>
              </a:spcBef>
              <a:buFont typeface="Courier New" panose="02070309020205020404" pitchFamily="49" charset="0"/>
              <a:buChar char="o"/>
            </a:pPr>
            <a:endParaRPr lang="en-US" sz="1800" b="0" i="0" u="none" strike="noStrike">
              <a:solidFill>
                <a:srgbClr val="000000"/>
              </a:solidFill>
              <a:effectLst/>
            </a:endParaRPr>
          </a:p>
          <a:p>
            <a:pPr rtl="0">
              <a:spcBef>
                <a:spcPts val="0"/>
              </a:spcBef>
              <a:spcAft>
                <a:spcPts val="0"/>
              </a:spcAft>
            </a:pPr>
            <a:r>
              <a:rPr lang="en-US" b="0" i="0" u="none" strike="noStrike">
                <a:solidFill>
                  <a:srgbClr val="000000"/>
                </a:solidFill>
                <a:effectLst/>
              </a:rPr>
              <a:t>Reinforcement Learning</a:t>
            </a:r>
          </a:p>
          <a:p>
            <a:pPr lvl="1">
              <a:spcBef>
                <a:spcPts val="0"/>
              </a:spcBef>
              <a:buFont typeface="Courier New" panose="02070309020205020404" pitchFamily="49" charset="0"/>
              <a:buChar char="o"/>
            </a:pPr>
            <a:r>
              <a:rPr lang="en-US" sz="1800">
                <a:solidFill>
                  <a:srgbClr val="000000"/>
                </a:solidFill>
              </a:rPr>
              <a:t>game playing, robotics, autonomous driving</a:t>
            </a:r>
          </a:p>
          <a:p>
            <a:pPr lvl="1">
              <a:spcBef>
                <a:spcPts val="0"/>
              </a:spcBef>
              <a:buFont typeface="Courier New" panose="02070309020205020404" pitchFamily="49" charset="0"/>
              <a:buChar char="o"/>
            </a:pPr>
            <a:r>
              <a:rPr lang="en-US" sz="1800">
                <a:solidFill>
                  <a:srgbClr val="000000"/>
                </a:solidFill>
              </a:rPr>
              <a:t>develop novel algorithms for decision making in complex systems, such as financial markets and supply chains</a:t>
            </a:r>
          </a:p>
          <a:p>
            <a:pPr lvl="1">
              <a:spcBef>
                <a:spcPts val="0"/>
              </a:spcBef>
              <a:buFont typeface="Courier New" panose="02070309020205020404" pitchFamily="49" charset="0"/>
              <a:buChar char="o"/>
            </a:pPr>
            <a:endParaRPr lang="en-US" sz="1800">
              <a:solidFill>
                <a:srgbClr val="000000"/>
              </a:solidFill>
            </a:endParaRPr>
          </a:p>
          <a:p>
            <a:pPr rtl="0">
              <a:spcBef>
                <a:spcPts val="0"/>
              </a:spcBef>
              <a:spcAft>
                <a:spcPts val="0"/>
              </a:spcAft>
            </a:pPr>
            <a:r>
              <a:rPr lang="en-US" b="0" i="0" u="none" strike="noStrike">
                <a:solidFill>
                  <a:srgbClr val="000000"/>
                </a:solidFill>
                <a:effectLst/>
              </a:rPr>
              <a:t>Adversarial Attacks</a:t>
            </a:r>
          </a:p>
          <a:p>
            <a:pPr lvl="1">
              <a:spcBef>
                <a:spcPts val="0"/>
              </a:spcBef>
              <a:buFont typeface="Courier New" panose="02070309020205020404" pitchFamily="49" charset="0"/>
              <a:buChar char="o"/>
            </a:pPr>
            <a:r>
              <a:rPr lang="en-US" sz="1800" b="0" i="0">
                <a:solidFill>
                  <a:srgbClr val="374151"/>
                </a:solidFill>
                <a:effectLst/>
              </a:rPr>
              <a:t>making small, carefully crafted modifications to input data in order to cause the model to misbehave</a:t>
            </a:r>
          </a:p>
          <a:p>
            <a:pPr lvl="1">
              <a:spcBef>
                <a:spcPts val="0"/>
              </a:spcBef>
              <a:buFont typeface="Courier New" panose="02070309020205020404" pitchFamily="49" charset="0"/>
              <a:buChar char="o"/>
            </a:pPr>
            <a:r>
              <a:rPr lang="en-US" sz="1800" b="0" i="0">
                <a:solidFill>
                  <a:srgbClr val="374151"/>
                </a:solidFill>
                <a:effectLst/>
              </a:rPr>
              <a:t>can be used to exploit vulnerabilities in the model</a:t>
            </a:r>
          </a:p>
          <a:p>
            <a:pPr lvl="1">
              <a:spcBef>
                <a:spcPts val="0"/>
              </a:spcBef>
              <a:buFont typeface="Courier New" panose="02070309020205020404" pitchFamily="49" charset="0"/>
              <a:buChar char="o"/>
            </a:pPr>
            <a:endParaRPr lang="en-US" sz="1800" b="0">
              <a:effectLst/>
            </a:endParaRPr>
          </a:p>
          <a:p>
            <a:pPr rtl="0">
              <a:spcBef>
                <a:spcPts val="0"/>
              </a:spcBef>
              <a:spcAft>
                <a:spcPts val="0"/>
              </a:spcAft>
            </a:pPr>
            <a:r>
              <a:rPr lang="en-US" b="0" i="0" u="none" strike="noStrike">
                <a:solidFill>
                  <a:srgbClr val="000000"/>
                </a:solidFill>
                <a:effectLst/>
              </a:rPr>
              <a:t>Graph Convolutional Neural Network </a:t>
            </a:r>
          </a:p>
          <a:p>
            <a:pPr lvl="1">
              <a:spcBef>
                <a:spcPts val="0"/>
              </a:spcBef>
              <a:buFont typeface="Courier New" panose="02070309020205020404" pitchFamily="49" charset="0"/>
              <a:buChar char="o"/>
            </a:pPr>
            <a:r>
              <a:rPr lang="en-US" sz="1800" b="0">
                <a:effectLst/>
              </a:rPr>
              <a:t>operate on graph-structured data</a:t>
            </a:r>
          </a:p>
          <a:p>
            <a:pPr lvl="1">
              <a:spcBef>
                <a:spcPts val="0"/>
              </a:spcBef>
              <a:buFont typeface="Courier New" panose="02070309020205020404" pitchFamily="49" charset="0"/>
              <a:buChar char="o"/>
            </a:pPr>
            <a:r>
              <a:rPr lang="en-US" sz="1800" b="0" i="0">
                <a:solidFill>
                  <a:srgbClr val="374151"/>
                </a:solidFill>
                <a:effectLst/>
              </a:rPr>
              <a:t>social network analysis, molecular modeling, recommendation systems</a:t>
            </a:r>
            <a:endParaRPr lang="en-US" sz="1800"/>
          </a:p>
        </p:txBody>
      </p:sp>
    </p:spTree>
    <p:extLst>
      <p:ext uri="{BB962C8B-B14F-4D97-AF65-F5344CB8AC3E}">
        <p14:creationId xmlns:p14="http://schemas.microsoft.com/office/powerpoint/2010/main" val="2637937869"/>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Graphical user interface, text, application&#10;&#10;Description automatically generated">
            <a:extLst>
              <a:ext uri="{FF2B5EF4-FFF2-40B4-BE49-F238E27FC236}">
                <a16:creationId xmlns:a16="http://schemas.microsoft.com/office/drawing/2014/main" id="{12D9C030-6933-6436-AC2C-6F46AAEDFEE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651"/>
          <a:stretch/>
        </p:blipFill>
        <p:spPr>
          <a:xfrm>
            <a:off x="2248944" y="76879"/>
            <a:ext cx="8540976" cy="6704241"/>
          </a:xfrm>
        </p:spPr>
      </p:pic>
    </p:spTree>
    <p:extLst>
      <p:ext uri="{BB962C8B-B14F-4D97-AF65-F5344CB8AC3E}">
        <p14:creationId xmlns:p14="http://schemas.microsoft.com/office/powerpoint/2010/main" val="213142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E7F3-4787-F071-E5B2-CD646D45C43F}"/>
              </a:ext>
            </a:extLst>
          </p:cNvPr>
          <p:cNvSpPr>
            <a:spLocks noGrp="1"/>
          </p:cNvSpPr>
          <p:nvPr>
            <p:ph type="title"/>
          </p:nvPr>
        </p:nvSpPr>
        <p:spPr/>
        <p:txBody>
          <a:bodyPr/>
          <a:lstStyle/>
          <a:p>
            <a:pPr>
              <a:spcBef>
                <a:spcPts val="1000"/>
              </a:spcBef>
            </a:pPr>
            <a:r>
              <a:rPr lang="en-US" sz="4000">
                <a:ea typeface="+mj-lt"/>
                <a:cs typeface="+mj-lt"/>
              </a:rPr>
              <a:t>A Little Bit of History</a:t>
            </a:r>
          </a:p>
        </p:txBody>
      </p:sp>
      <p:sp>
        <p:nvSpPr>
          <p:cNvPr id="3" name="Content Placeholder 2">
            <a:extLst>
              <a:ext uri="{FF2B5EF4-FFF2-40B4-BE49-F238E27FC236}">
                <a16:creationId xmlns:a16="http://schemas.microsoft.com/office/drawing/2014/main" id="{54166636-A160-740A-6758-B23B073F26E6}"/>
              </a:ext>
            </a:extLst>
          </p:cNvPr>
          <p:cNvSpPr>
            <a:spLocks noGrp="1"/>
          </p:cNvSpPr>
          <p:nvPr>
            <p:ph idx="1"/>
          </p:nvPr>
        </p:nvSpPr>
        <p:spPr>
          <a:xfrm>
            <a:off x="2589212" y="2133600"/>
            <a:ext cx="8915400" cy="3176530"/>
          </a:xfrm>
        </p:spPr>
        <p:txBody>
          <a:bodyPr>
            <a:normAutofit/>
          </a:bodyPr>
          <a:lstStyle/>
          <a:p>
            <a:pPr marL="0" indent="0">
              <a:buNone/>
            </a:pPr>
            <a:r>
              <a:rPr lang="en-US"/>
              <a:t>Neural networks became famous in the late</a:t>
            </a:r>
            <a:r>
              <a:rPr lang="zh-CN" altLang="en-US"/>
              <a:t> </a:t>
            </a:r>
            <a:r>
              <a:rPr lang="en-US"/>
              <a:t>1980s.</a:t>
            </a:r>
          </a:p>
          <a:p>
            <a:pPr marL="0" indent="0">
              <a:buNone/>
            </a:pPr>
            <a:r>
              <a:rPr lang="en-US"/>
              <a:t>SVMs, boosting, and random forests came along, and neural networks became less popular.</a:t>
            </a:r>
          </a:p>
          <a:p>
            <a:pPr marL="0" indent="0">
              <a:buNone/>
            </a:pPr>
            <a:r>
              <a:rPr lang="en-US"/>
              <a:t>Neural networks resurfaced after 2010. Successes in problems such as image and video classification, speech and text modeling. Success might be attributable to ever-larger training datasets, made possible by the wide-scale use of digitization in science and industry. </a:t>
            </a:r>
          </a:p>
          <a:p>
            <a:pPr marL="0" indent="0">
              <a:buNone/>
            </a:pPr>
            <a:r>
              <a:rPr lang="en-US"/>
              <a:t>e.g. ImageNet and the ImageNet Challenge by Dr. Feifei Li</a:t>
            </a:r>
          </a:p>
          <a:p>
            <a:endParaRPr lang="en-US"/>
          </a:p>
        </p:txBody>
      </p:sp>
    </p:spTree>
    <p:extLst>
      <p:ext uri="{BB962C8B-B14F-4D97-AF65-F5344CB8AC3E}">
        <p14:creationId xmlns:p14="http://schemas.microsoft.com/office/powerpoint/2010/main" val="580031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4482-93FA-C3CD-9159-7ECC65611C8A}"/>
              </a:ext>
            </a:extLst>
          </p:cNvPr>
          <p:cNvSpPr>
            <a:spLocks noGrp="1"/>
          </p:cNvSpPr>
          <p:nvPr>
            <p:ph type="title"/>
          </p:nvPr>
        </p:nvSpPr>
        <p:spPr/>
        <p:txBody>
          <a:bodyPr/>
          <a:lstStyle/>
          <a:p>
            <a:r>
              <a:rPr lang="en-US">
                <a:cs typeface="Calibri Light"/>
              </a:rPr>
              <a:t>Neural Network</a:t>
            </a:r>
            <a:endParaRPr lang="en-US"/>
          </a:p>
        </p:txBody>
      </p:sp>
      <p:sp>
        <p:nvSpPr>
          <p:cNvPr id="3" name="Content Placeholder 2">
            <a:extLst>
              <a:ext uri="{FF2B5EF4-FFF2-40B4-BE49-F238E27FC236}">
                <a16:creationId xmlns:a16="http://schemas.microsoft.com/office/drawing/2014/main" id="{C0CE982F-7D88-64F1-BFFB-48D8654B21CB}"/>
              </a:ext>
            </a:extLst>
          </p:cNvPr>
          <p:cNvSpPr>
            <a:spLocks noGrp="1"/>
          </p:cNvSpPr>
          <p:nvPr>
            <p:ph idx="1"/>
          </p:nvPr>
        </p:nvSpPr>
        <p:spPr>
          <a:xfrm>
            <a:off x="2589212" y="1540189"/>
            <a:ext cx="8915400" cy="3777622"/>
          </a:xfrm>
        </p:spPr>
        <p:txBody>
          <a:bodyPr vert="horz" lIns="91440" tIns="45720" rIns="91440" bIns="45720" rtlCol="0" anchor="t">
            <a:normAutofit/>
          </a:bodyPr>
          <a:lstStyle/>
          <a:p>
            <a:pPr marL="0" indent="0">
              <a:buNone/>
            </a:pPr>
            <a:r>
              <a:rPr lang="en-US">
                <a:cs typeface="Calibri"/>
              </a:rPr>
              <a:t>What does a neural network look like?</a:t>
            </a:r>
          </a:p>
          <a:p>
            <a:pPr marL="0" indent="0">
              <a:buNone/>
            </a:pPr>
            <a:r>
              <a:rPr lang="en-US">
                <a:cs typeface="Calibri"/>
              </a:rPr>
              <a:t>Simple version</a:t>
            </a:r>
          </a:p>
        </p:txBody>
      </p:sp>
      <p:pic>
        <p:nvPicPr>
          <p:cNvPr id="4" name="Picture 4" descr="Diagram&#10;&#10;Description automatically generated">
            <a:extLst>
              <a:ext uri="{FF2B5EF4-FFF2-40B4-BE49-F238E27FC236}">
                <a16:creationId xmlns:a16="http://schemas.microsoft.com/office/drawing/2014/main" id="{ED742239-E78F-62E2-8214-606EC4F35F21}"/>
              </a:ext>
            </a:extLst>
          </p:cNvPr>
          <p:cNvPicPr>
            <a:picLocks noChangeAspect="1"/>
          </p:cNvPicPr>
          <p:nvPr/>
        </p:nvPicPr>
        <p:blipFill>
          <a:blip r:embed="rId3"/>
          <a:stretch>
            <a:fillRect/>
          </a:stretch>
        </p:blipFill>
        <p:spPr>
          <a:xfrm>
            <a:off x="4098472" y="2377841"/>
            <a:ext cx="5900056" cy="3934059"/>
          </a:xfrm>
          <a:prstGeom prst="rect">
            <a:avLst/>
          </a:prstGeom>
        </p:spPr>
      </p:pic>
    </p:spTree>
    <p:extLst>
      <p:ext uri="{BB962C8B-B14F-4D97-AF65-F5344CB8AC3E}">
        <p14:creationId xmlns:p14="http://schemas.microsoft.com/office/powerpoint/2010/main" val="1152864109"/>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4482-93FA-C3CD-9159-7ECC65611C8A}"/>
              </a:ext>
            </a:extLst>
          </p:cNvPr>
          <p:cNvSpPr>
            <a:spLocks noGrp="1"/>
          </p:cNvSpPr>
          <p:nvPr>
            <p:ph type="title"/>
          </p:nvPr>
        </p:nvSpPr>
        <p:spPr/>
        <p:txBody>
          <a:bodyPr/>
          <a:lstStyle/>
          <a:p>
            <a:r>
              <a:rPr lang="en-US">
                <a:cs typeface="Calibri Light"/>
              </a:rPr>
              <a:t>Neural Network</a:t>
            </a:r>
            <a:endParaRPr lang="en-US"/>
          </a:p>
        </p:txBody>
      </p:sp>
      <p:sp>
        <p:nvSpPr>
          <p:cNvPr id="3" name="Content Placeholder 2">
            <a:extLst>
              <a:ext uri="{FF2B5EF4-FFF2-40B4-BE49-F238E27FC236}">
                <a16:creationId xmlns:a16="http://schemas.microsoft.com/office/drawing/2014/main" id="{C0CE982F-7D88-64F1-BFFB-48D8654B21CB}"/>
              </a:ext>
            </a:extLst>
          </p:cNvPr>
          <p:cNvSpPr>
            <a:spLocks noGrp="1"/>
          </p:cNvSpPr>
          <p:nvPr>
            <p:ph idx="1"/>
          </p:nvPr>
        </p:nvSpPr>
        <p:spPr>
          <a:xfrm>
            <a:off x="2592925" y="1698885"/>
            <a:ext cx="8915400" cy="3777622"/>
          </a:xfrm>
        </p:spPr>
        <p:txBody>
          <a:bodyPr vert="horz" lIns="91440" tIns="45720" rIns="91440" bIns="45720" rtlCol="0" anchor="t">
            <a:normAutofit/>
          </a:bodyPr>
          <a:lstStyle/>
          <a:p>
            <a:pPr marL="0" indent="0">
              <a:buNone/>
            </a:pPr>
            <a:r>
              <a:rPr lang="en-US">
                <a:cs typeface="Calibri"/>
              </a:rPr>
              <a:t>What does a neural network look like?</a:t>
            </a:r>
          </a:p>
          <a:p>
            <a:pPr marL="0" indent="0">
              <a:buNone/>
            </a:pPr>
            <a:r>
              <a:rPr lang="en-US">
                <a:cs typeface="Calibri"/>
              </a:rPr>
              <a:t>More complicated version: we can have infinite number of nodes and layers.</a:t>
            </a:r>
          </a:p>
        </p:txBody>
      </p:sp>
      <p:pic>
        <p:nvPicPr>
          <p:cNvPr id="5" name="Picture 5" descr="Diagram, schematic&#10;&#10;Description automatically generated">
            <a:extLst>
              <a:ext uri="{FF2B5EF4-FFF2-40B4-BE49-F238E27FC236}">
                <a16:creationId xmlns:a16="http://schemas.microsoft.com/office/drawing/2014/main" id="{6BC8AD14-B60C-9AAB-90C3-E5053AD7C34B}"/>
              </a:ext>
            </a:extLst>
          </p:cNvPr>
          <p:cNvPicPr>
            <a:picLocks noChangeAspect="1"/>
          </p:cNvPicPr>
          <p:nvPr/>
        </p:nvPicPr>
        <p:blipFill>
          <a:blip r:embed="rId2"/>
          <a:stretch>
            <a:fillRect/>
          </a:stretch>
        </p:blipFill>
        <p:spPr>
          <a:xfrm>
            <a:off x="2721429" y="2946683"/>
            <a:ext cx="6375069" cy="3096652"/>
          </a:xfrm>
          <a:prstGeom prst="rect">
            <a:avLst/>
          </a:prstGeom>
        </p:spPr>
      </p:pic>
    </p:spTree>
    <p:extLst>
      <p:ext uri="{BB962C8B-B14F-4D97-AF65-F5344CB8AC3E}">
        <p14:creationId xmlns:p14="http://schemas.microsoft.com/office/powerpoint/2010/main" val="2610983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4482-93FA-C3CD-9159-7ECC65611C8A}"/>
              </a:ext>
            </a:extLst>
          </p:cNvPr>
          <p:cNvSpPr>
            <a:spLocks noGrp="1"/>
          </p:cNvSpPr>
          <p:nvPr>
            <p:ph type="title"/>
          </p:nvPr>
        </p:nvSpPr>
        <p:spPr/>
        <p:txBody>
          <a:bodyPr/>
          <a:lstStyle/>
          <a:p>
            <a:r>
              <a:rPr lang="en-US">
                <a:cs typeface="Calibri Light"/>
              </a:rPr>
              <a:t>Neural Network</a:t>
            </a:r>
            <a:endParaRPr lang="en-US"/>
          </a:p>
        </p:txBody>
      </p:sp>
      <p:sp>
        <p:nvSpPr>
          <p:cNvPr id="3" name="Content Placeholder 2">
            <a:extLst>
              <a:ext uri="{FF2B5EF4-FFF2-40B4-BE49-F238E27FC236}">
                <a16:creationId xmlns:a16="http://schemas.microsoft.com/office/drawing/2014/main" id="{C0CE982F-7D88-64F1-BFFB-48D8654B21CB}"/>
              </a:ext>
            </a:extLst>
          </p:cNvPr>
          <p:cNvSpPr>
            <a:spLocks noGrp="1"/>
          </p:cNvSpPr>
          <p:nvPr>
            <p:ph idx="1"/>
          </p:nvPr>
        </p:nvSpPr>
        <p:spPr>
          <a:xfrm>
            <a:off x="2589212" y="1251904"/>
            <a:ext cx="8915400" cy="1783448"/>
          </a:xfrm>
        </p:spPr>
        <p:txBody>
          <a:bodyPr vert="horz" lIns="91440" tIns="45720" rIns="91440" bIns="45720" rtlCol="0" anchor="t">
            <a:normAutofit/>
          </a:bodyPr>
          <a:lstStyle/>
          <a:p>
            <a:pPr marL="0" indent="0">
              <a:buNone/>
            </a:pPr>
            <a:r>
              <a:rPr lang="en-US" sz="1400">
                <a:cs typeface="Calibri"/>
              </a:rPr>
              <a:t>Example: recognize the number in the image</a:t>
            </a:r>
          </a:p>
          <a:p>
            <a:pPr marL="0" indent="0">
              <a:buNone/>
            </a:pPr>
            <a:r>
              <a:rPr lang="en-US" sz="1400">
                <a:cs typeface="Calibri"/>
              </a:rPr>
              <a:t>Input: one vector (not matrix) of real values between 0 and 1, indicating brightness</a:t>
            </a:r>
          </a:p>
          <a:p>
            <a:pPr marL="0" indent="0">
              <a:buNone/>
            </a:pPr>
            <a:r>
              <a:rPr lang="en-US" sz="1400">
                <a:cs typeface="Calibri"/>
              </a:rPr>
              <a:t>Output: a 1x10 vector of real values between 0 and 1, indicating how likely the image is that value</a:t>
            </a:r>
          </a:p>
        </p:txBody>
      </p:sp>
      <p:pic>
        <p:nvPicPr>
          <p:cNvPr id="6" name="Picture 5" descr="A picture containing graphical user interface&#10;&#10;Description automatically generated">
            <a:extLst>
              <a:ext uri="{FF2B5EF4-FFF2-40B4-BE49-F238E27FC236}">
                <a16:creationId xmlns:a16="http://schemas.microsoft.com/office/drawing/2014/main" id="{0A2A1004-8FC0-35B4-698E-D3074A453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943" y="2232263"/>
            <a:ext cx="6282845" cy="4296306"/>
          </a:xfrm>
          <a:prstGeom prst="rect">
            <a:avLst/>
          </a:prstGeom>
        </p:spPr>
      </p:pic>
      <p:pic>
        <p:nvPicPr>
          <p:cNvPr id="5" name="Picture 4" descr="A picture containing text, computer, accordion&#10;&#10;Description automatically generated">
            <a:extLst>
              <a:ext uri="{FF2B5EF4-FFF2-40B4-BE49-F238E27FC236}">
                <a16:creationId xmlns:a16="http://schemas.microsoft.com/office/drawing/2014/main" id="{7A03717C-863A-007F-63C0-9260FB3EE1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7894" y="2224249"/>
            <a:ext cx="6448267" cy="4296306"/>
          </a:xfrm>
          <a:prstGeom prst="rect">
            <a:avLst/>
          </a:prstGeom>
        </p:spPr>
      </p:pic>
    </p:spTree>
    <p:extLst>
      <p:ext uri="{BB962C8B-B14F-4D97-AF65-F5344CB8AC3E}">
        <p14:creationId xmlns:p14="http://schemas.microsoft.com/office/powerpoint/2010/main" val="109023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4482-93FA-C3CD-9159-7ECC65611C8A}"/>
              </a:ext>
            </a:extLst>
          </p:cNvPr>
          <p:cNvSpPr>
            <a:spLocks noGrp="1"/>
          </p:cNvSpPr>
          <p:nvPr>
            <p:ph type="title"/>
          </p:nvPr>
        </p:nvSpPr>
        <p:spPr/>
        <p:txBody>
          <a:bodyPr/>
          <a:lstStyle/>
          <a:p>
            <a:r>
              <a:rPr lang="en-US">
                <a:cs typeface="Calibri Light"/>
              </a:rPr>
              <a:t>Neural Network</a:t>
            </a:r>
            <a:endParaRPr lang="en-US"/>
          </a:p>
        </p:txBody>
      </p:sp>
      <p:sp>
        <p:nvSpPr>
          <p:cNvPr id="3" name="Content Placeholder 2">
            <a:extLst>
              <a:ext uri="{FF2B5EF4-FFF2-40B4-BE49-F238E27FC236}">
                <a16:creationId xmlns:a16="http://schemas.microsoft.com/office/drawing/2014/main" id="{C0CE982F-7D88-64F1-BFFB-48D8654B21CB}"/>
              </a:ext>
            </a:extLst>
          </p:cNvPr>
          <p:cNvSpPr>
            <a:spLocks noGrp="1"/>
          </p:cNvSpPr>
          <p:nvPr>
            <p:ph idx="1"/>
          </p:nvPr>
        </p:nvSpPr>
        <p:spPr>
          <a:xfrm>
            <a:off x="2592925" y="1698885"/>
            <a:ext cx="8915400" cy="3777622"/>
          </a:xfrm>
        </p:spPr>
        <p:txBody>
          <a:bodyPr vert="horz" lIns="91440" tIns="45720" rIns="91440" bIns="45720" rtlCol="0" anchor="t">
            <a:normAutofit/>
          </a:bodyPr>
          <a:lstStyle/>
          <a:p>
            <a:pPr marL="0" indent="0">
              <a:buNone/>
            </a:pPr>
            <a:r>
              <a:rPr lang="en-US">
                <a:cs typeface="Calibri"/>
              </a:rPr>
              <a:t>Essence - two pass:</a:t>
            </a:r>
          </a:p>
          <a:p>
            <a:r>
              <a:rPr lang="en-US">
                <a:cs typeface="Calibri"/>
              </a:rPr>
              <a:t>Forward propagation to compute the error (initialize weights randomly)</a:t>
            </a:r>
          </a:p>
          <a:p>
            <a:r>
              <a:rPr lang="en-US">
                <a:cs typeface="Calibri"/>
              </a:rPr>
              <a:t>Backward propagation to find the weight adjustment (gradient descent)</a:t>
            </a:r>
          </a:p>
        </p:txBody>
      </p:sp>
    </p:spTree>
    <p:extLst>
      <p:ext uri="{BB962C8B-B14F-4D97-AF65-F5344CB8AC3E}">
        <p14:creationId xmlns:p14="http://schemas.microsoft.com/office/powerpoint/2010/main" val="34787174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{01201D88-D205-6C48-9A44-DBFAD46FB4CB}tf10001069</Template>
  <Application>Microsoft Office PowerPoint</Application>
  <PresentationFormat>Widescreen</PresentationFormat>
  <Slides>49</Slides>
  <Notes>1</Notes>
  <HiddenSlides>0</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Wisp</vt:lpstr>
      <vt:lpstr>Deep Learning</vt:lpstr>
      <vt:lpstr>Table of Contents</vt:lpstr>
      <vt:lpstr>PowerPoint Presentation</vt:lpstr>
      <vt:lpstr>Real World Applications</vt:lpstr>
      <vt:lpstr>A Little Bit of History</vt:lpstr>
      <vt:lpstr>Neural Network</vt:lpstr>
      <vt:lpstr>Neural Network</vt:lpstr>
      <vt:lpstr>Neural Network</vt:lpstr>
      <vt:lpstr>Neural Network</vt:lpstr>
      <vt:lpstr>Neural Network - Forward Propagation</vt:lpstr>
      <vt:lpstr>Neural Network - Forward Propagation</vt:lpstr>
      <vt:lpstr>Neural Network - Forward propagation</vt:lpstr>
      <vt:lpstr>Neural Network - Forward propagation</vt:lpstr>
      <vt:lpstr>Example</vt:lpstr>
      <vt:lpstr>Example</vt:lpstr>
      <vt:lpstr>Neural Network</vt:lpstr>
      <vt:lpstr>Intuition</vt:lpstr>
      <vt:lpstr>Neural Network - Universality Theorem</vt:lpstr>
      <vt:lpstr>Neural Network - Universality Theorem</vt:lpstr>
      <vt:lpstr>Neural Network - Forward propagation</vt:lpstr>
      <vt:lpstr>Neural Network - Training</vt:lpstr>
      <vt:lpstr>Neural Network - Error</vt:lpstr>
      <vt:lpstr>Neural Network – backpropagation </vt:lpstr>
      <vt:lpstr>Neural Network - Backpropagation</vt:lpstr>
      <vt:lpstr>Neural Network – back propagation </vt:lpstr>
      <vt:lpstr>Neural Network – back propagation </vt:lpstr>
      <vt:lpstr>Neural Network – back propagation </vt:lpstr>
      <vt:lpstr>Neural Network – back propagation </vt:lpstr>
      <vt:lpstr>Neural Network - Backpropagation</vt:lpstr>
      <vt:lpstr>Neural Network – Matrix Form</vt:lpstr>
      <vt:lpstr>Neural Network – Batch Methods</vt:lpstr>
      <vt:lpstr>Neural Network – Batch Methods</vt:lpstr>
      <vt:lpstr>Neural Network - Training</vt:lpstr>
      <vt:lpstr>Neural Network – Address Overfitting</vt:lpstr>
      <vt:lpstr>Neural Network - Regularization</vt:lpstr>
      <vt:lpstr>PowerPoint Presentation</vt:lpstr>
      <vt:lpstr>Neural Network - Regularization</vt:lpstr>
      <vt:lpstr>Neural Network - Regularization</vt:lpstr>
      <vt:lpstr>Neural Network - Regularization</vt:lpstr>
      <vt:lpstr>Neural Network – Bayesian Neural Networks (BNN)</vt:lpstr>
      <vt:lpstr>Neural Network – Bayesian Neural Networks (BNN)</vt:lpstr>
      <vt:lpstr>Neural Network – Bayesian Neural Networks (BNN)</vt:lpstr>
      <vt:lpstr>Bayesian Neural Networks</vt:lpstr>
      <vt:lpstr>Toolkits</vt:lpstr>
      <vt:lpstr>Deep learning models</vt:lpstr>
      <vt:lpstr>Deep learning models</vt:lpstr>
      <vt:lpstr>Deep learning models</vt:lpstr>
      <vt:lpstr>Deep learning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2022-12-08T17:47:14Z</dcterms:created>
  <dcterms:modified xsi:type="dcterms:W3CDTF">2023-04-01T20:50:55Z</dcterms:modified>
</cp:coreProperties>
</file>